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708" r:id="rId5"/>
  </p:sldMasterIdLst>
  <p:notesMasterIdLst>
    <p:notesMasterId r:id="rId19"/>
  </p:notesMasterIdLst>
  <p:handoutMasterIdLst>
    <p:handoutMasterId r:id="rId20"/>
  </p:handoutMasterIdLst>
  <p:sldIdLst>
    <p:sldId id="1300" r:id="rId6"/>
    <p:sldId id="7903" r:id="rId7"/>
    <p:sldId id="7909" r:id="rId8"/>
    <p:sldId id="7917" r:id="rId9"/>
    <p:sldId id="7908" r:id="rId10"/>
    <p:sldId id="7910" r:id="rId11"/>
    <p:sldId id="7911" r:id="rId12"/>
    <p:sldId id="7912" r:id="rId13"/>
    <p:sldId id="7915" r:id="rId14"/>
    <p:sldId id="7913" r:id="rId15"/>
    <p:sldId id="7914" r:id="rId16"/>
    <p:sldId id="7916" r:id="rId17"/>
    <p:sldId id="1336" r:id="rId18"/>
  </p:sldIdLst>
  <p:sldSz cx="12192000" cy="6858000"/>
  <p:notesSz cx="6797675" cy="9926638"/>
  <p:defaultTextStyle>
    <a:defPPr>
      <a:defRPr lang="zh-CN"/>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78">
          <p15:clr>
            <a:srgbClr val="A4A3A4"/>
          </p15:clr>
        </p15:guide>
      </p15:sldGuideLst>
    </p:ext>
    <p:ext uri="{2D200454-40CA-4A62-9FC3-DE9A4176ACB9}">
      <p15:notesGuideLst xmlns:p15="http://schemas.microsoft.com/office/powerpoint/2012/main">
        <p15:guide id="1" orient="horz" pos="3126">
          <p15:clr>
            <a:srgbClr val="A4A3A4"/>
          </p15:clr>
        </p15:guide>
        <p15:guide id="2" pos="216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Sq" initials="Z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F2CC"/>
    <a:srgbClr val="CCECFF"/>
    <a:srgbClr val="F4B183"/>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2" autoAdjust="0"/>
    <p:restoredTop sz="80410" autoAdjust="0"/>
  </p:normalViewPr>
  <p:slideViewPr>
    <p:cSldViewPr snapToGrid="0">
      <p:cViewPr varScale="1">
        <p:scale>
          <a:sx n="95" d="100"/>
          <a:sy n="95" d="100"/>
        </p:scale>
        <p:origin x="168" y="80"/>
      </p:cViewPr>
      <p:guideLst>
        <p:guide orient="horz" pos="2142"/>
        <p:guide pos="387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9" d="100"/>
          <a:sy n="49" d="100"/>
        </p:scale>
        <p:origin x="-3054" y="-114"/>
      </p:cViewPr>
      <p:guideLst>
        <p:guide orient="horz" pos="3126"/>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oQiuwei" userId="774ad268-0d13-4da8-9b3d-cfd2acb5cadf" providerId="ADAL" clId="{71AAE17E-D054-43C7-85A8-7C636C66B816}"/>
    <pc:docChg chg="undo custSel addSld delSld modSld sldOrd">
      <pc:chgData name="GuoQiuwei" userId="774ad268-0d13-4da8-9b3d-cfd2acb5cadf" providerId="ADAL" clId="{71AAE17E-D054-43C7-85A8-7C636C66B816}" dt="2023-10-16T04:06:27.026" v="2171" actId="20577"/>
      <pc:docMkLst>
        <pc:docMk/>
      </pc:docMkLst>
      <pc:sldChg chg="addSp delSp modSp mod">
        <pc:chgData name="GuoQiuwei" userId="774ad268-0d13-4da8-9b3d-cfd2acb5cadf" providerId="ADAL" clId="{71AAE17E-D054-43C7-85A8-7C636C66B816}" dt="2023-10-16T02:30:24.949" v="1230" actId="207"/>
        <pc:sldMkLst>
          <pc:docMk/>
          <pc:sldMk cId="2621033076" sldId="1337"/>
        </pc:sldMkLst>
        <pc:spChg chg="del">
          <ac:chgData name="GuoQiuwei" userId="774ad268-0d13-4da8-9b3d-cfd2acb5cadf" providerId="ADAL" clId="{71AAE17E-D054-43C7-85A8-7C636C66B816}" dt="2023-10-16T01:28:33.134" v="12" actId="478"/>
          <ac:spMkLst>
            <pc:docMk/>
            <pc:sldMk cId="2621033076" sldId="1337"/>
            <ac:spMk id="2" creationId="{760E2BFC-34A6-98F5-4FA9-3E07FA6F90F7}"/>
          </ac:spMkLst>
        </pc:spChg>
        <pc:spChg chg="mod">
          <ac:chgData name="GuoQiuwei" userId="774ad268-0d13-4da8-9b3d-cfd2acb5cadf" providerId="ADAL" clId="{71AAE17E-D054-43C7-85A8-7C636C66B816}" dt="2023-10-16T01:28:48.101" v="16" actId="207"/>
          <ac:spMkLst>
            <pc:docMk/>
            <pc:sldMk cId="2621033076" sldId="1337"/>
            <ac:spMk id="4" creationId="{77DA8BF4-5F7B-DFAA-AE09-6854DAC083A8}"/>
          </ac:spMkLst>
        </pc:spChg>
        <pc:spChg chg="del">
          <ac:chgData name="GuoQiuwei" userId="774ad268-0d13-4da8-9b3d-cfd2acb5cadf" providerId="ADAL" clId="{71AAE17E-D054-43C7-85A8-7C636C66B816}" dt="2023-10-16T01:28:52.209" v="21" actId="478"/>
          <ac:spMkLst>
            <pc:docMk/>
            <pc:sldMk cId="2621033076" sldId="1337"/>
            <ac:spMk id="8" creationId="{8AABF322-5E5C-471D-A22B-5D96ABAC8ED6}"/>
          </ac:spMkLst>
        </pc:spChg>
        <pc:spChg chg="del">
          <ac:chgData name="GuoQiuwei" userId="774ad268-0d13-4da8-9b3d-cfd2acb5cadf" providerId="ADAL" clId="{71AAE17E-D054-43C7-85A8-7C636C66B816}" dt="2023-10-16T01:28:52.209" v="21" actId="478"/>
          <ac:spMkLst>
            <pc:docMk/>
            <pc:sldMk cId="2621033076" sldId="1337"/>
            <ac:spMk id="14" creationId="{0820A8AF-F90A-4505-A271-88ED94D147D8}"/>
          </ac:spMkLst>
        </pc:spChg>
        <pc:spChg chg="add del mod">
          <ac:chgData name="GuoQiuwei" userId="774ad268-0d13-4da8-9b3d-cfd2acb5cadf" providerId="ADAL" clId="{71AAE17E-D054-43C7-85A8-7C636C66B816}" dt="2023-10-16T01:47:21.090" v="343" actId="478"/>
          <ac:spMkLst>
            <pc:docMk/>
            <pc:sldMk cId="2621033076" sldId="1337"/>
            <ac:spMk id="16" creationId="{506E4159-323C-4109-8E0D-C65ACC54142B}"/>
          </ac:spMkLst>
        </pc:spChg>
        <pc:spChg chg="add del mod">
          <ac:chgData name="GuoQiuwei" userId="774ad268-0d13-4da8-9b3d-cfd2acb5cadf" providerId="ADAL" clId="{71AAE17E-D054-43C7-85A8-7C636C66B816}" dt="2023-10-16T01:47:21.090" v="343" actId="478"/>
          <ac:spMkLst>
            <pc:docMk/>
            <pc:sldMk cId="2621033076" sldId="1337"/>
            <ac:spMk id="18" creationId="{7D9163BA-DA11-4FB0-96CF-96F82E9F88F2}"/>
          </ac:spMkLst>
        </pc:spChg>
        <pc:spChg chg="add del mod">
          <ac:chgData name="GuoQiuwei" userId="774ad268-0d13-4da8-9b3d-cfd2acb5cadf" providerId="ADAL" clId="{71AAE17E-D054-43C7-85A8-7C636C66B816}" dt="2023-10-16T01:47:21.090" v="343" actId="478"/>
          <ac:spMkLst>
            <pc:docMk/>
            <pc:sldMk cId="2621033076" sldId="1337"/>
            <ac:spMk id="19" creationId="{ED58DBA6-A3AA-46C8-A543-FB358D853108}"/>
          </ac:spMkLst>
        </pc:spChg>
        <pc:spChg chg="add del mod">
          <ac:chgData name="GuoQiuwei" userId="774ad268-0d13-4da8-9b3d-cfd2acb5cadf" providerId="ADAL" clId="{71AAE17E-D054-43C7-85A8-7C636C66B816}" dt="2023-10-16T01:47:21.090" v="343" actId="478"/>
          <ac:spMkLst>
            <pc:docMk/>
            <pc:sldMk cId="2621033076" sldId="1337"/>
            <ac:spMk id="20" creationId="{50680310-2CE0-4A23-BDF7-9FBA339FEB68}"/>
          </ac:spMkLst>
        </pc:spChg>
        <pc:spChg chg="add del mod ord">
          <ac:chgData name="GuoQiuwei" userId="774ad268-0d13-4da8-9b3d-cfd2acb5cadf" providerId="ADAL" clId="{71AAE17E-D054-43C7-85A8-7C636C66B816}" dt="2023-10-16T01:47:18.138" v="341" actId="478"/>
          <ac:spMkLst>
            <pc:docMk/>
            <pc:sldMk cId="2621033076" sldId="1337"/>
            <ac:spMk id="21" creationId="{64D94FE3-7CAE-4B85-86C8-D95A645B83B0}"/>
          </ac:spMkLst>
        </pc:spChg>
        <pc:spChg chg="add del mod">
          <ac:chgData name="GuoQiuwei" userId="774ad268-0d13-4da8-9b3d-cfd2acb5cadf" providerId="ADAL" clId="{71AAE17E-D054-43C7-85A8-7C636C66B816}" dt="2023-10-16T01:47:21.090" v="343" actId="478"/>
          <ac:spMkLst>
            <pc:docMk/>
            <pc:sldMk cId="2621033076" sldId="1337"/>
            <ac:spMk id="22" creationId="{CB07411F-1E0B-47EA-895F-DBAE75A07571}"/>
          </ac:spMkLst>
        </pc:spChg>
        <pc:spChg chg="add del mod">
          <ac:chgData name="GuoQiuwei" userId="774ad268-0d13-4da8-9b3d-cfd2acb5cadf" providerId="ADAL" clId="{71AAE17E-D054-43C7-85A8-7C636C66B816}" dt="2023-10-16T01:47:21.090" v="343" actId="478"/>
          <ac:spMkLst>
            <pc:docMk/>
            <pc:sldMk cId="2621033076" sldId="1337"/>
            <ac:spMk id="25" creationId="{D1A3F84F-9A87-42D6-A2C2-D05D2F2F389D}"/>
          </ac:spMkLst>
        </pc:spChg>
        <pc:spChg chg="add del mod">
          <ac:chgData name="GuoQiuwei" userId="774ad268-0d13-4da8-9b3d-cfd2acb5cadf" providerId="ADAL" clId="{71AAE17E-D054-43C7-85A8-7C636C66B816}" dt="2023-10-16T01:47:21.090" v="343" actId="478"/>
          <ac:spMkLst>
            <pc:docMk/>
            <pc:sldMk cId="2621033076" sldId="1337"/>
            <ac:spMk id="27" creationId="{E1ADB21F-69CB-4144-AE5B-A60230F80A0D}"/>
          </ac:spMkLst>
        </pc:spChg>
        <pc:spChg chg="add mod">
          <ac:chgData name="GuoQiuwei" userId="774ad268-0d13-4da8-9b3d-cfd2acb5cadf" providerId="ADAL" clId="{71AAE17E-D054-43C7-85A8-7C636C66B816}" dt="2023-10-16T02:30:24.949" v="1230" actId="207"/>
          <ac:spMkLst>
            <pc:docMk/>
            <pc:sldMk cId="2621033076" sldId="1337"/>
            <ac:spMk id="28" creationId="{3633CE0B-7465-444B-BE98-C10BA17FACA9}"/>
          </ac:spMkLst>
        </pc:spChg>
        <pc:spChg chg="add del mod">
          <ac:chgData name="GuoQiuwei" userId="774ad268-0d13-4da8-9b3d-cfd2acb5cadf" providerId="ADAL" clId="{71AAE17E-D054-43C7-85A8-7C636C66B816}" dt="2023-10-16T01:47:19.061" v="342" actId="478"/>
          <ac:spMkLst>
            <pc:docMk/>
            <pc:sldMk cId="2621033076" sldId="1337"/>
            <ac:spMk id="29" creationId="{271F1AFF-4EF2-466E-AEA5-892782C9F23C}"/>
          </ac:spMkLst>
        </pc:spChg>
        <pc:spChg chg="add del mod">
          <ac:chgData name="GuoQiuwei" userId="774ad268-0d13-4da8-9b3d-cfd2acb5cadf" providerId="ADAL" clId="{71AAE17E-D054-43C7-85A8-7C636C66B816}" dt="2023-10-16T01:47:21.090" v="343" actId="478"/>
          <ac:spMkLst>
            <pc:docMk/>
            <pc:sldMk cId="2621033076" sldId="1337"/>
            <ac:spMk id="32" creationId="{235489C9-FEB4-413F-BD13-A04951B2D203}"/>
          </ac:spMkLst>
        </pc:spChg>
        <pc:spChg chg="add del mod">
          <ac:chgData name="GuoQiuwei" userId="774ad268-0d13-4da8-9b3d-cfd2acb5cadf" providerId="ADAL" clId="{71AAE17E-D054-43C7-85A8-7C636C66B816}" dt="2023-10-16T01:47:21.090" v="343" actId="478"/>
          <ac:spMkLst>
            <pc:docMk/>
            <pc:sldMk cId="2621033076" sldId="1337"/>
            <ac:spMk id="33" creationId="{55C8FA3F-FE6F-4CBB-B4E5-FF4CD9981362}"/>
          </ac:spMkLst>
        </pc:spChg>
        <pc:spChg chg="add mod">
          <ac:chgData name="GuoQiuwei" userId="774ad268-0d13-4da8-9b3d-cfd2acb5cadf" providerId="ADAL" clId="{71AAE17E-D054-43C7-85A8-7C636C66B816}" dt="2023-10-16T02:05:20.849" v="633" actId="1076"/>
          <ac:spMkLst>
            <pc:docMk/>
            <pc:sldMk cId="2621033076" sldId="1337"/>
            <ac:spMk id="34" creationId="{26476871-297D-4B22-B94B-79FD9A89E8E9}"/>
          </ac:spMkLst>
        </pc:spChg>
        <pc:spChg chg="add mod">
          <ac:chgData name="GuoQiuwei" userId="774ad268-0d13-4da8-9b3d-cfd2acb5cadf" providerId="ADAL" clId="{71AAE17E-D054-43C7-85A8-7C636C66B816}" dt="2023-10-16T02:05:20.849" v="633" actId="1076"/>
          <ac:spMkLst>
            <pc:docMk/>
            <pc:sldMk cId="2621033076" sldId="1337"/>
            <ac:spMk id="35" creationId="{3EFDAC99-6400-4B52-9113-750EEE101F55}"/>
          </ac:spMkLst>
        </pc:spChg>
        <pc:spChg chg="mod">
          <ac:chgData name="GuoQiuwei" userId="774ad268-0d13-4da8-9b3d-cfd2acb5cadf" providerId="ADAL" clId="{71AAE17E-D054-43C7-85A8-7C636C66B816}" dt="2023-10-16T01:27:35.430" v="11" actId="1076"/>
          <ac:spMkLst>
            <pc:docMk/>
            <pc:sldMk cId="2621033076" sldId="1337"/>
            <ac:spMk id="6146" creationId="{00000000-0000-0000-0000-000000000000}"/>
          </ac:spMkLst>
        </pc:spChg>
        <pc:picChg chg="add del mod modCrop">
          <ac:chgData name="GuoQiuwei" userId="774ad268-0d13-4da8-9b3d-cfd2acb5cadf" providerId="ADAL" clId="{71AAE17E-D054-43C7-85A8-7C636C66B816}" dt="2023-10-16T01:47:17.428" v="339" actId="478"/>
          <ac:picMkLst>
            <pc:docMk/>
            <pc:sldMk cId="2621033076" sldId="1337"/>
            <ac:picMk id="5" creationId="{41C8438C-3FC6-417A-B435-F0CC92C10F5D}"/>
          </ac:picMkLst>
        </pc:picChg>
        <pc:picChg chg="add del mod">
          <ac:chgData name="GuoQiuwei" userId="774ad268-0d13-4da8-9b3d-cfd2acb5cadf" providerId="ADAL" clId="{71AAE17E-D054-43C7-85A8-7C636C66B816}" dt="2023-10-16T01:36:13.363" v="144" actId="478"/>
          <ac:picMkLst>
            <pc:docMk/>
            <pc:sldMk cId="2621033076" sldId="1337"/>
            <ac:picMk id="13" creationId="{A55B5193-D196-4E3A-AB6A-2DCC8F4F195B}"/>
          </ac:picMkLst>
        </pc:picChg>
        <pc:picChg chg="add del mod">
          <ac:chgData name="GuoQiuwei" userId="774ad268-0d13-4da8-9b3d-cfd2acb5cadf" providerId="ADAL" clId="{71AAE17E-D054-43C7-85A8-7C636C66B816}" dt="2023-10-16T01:47:21.090" v="343" actId="478"/>
          <ac:picMkLst>
            <pc:docMk/>
            <pc:sldMk cId="2621033076" sldId="1337"/>
            <ac:picMk id="17" creationId="{012D9E27-89AA-4A8B-8048-DB991DDD8669}"/>
          </ac:picMkLst>
        </pc:picChg>
        <pc:picChg chg="add del mod">
          <ac:chgData name="GuoQiuwei" userId="774ad268-0d13-4da8-9b3d-cfd2acb5cadf" providerId="ADAL" clId="{71AAE17E-D054-43C7-85A8-7C636C66B816}" dt="2023-10-16T02:01:47.277" v="600" actId="478"/>
          <ac:picMkLst>
            <pc:docMk/>
            <pc:sldMk cId="2621033076" sldId="1337"/>
            <ac:picMk id="26" creationId="{2FEBA5D0-6473-425D-8AFC-5813B14444E2}"/>
          </ac:picMkLst>
        </pc:picChg>
        <pc:picChg chg="del">
          <ac:chgData name="GuoQiuwei" userId="774ad268-0d13-4da8-9b3d-cfd2acb5cadf" providerId="ADAL" clId="{71AAE17E-D054-43C7-85A8-7C636C66B816}" dt="2023-10-16T01:28:49.763" v="17" actId="478"/>
          <ac:picMkLst>
            <pc:docMk/>
            <pc:sldMk cId="2621033076" sldId="1337"/>
            <ac:picMk id="5122" creationId="{3D64A3CE-E2D9-405D-A863-0D9C4AE2F7A8}"/>
          </ac:picMkLst>
        </pc:picChg>
        <pc:picChg chg="del">
          <ac:chgData name="GuoQiuwei" userId="774ad268-0d13-4da8-9b3d-cfd2acb5cadf" providerId="ADAL" clId="{71AAE17E-D054-43C7-85A8-7C636C66B816}" dt="2023-10-16T01:28:50.022" v="18" actId="478"/>
          <ac:picMkLst>
            <pc:docMk/>
            <pc:sldMk cId="2621033076" sldId="1337"/>
            <ac:picMk id="5124" creationId="{43DE3E08-6561-4B98-91DB-662AAB74937A}"/>
          </ac:picMkLst>
        </pc:picChg>
        <pc:picChg chg="del mod">
          <ac:chgData name="GuoQiuwei" userId="774ad268-0d13-4da8-9b3d-cfd2acb5cadf" providerId="ADAL" clId="{71AAE17E-D054-43C7-85A8-7C636C66B816}" dt="2023-10-16T01:28:50.370" v="20" actId="478"/>
          <ac:picMkLst>
            <pc:docMk/>
            <pc:sldMk cId="2621033076" sldId="1337"/>
            <ac:picMk id="5128" creationId="{05AE19B9-27D6-4821-B22D-77DE8BD23150}"/>
          </ac:picMkLst>
        </pc:picChg>
        <pc:cxnChg chg="del">
          <ac:chgData name="GuoQiuwei" userId="774ad268-0d13-4da8-9b3d-cfd2acb5cadf" providerId="ADAL" clId="{71AAE17E-D054-43C7-85A8-7C636C66B816}" dt="2023-10-16T01:28:52.209" v="21" actId="478"/>
          <ac:cxnSpMkLst>
            <pc:docMk/>
            <pc:sldMk cId="2621033076" sldId="1337"/>
            <ac:cxnSpMk id="6" creationId="{4597A098-AA84-4669-80CA-8BBAC6098670}"/>
          </ac:cxnSpMkLst>
        </pc:cxnChg>
      </pc:sldChg>
      <pc:sldChg chg="addSp delSp modSp add mod ord setBg">
        <pc:chgData name="GuoQiuwei" userId="774ad268-0d13-4da8-9b3d-cfd2acb5cadf" providerId="ADAL" clId="{71AAE17E-D054-43C7-85A8-7C636C66B816}" dt="2023-10-16T01:48:07.045" v="398" actId="14100"/>
        <pc:sldMkLst>
          <pc:docMk/>
          <pc:sldMk cId="3011786224" sldId="7904"/>
        </pc:sldMkLst>
        <pc:spChg chg="mod">
          <ac:chgData name="GuoQiuwei" userId="774ad268-0d13-4da8-9b3d-cfd2acb5cadf" providerId="ADAL" clId="{71AAE17E-D054-43C7-85A8-7C636C66B816}" dt="2023-10-16T01:48:07.045" v="398" actId="14100"/>
          <ac:spMkLst>
            <pc:docMk/>
            <pc:sldMk cId="3011786224" sldId="7904"/>
            <ac:spMk id="16" creationId="{506E4159-323C-4109-8E0D-C65ACC54142B}"/>
          </ac:spMkLst>
        </pc:spChg>
        <pc:spChg chg="add del mod">
          <ac:chgData name="GuoQiuwei" userId="774ad268-0d13-4da8-9b3d-cfd2acb5cadf" providerId="ADAL" clId="{71AAE17E-D054-43C7-85A8-7C636C66B816}" dt="2023-10-16T01:48:03.727" v="397"/>
          <ac:spMkLst>
            <pc:docMk/>
            <pc:sldMk cId="3011786224" sldId="7904"/>
            <ac:spMk id="23" creationId="{7F44FDA0-694E-414D-87D1-34562174F93A}"/>
          </ac:spMkLst>
        </pc:spChg>
        <pc:spChg chg="mod">
          <ac:chgData name="GuoQiuwei" userId="774ad268-0d13-4da8-9b3d-cfd2acb5cadf" providerId="ADAL" clId="{71AAE17E-D054-43C7-85A8-7C636C66B816}" dt="2023-10-16T01:46:58.429" v="336" actId="20577"/>
          <ac:spMkLst>
            <pc:docMk/>
            <pc:sldMk cId="3011786224" sldId="7904"/>
            <ac:spMk id="32" creationId="{235489C9-FEB4-413F-BD13-A04951B2D203}"/>
          </ac:spMkLst>
        </pc:spChg>
      </pc:sldChg>
      <pc:sldChg chg="addSp delSp modSp add mod setBg">
        <pc:chgData name="GuoQiuwei" userId="774ad268-0d13-4da8-9b3d-cfd2acb5cadf" providerId="ADAL" clId="{71AAE17E-D054-43C7-85A8-7C636C66B816}" dt="2023-10-16T02:29:06.374" v="1224" actId="14100"/>
        <pc:sldMkLst>
          <pc:docMk/>
          <pc:sldMk cId="3842959088" sldId="7905"/>
        </pc:sldMkLst>
        <pc:spChg chg="mod">
          <ac:chgData name="GuoQiuwei" userId="774ad268-0d13-4da8-9b3d-cfd2acb5cadf" providerId="ADAL" clId="{71AAE17E-D054-43C7-85A8-7C636C66B816}" dt="2023-10-16T02:11:11.664" v="874" actId="207"/>
          <ac:spMkLst>
            <pc:docMk/>
            <pc:sldMk cId="3842959088" sldId="7905"/>
            <ac:spMk id="4" creationId="{77DA8BF4-5F7B-DFAA-AE09-6854DAC083A8}"/>
          </ac:spMkLst>
        </pc:spChg>
        <pc:spChg chg="add mod">
          <ac:chgData name="GuoQiuwei" userId="774ad268-0d13-4da8-9b3d-cfd2acb5cadf" providerId="ADAL" clId="{71AAE17E-D054-43C7-85A8-7C636C66B816}" dt="2023-10-16T02:29:06.374" v="1224" actId="14100"/>
          <ac:spMkLst>
            <pc:docMk/>
            <pc:sldMk cId="3842959088" sldId="7905"/>
            <ac:spMk id="11" creationId="{2AFC9BBA-D531-4466-B17C-ADC7E26F572D}"/>
          </ac:spMkLst>
        </pc:spChg>
        <pc:spChg chg="add mod">
          <ac:chgData name="GuoQiuwei" userId="774ad268-0d13-4da8-9b3d-cfd2acb5cadf" providerId="ADAL" clId="{71AAE17E-D054-43C7-85A8-7C636C66B816}" dt="2023-10-16T02:14:03.794" v="906" actId="208"/>
          <ac:spMkLst>
            <pc:docMk/>
            <pc:sldMk cId="3842959088" sldId="7905"/>
            <ac:spMk id="13" creationId="{AC8E9FCA-45C5-4265-B6E8-795926875FC5}"/>
          </ac:spMkLst>
        </pc:spChg>
        <pc:spChg chg="add mod">
          <ac:chgData name="GuoQiuwei" userId="774ad268-0d13-4da8-9b3d-cfd2acb5cadf" providerId="ADAL" clId="{71AAE17E-D054-43C7-85A8-7C636C66B816}" dt="2023-10-16T02:14:05.688" v="907" actId="208"/>
          <ac:spMkLst>
            <pc:docMk/>
            <pc:sldMk cId="3842959088" sldId="7905"/>
            <ac:spMk id="14" creationId="{A940876B-BB6A-4C1A-8737-D941A6BEEFB6}"/>
          </ac:spMkLst>
        </pc:spChg>
        <pc:spChg chg="add mod">
          <ac:chgData name="GuoQiuwei" userId="774ad268-0d13-4da8-9b3d-cfd2acb5cadf" providerId="ADAL" clId="{71AAE17E-D054-43C7-85A8-7C636C66B816}" dt="2023-10-16T02:20:21.033" v="957" actId="1076"/>
          <ac:spMkLst>
            <pc:docMk/>
            <pc:sldMk cId="3842959088" sldId="7905"/>
            <ac:spMk id="18" creationId="{2410BD9C-F565-4770-BA84-CED1BEA79DF7}"/>
          </ac:spMkLst>
        </pc:spChg>
        <pc:spChg chg="add mod">
          <ac:chgData name="GuoQiuwei" userId="774ad268-0d13-4da8-9b3d-cfd2acb5cadf" providerId="ADAL" clId="{71AAE17E-D054-43C7-85A8-7C636C66B816}" dt="2023-10-16T02:20:21.033" v="957" actId="1076"/>
          <ac:spMkLst>
            <pc:docMk/>
            <pc:sldMk cId="3842959088" sldId="7905"/>
            <ac:spMk id="19" creationId="{B3323057-A1DF-4A0B-81B3-620BBBF4ACB1}"/>
          </ac:spMkLst>
        </pc:spChg>
        <pc:spChg chg="add mod">
          <ac:chgData name="GuoQiuwei" userId="774ad268-0d13-4da8-9b3d-cfd2acb5cadf" providerId="ADAL" clId="{71AAE17E-D054-43C7-85A8-7C636C66B816}" dt="2023-10-16T02:24:38.007" v="1162" actId="14100"/>
          <ac:spMkLst>
            <pc:docMk/>
            <pc:sldMk cId="3842959088" sldId="7905"/>
            <ac:spMk id="20" creationId="{4296966B-FF4D-4EEC-B92F-2AA01C76C87E}"/>
          </ac:spMkLst>
        </pc:spChg>
        <pc:spChg chg="add mod">
          <ac:chgData name="GuoQiuwei" userId="774ad268-0d13-4da8-9b3d-cfd2acb5cadf" providerId="ADAL" clId="{71AAE17E-D054-43C7-85A8-7C636C66B816}" dt="2023-10-16T02:26:14.420" v="1195"/>
          <ac:spMkLst>
            <pc:docMk/>
            <pc:sldMk cId="3842959088" sldId="7905"/>
            <ac:spMk id="21" creationId="{411E9938-563D-47AC-88A3-951F61589E9C}"/>
          </ac:spMkLst>
        </pc:spChg>
        <pc:spChg chg="add mod">
          <ac:chgData name="GuoQiuwei" userId="774ad268-0d13-4da8-9b3d-cfd2acb5cadf" providerId="ADAL" clId="{71AAE17E-D054-43C7-85A8-7C636C66B816}" dt="2023-10-16T02:28:32.644" v="1206" actId="14100"/>
          <ac:spMkLst>
            <pc:docMk/>
            <pc:sldMk cId="3842959088" sldId="7905"/>
            <ac:spMk id="22" creationId="{456BD1D3-C1CA-4172-8FF9-EBC61358C1BF}"/>
          </ac:spMkLst>
        </pc:spChg>
        <pc:spChg chg="del">
          <ac:chgData name="GuoQiuwei" userId="774ad268-0d13-4da8-9b3d-cfd2acb5cadf" providerId="ADAL" clId="{71AAE17E-D054-43C7-85A8-7C636C66B816}" dt="2023-10-16T02:12:32.565" v="878" actId="478"/>
          <ac:spMkLst>
            <pc:docMk/>
            <pc:sldMk cId="3842959088" sldId="7905"/>
            <ac:spMk id="28" creationId="{3633CE0B-7465-444B-BE98-C10BA17FACA9}"/>
          </ac:spMkLst>
        </pc:spChg>
        <pc:spChg chg="del mod">
          <ac:chgData name="GuoQiuwei" userId="774ad268-0d13-4da8-9b3d-cfd2acb5cadf" providerId="ADAL" clId="{71AAE17E-D054-43C7-85A8-7C636C66B816}" dt="2023-10-16T02:12:31.428" v="877" actId="478"/>
          <ac:spMkLst>
            <pc:docMk/>
            <pc:sldMk cId="3842959088" sldId="7905"/>
            <ac:spMk id="34" creationId="{26476871-297D-4B22-B94B-79FD9A89E8E9}"/>
          </ac:spMkLst>
        </pc:spChg>
        <pc:spChg chg="del">
          <ac:chgData name="GuoQiuwei" userId="774ad268-0d13-4da8-9b3d-cfd2acb5cadf" providerId="ADAL" clId="{71AAE17E-D054-43C7-85A8-7C636C66B816}" dt="2023-10-16T02:12:29.506" v="875" actId="478"/>
          <ac:spMkLst>
            <pc:docMk/>
            <pc:sldMk cId="3842959088" sldId="7905"/>
            <ac:spMk id="35" creationId="{3EFDAC99-6400-4B52-9113-750EEE101F55}"/>
          </ac:spMkLst>
        </pc:spChg>
        <pc:picChg chg="add mod">
          <ac:chgData name="GuoQiuwei" userId="774ad268-0d13-4da8-9b3d-cfd2acb5cadf" providerId="ADAL" clId="{71AAE17E-D054-43C7-85A8-7C636C66B816}" dt="2023-10-16T02:28:25.054" v="1204" actId="1076"/>
          <ac:picMkLst>
            <pc:docMk/>
            <pc:sldMk cId="3842959088" sldId="7905"/>
            <ac:picMk id="3" creationId="{F2E60787-3BB1-436C-8ECD-9C01374BD5C8}"/>
          </ac:picMkLst>
        </pc:picChg>
        <pc:picChg chg="add mod">
          <ac:chgData name="GuoQiuwei" userId="774ad268-0d13-4da8-9b3d-cfd2acb5cadf" providerId="ADAL" clId="{71AAE17E-D054-43C7-85A8-7C636C66B816}" dt="2023-10-16T02:13:28.199" v="896" actId="1076"/>
          <ac:picMkLst>
            <pc:docMk/>
            <pc:sldMk cId="3842959088" sldId="7905"/>
            <ac:picMk id="6" creationId="{01A4E37D-6DD7-406A-BF5F-29BF4C026C23}"/>
          </ac:picMkLst>
        </pc:picChg>
        <pc:cxnChg chg="add mod">
          <ac:chgData name="GuoQiuwei" userId="774ad268-0d13-4da8-9b3d-cfd2acb5cadf" providerId="ADAL" clId="{71AAE17E-D054-43C7-85A8-7C636C66B816}" dt="2023-10-16T02:15:30.828" v="911" actId="1582"/>
          <ac:cxnSpMkLst>
            <pc:docMk/>
            <pc:sldMk cId="3842959088" sldId="7905"/>
            <ac:cxnSpMk id="9" creationId="{F147D209-4FF9-4638-BC0E-797B02659CFA}"/>
          </ac:cxnSpMkLst>
        </pc:cxnChg>
      </pc:sldChg>
      <pc:sldChg chg="addSp delSp modSp add mod">
        <pc:chgData name="GuoQiuwei" userId="774ad268-0d13-4da8-9b3d-cfd2acb5cadf" providerId="ADAL" clId="{71AAE17E-D054-43C7-85A8-7C636C66B816}" dt="2023-10-16T03:06:35.634" v="1518" actId="20577"/>
        <pc:sldMkLst>
          <pc:docMk/>
          <pc:sldMk cId="67761559" sldId="7906"/>
        </pc:sldMkLst>
        <pc:spChg chg="mod">
          <ac:chgData name="GuoQiuwei" userId="774ad268-0d13-4da8-9b3d-cfd2acb5cadf" providerId="ADAL" clId="{71AAE17E-D054-43C7-85A8-7C636C66B816}" dt="2023-10-16T02:30:38.348" v="1233" actId="20577"/>
          <ac:spMkLst>
            <pc:docMk/>
            <pc:sldMk cId="67761559" sldId="7906"/>
            <ac:spMk id="4" creationId="{77DA8BF4-5F7B-DFAA-AE09-6854DAC083A8}"/>
          </ac:spMkLst>
        </pc:spChg>
        <pc:spChg chg="del">
          <ac:chgData name="GuoQiuwei" userId="774ad268-0d13-4da8-9b3d-cfd2acb5cadf" providerId="ADAL" clId="{71AAE17E-D054-43C7-85A8-7C636C66B816}" dt="2023-10-16T02:24:11.862" v="1161" actId="478"/>
          <ac:spMkLst>
            <pc:docMk/>
            <pc:sldMk cId="67761559" sldId="7906"/>
            <ac:spMk id="13" creationId="{AC8E9FCA-45C5-4265-B6E8-795926875FC5}"/>
          </ac:spMkLst>
        </pc:spChg>
        <pc:spChg chg="del">
          <ac:chgData name="GuoQiuwei" userId="774ad268-0d13-4da8-9b3d-cfd2acb5cadf" providerId="ADAL" clId="{71AAE17E-D054-43C7-85A8-7C636C66B816}" dt="2023-10-16T02:24:11.862" v="1161" actId="478"/>
          <ac:spMkLst>
            <pc:docMk/>
            <pc:sldMk cId="67761559" sldId="7906"/>
            <ac:spMk id="14" creationId="{A940876B-BB6A-4C1A-8737-D941A6BEEFB6}"/>
          </ac:spMkLst>
        </pc:spChg>
        <pc:spChg chg="del">
          <ac:chgData name="GuoQiuwei" userId="774ad268-0d13-4da8-9b3d-cfd2acb5cadf" providerId="ADAL" clId="{71AAE17E-D054-43C7-85A8-7C636C66B816}" dt="2023-10-16T02:24:06.751" v="1156" actId="478"/>
          <ac:spMkLst>
            <pc:docMk/>
            <pc:sldMk cId="67761559" sldId="7906"/>
            <ac:spMk id="18" creationId="{2410BD9C-F565-4770-BA84-CED1BEA79DF7}"/>
          </ac:spMkLst>
        </pc:spChg>
        <pc:spChg chg="del">
          <ac:chgData name="GuoQiuwei" userId="774ad268-0d13-4da8-9b3d-cfd2acb5cadf" providerId="ADAL" clId="{71AAE17E-D054-43C7-85A8-7C636C66B816}" dt="2023-10-16T02:24:05.435" v="1155" actId="478"/>
          <ac:spMkLst>
            <pc:docMk/>
            <pc:sldMk cId="67761559" sldId="7906"/>
            <ac:spMk id="19" creationId="{B3323057-A1DF-4A0B-81B3-620BBBF4ACB1}"/>
          </ac:spMkLst>
        </pc:spChg>
        <pc:spChg chg="del">
          <ac:chgData name="GuoQiuwei" userId="774ad268-0d13-4da8-9b3d-cfd2acb5cadf" providerId="ADAL" clId="{71AAE17E-D054-43C7-85A8-7C636C66B816}" dt="2023-10-16T02:24:08.183" v="1158" actId="478"/>
          <ac:spMkLst>
            <pc:docMk/>
            <pc:sldMk cId="67761559" sldId="7906"/>
            <ac:spMk id="20" creationId="{4296966B-FF4D-4EEC-B92F-2AA01C76C87E}"/>
          </ac:spMkLst>
        </pc:spChg>
        <pc:spChg chg="del">
          <ac:chgData name="GuoQiuwei" userId="774ad268-0d13-4da8-9b3d-cfd2acb5cadf" providerId="ADAL" clId="{71AAE17E-D054-43C7-85A8-7C636C66B816}" dt="2023-10-16T02:24:07.575" v="1157" actId="478"/>
          <ac:spMkLst>
            <pc:docMk/>
            <pc:sldMk cId="67761559" sldId="7906"/>
            <ac:spMk id="21" creationId="{411E9938-563D-47AC-88A3-951F61589E9C}"/>
          </ac:spMkLst>
        </pc:spChg>
        <pc:spChg chg="add mod">
          <ac:chgData name="GuoQiuwei" userId="774ad268-0d13-4da8-9b3d-cfd2acb5cadf" providerId="ADAL" clId="{71AAE17E-D054-43C7-85A8-7C636C66B816}" dt="2023-10-16T02:33:23.839" v="1310" actId="1076"/>
          <ac:spMkLst>
            <pc:docMk/>
            <pc:sldMk cId="67761559" sldId="7906"/>
            <ac:spMk id="22" creationId="{C0382AA8-173D-4EB0-A867-DA0BB3759312}"/>
          </ac:spMkLst>
        </pc:spChg>
        <pc:spChg chg="add del mod">
          <ac:chgData name="GuoQiuwei" userId="774ad268-0d13-4da8-9b3d-cfd2acb5cadf" providerId="ADAL" clId="{71AAE17E-D054-43C7-85A8-7C636C66B816}" dt="2023-10-16T02:33:37.055" v="1321"/>
          <ac:spMkLst>
            <pc:docMk/>
            <pc:sldMk cId="67761559" sldId="7906"/>
            <ac:spMk id="23" creationId="{9FF7687C-9D0D-4216-9824-FFCCB2B39B8A}"/>
          </ac:spMkLst>
        </pc:spChg>
        <pc:spChg chg="add mod">
          <ac:chgData name="GuoQiuwei" userId="774ad268-0d13-4da8-9b3d-cfd2acb5cadf" providerId="ADAL" clId="{71AAE17E-D054-43C7-85A8-7C636C66B816}" dt="2023-10-16T02:33:36.855" v="1319" actId="1076"/>
          <ac:spMkLst>
            <pc:docMk/>
            <pc:sldMk cId="67761559" sldId="7906"/>
            <ac:spMk id="28" creationId="{B2F1B023-0C4F-40E2-A9C6-E4373DC8F4D8}"/>
          </ac:spMkLst>
        </pc:spChg>
        <pc:spChg chg="add mod">
          <ac:chgData name="GuoQiuwei" userId="774ad268-0d13-4da8-9b3d-cfd2acb5cadf" providerId="ADAL" clId="{71AAE17E-D054-43C7-85A8-7C636C66B816}" dt="2023-10-16T02:40:37.577" v="1345" actId="1076"/>
          <ac:spMkLst>
            <pc:docMk/>
            <pc:sldMk cId="67761559" sldId="7906"/>
            <ac:spMk id="29" creationId="{078BDC60-BCFC-4C15-88FD-DB7FBBF57213}"/>
          </ac:spMkLst>
        </pc:spChg>
        <pc:spChg chg="add mod">
          <ac:chgData name="GuoQiuwei" userId="774ad268-0d13-4da8-9b3d-cfd2acb5cadf" providerId="ADAL" clId="{71AAE17E-D054-43C7-85A8-7C636C66B816}" dt="2023-10-16T02:40:04.321" v="1327" actId="14100"/>
          <ac:spMkLst>
            <pc:docMk/>
            <pc:sldMk cId="67761559" sldId="7906"/>
            <ac:spMk id="31" creationId="{5D1F5846-E35A-46B9-B92B-452693A7593E}"/>
          </ac:spMkLst>
        </pc:spChg>
        <pc:spChg chg="add mod">
          <ac:chgData name="GuoQiuwei" userId="774ad268-0d13-4da8-9b3d-cfd2acb5cadf" providerId="ADAL" clId="{71AAE17E-D054-43C7-85A8-7C636C66B816}" dt="2023-10-16T02:42:13.908" v="1381" actId="207"/>
          <ac:spMkLst>
            <pc:docMk/>
            <pc:sldMk cId="67761559" sldId="7906"/>
            <ac:spMk id="33" creationId="{B51EFD75-7794-4C58-9E65-4529F7D88EFB}"/>
          </ac:spMkLst>
        </pc:spChg>
        <pc:spChg chg="add mod">
          <ac:chgData name="GuoQiuwei" userId="774ad268-0d13-4da8-9b3d-cfd2acb5cadf" providerId="ADAL" clId="{71AAE17E-D054-43C7-85A8-7C636C66B816}" dt="2023-10-16T03:06:35.634" v="1518" actId="20577"/>
          <ac:spMkLst>
            <pc:docMk/>
            <pc:sldMk cId="67761559" sldId="7906"/>
            <ac:spMk id="34" creationId="{90BB4B65-0E0B-463C-B458-D80FA30841F1}"/>
          </ac:spMkLst>
        </pc:spChg>
        <pc:picChg chg="del">
          <ac:chgData name="GuoQiuwei" userId="774ad268-0d13-4da8-9b3d-cfd2acb5cadf" providerId="ADAL" clId="{71AAE17E-D054-43C7-85A8-7C636C66B816}" dt="2023-10-16T02:24:09.767" v="1159" actId="478"/>
          <ac:picMkLst>
            <pc:docMk/>
            <pc:sldMk cId="67761559" sldId="7906"/>
            <ac:picMk id="3" creationId="{F2E60787-3BB1-436C-8ECD-9C01374BD5C8}"/>
          </ac:picMkLst>
        </pc:picChg>
        <pc:picChg chg="add mod">
          <ac:chgData name="GuoQiuwei" userId="774ad268-0d13-4da8-9b3d-cfd2acb5cadf" providerId="ADAL" clId="{71AAE17E-D054-43C7-85A8-7C636C66B816}" dt="2023-10-16T02:33:17.804" v="1306" actId="1076"/>
          <ac:picMkLst>
            <pc:docMk/>
            <pc:sldMk cId="67761559" sldId="7906"/>
            <ac:picMk id="5" creationId="{314CE224-142F-44B9-A1E3-0C94E50DFCFD}"/>
          </ac:picMkLst>
        </pc:picChg>
        <pc:picChg chg="del">
          <ac:chgData name="GuoQiuwei" userId="774ad268-0d13-4da8-9b3d-cfd2acb5cadf" providerId="ADAL" clId="{71AAE17E-D054-43C7-85A8-7C636C66B816}" dt="2023-10-16T02:24:10.758" v="1160" actId="478"/>
          <ac:picMkLst>
            <pc:docMk/>
            <pc:sldMk cId="67761559" sldId="7906"/>
            <ac:picMk id="6" creationId="{01A4E37D-6DD7-406A-BF5F-29BF4C026C23}"/>
          </ac:picMkLst>
        </pc:picChg>
        <pc:picChg chg="add mod">
          <ac:chgData name="GuoQiuwei" userId="774ad268-0d13-4da8-9b3d-cfd2acb5cadf" providerId="ADAL" clId="{71AAE17E-D054-43C7-85A8-7C636C66B816}" dt="2023-10-16T02:33:13.476" v="1303" actId="1076"/>
          <ac:picMkLst>
            <pc:docMk/>
            <pc:sldMk cId="67761559" sldId="7906"/>
            <ac:picMk id="10" creationId="{DC665911-83EE-49C6-B10E-3B504044A899}"/>
          </ac:picMkLst>
        </pc:picChg>
        <pc:picChg chg="add del mod">
          <ac:chgData name="GuoQiuwei" userId="774ad268-0d13-4da8-9b3d-cfd2acb5cadf" providerId="ADAL" clId="{71AAE17E-D054-43C7-85A8-7C636C66B816}" dt="2023-10-16T02:33:38.314" v="1322" actId="478"/>
          <ac:picMkLst>
            <pc:docMk/>
            <pc:sldMk cId="67761559" sldId="7906"/>
            <ac:picMk id="12" creationId="{9097A3C6-AF08-4C02-BCF5-D03349F2A229}"/>
          </ac:picMkLst>
        </pc:picChg>
        <pc:picChg chg="add mod">
          <ac:chgData name="GuoQiuwei" userId="774ad268-0d13-4da8-9b3d-cfd2acb5cadf" providerId="ADAL" clId="{71AAE17E-D054-43C7-85A8-7C636C66B816}" dt="2023-10-16T02:40:22.145" v="1330" actId="1076"/>
          <ac:picMkLst>
            <pc:docMk/>
            <pc:sldMk cId="67761559" sldId="7906"/>
            <ac:picMk id="27" creationId="{324BCE5C-2A79-4BA1-897D-B80983857DA9}"/>
          </ac:picMkLst>
        </pc:picChg>
        <pc:picChg chg="add mod">
          <ac:chgData name="GuoQiuwei" userId="774ad268-0d13-4da8-9b3d-cfd2acb5cadf" providerId="ADAL" clId="{71AAE17E-D054-43C7-85A8-7C636C66B816}" dt="2023-10-16T02:56:42.286" v="1384" actId="1076"/>
          <ac:picMkLst>
            <pc:docMk/>
            <pc:sldMk cId="67761559" sldId="7906"/>
            <ac:picMk id="32" creationId="{5F5BDBF1-4C7C-4E68-BDFB-8CCEC799BD9C}"/>
          </ac:picMkLst>
        </pc:picChg>
        <pc:picChg chg="add mod">
          <ac:chgData name="GuoQiuwei" userId="774ad268-0d13-4da8-9b3d-cfd2acb5cadf" providerId="ADAL" clId="{71AAE17E-D054-43C7-85A8-7C636C66B816}" dt="2023-10-16T02:59:17.224" v="1449" actId="1076"/>
          <ac:picMkLst>
            <pc:docMk/>
            <pc:sldMk cId="67761559" sldId="7906"/>
            <ac:picMk id="36" creationId="{2E024FAD-B3D7-4708-A928-AE5A3A1E6B3F}"/>
          </ac:picMkLst>
        </pc:picChg>
        <pc:picChg chg="add mod">
          <ac:chgData name="GuoQiuwei" userId="774ad268-0d13-4da8-9b3d-cfd2acb5cadf" providerId="ADAL" clId="{71AAE17E-D054-43C7-85A8-7C636C66B816}" dt="2023-10-16T03:01:21.915" v="1456" actId="1076"/>
          <ac:picMkLst>
            <pc:docMk/>
            <pc:sldMk cId="67761559" sldId="7906"/>
            <ac:picMk id="38" creationId="{C93169D5-4881-4FBF-8348-529C46F4310D}"/>
          </ac:picMkLst>
        </pc:picChg>
        <pc:picChg chg="add mod">
          <ac:chgData name="GuoQiuwei" userId="774ad268-0d13-4da8-9b3d-cfd2acb5cadf" providerId="ADAL" clId="{71AAE17E-D054-43C7-85A8-7C636C66B816}" dt="2023-10-16T03:01:24.091" v="1457" actId="1076"/>
          <ac:picMkLst>
            <pc:docMk/>
            <pc:sldMk cId="67761559" sldId="7906"/>
            <ac:picMk id="40" creationId="{3D57AE30-6BFD-47F8-91DB-F6A8FF2335DC}"/>
          </ac:picMkLst>
        </pc:picChg>
        <pc:cxnChg chg="del mod">
          <ac:chgData name="GuoQiuwei" userId="774ad268-0d13-4da8-9b3d-cfd2acb5cadf" providerId="ADAL" clId="{71AAE17E-D054-43C7-85A8-7C636C66B816}" dt="2023-10-16T02:24:11.862" v="1161" actId="478"/>
          <ac:cxnSpMkLst>
            <pc:docMk/>
            <pc:sldMk cId="67761559" sldId="7906"/>
            <ac:cxnSpMk id="9" creationId="{F147D209-4FF9-4638-BC0E-797B02659CFA}"/>
          </ac:cxnSpMkLst>
        </pc:cxnChg>
        <pc:cxnChg chg="add mod">
          <ac:chgData name="GuoQiuwei" userId="774ad268-0d13-4da8-9b3d-cfd2acb5cadf" providerId="ADAL" clId="{71AAE17E-D054-43C7-85A8-7C636C66B816}" dt="2023-10-16T02:33:21.764" v="1308" actId="14100"/>
          <ac:cxnSpMkLst>
            <pc:docMk/>
            <pc:sldMk cId="67761559" sldId="7906"/>
            <ac:cxnSpMk id="16" creationId="{4E011AEB-B421-4355-B826-9194059894C4}"/>
          </ac:cxnSpMkLst>
        </pc:cxnChg>
      </pc:sldChg>
      <pc:sldChg chg="del">
        <pc:chgData name="GuoQiuwei" userId="774ad268-0d13-4da8-9b3d-cfd2acb5cadf" providerId="ADAL" clId="{71AAE17E-D054-43C7-85A8-7C636C66B816}" dt="2023-10-16T01:44:01.864" v="291" actId="47"/>
        <pc:sldMkLst>
          <pc:docMk/>
          <pc:sldMk cId="1978690961" sldId="7906"/>
        </pc:sldMkLst>
      </pc:sldChg>
      <pc:sldChg chg="addSp delSp modSp add mod">
        <pc:chgData name="GuoQiuwei" userId="774ad268-0d13-4da8-9b3d-cfd2acb5cadf" providerId="ADAL" clId="{71AAE17E-D054-43C7-85A8-7C636C66B816}" dt="2023-10-16T03:10:59.432" v="1647" actId="207"/>
        <pc:sldMkLst>
          <pc:docMk/>
          <pc:sldMk cId="3219036378" sldId="7907"/>
        </pc:sldMkLst>
        <pc:spChg chg="mod">
          <ac:chgData name="GuoQiuwei" userId="774ad268-0d13-4da8-9b3d-cfd2acb5cadf" providerId="ADAL" clId="{71AAE17E-D054-43C7-85A8-7C636C66B816}" dt="2023-10-16T03:09:25.916" v="1534" actId="20577"/>
          <ac:spMkLst>
            <pc:docMk/>
            <pc:sldMk cId="3219036378" sldId="7907"/>
            <ac:spMk id="4" creationId="{77DA8BF4-5F7B-DFAA-AE09-6854DAC083A8}"/>
          </ac:spMkLst>
        </pc:spChg>
        <pc:spChg chg="add mod">
          <ac:chgData name="GuoQiuwei" userId="774ad268-0d13-4da8-9b3d-cfd2acb5cadf" providerId="ADAL" clId="{71AAE17E-D054-43C7-85A8-7C636C66B816}" dt="2023-10-16T03:10:59.432" v="1647" actId="207"/>
          <ac:spMkLst>
            <pc:docMk/>
            <pc:sldMk cId="3219036378" sldId="7907"/>
            <ac:spMk id="9" creationId="{5DDF8D7F-17A3-48CD-9ACE-2B2254D8FD8F}"/>
          </ac:spMkLst>
        </pc:spChg>
        <pc:spChg chg="del">
          <ac:chgData name="GuoQiuwei" userId="774ad268-0d13-4da8-9b3d-cfd2acb5cadf" providerId="ADAL" clId="{71AAE17E-D054-43C7-85A8-7C636C66B816}" dt="2023-10-16T03:04:37.102" v="1479" actId="478"/>
          <ac:spMkLst>
            <pc:docMk/>
            <pc:sldMk cId="3219036378" sldId="7907"/>
            <ac:spMk id="22" creationId="{C0382AA8-173D-4EB0-A867-DA0BB3759312}"/>
          </ac:spMkLst>
        </pc:spChg>
        <pc:spChg chg="del">
          <ac:chgData name="GuoQiuwei" userId="774ad268-0d13-4da8-9b3d-cfd2acb5cadf" providerId="ADAL" clId="{71AAE17E-D054-43C7-85A8-7C636C66B816}" dt="2023-10-16T03:04:37.102" v="1479" actId="478"/>
          <ac:spMkLst>
            <pc:docMk/>
            <pc:sldMk cId="3219036378" sldId="7907"/>
            <ac:spMk id="28" creationId="{B2F1B023-0C4F-40E2-A9C6-E4373DC8F4D8}"/>
          </ac:spMkLst>
        </pc:spChg>
        <pc:spChg chg="del">
          <ac:chgData name="GuoQiuwei" userId="774ad268-0d13-4da8-9b3d-cfd2acb5cadf" providerId="ADAL" clId="{71AAE17E-D054-43C7-85A8-7C636C66B816}" dt="2023-10-16T03:04:39.168" v="1481" actId="478"/>
          <ac:spMkLst>
            <pc:docMk/>
            <pc:sldMk cId="3219036378" sldId="7907"/>
            <ac:spMk id="29" creationId="{078BDC60-BCFC-4C15-88FD-DB7FBBF57213}"/>
          </ac:spMkLst>
        </pc:spChg>
        <pc:spChg chg="del">
          <ac:chgData name="GuoQiuwei" userId="774ad268-0d13-4da8-9b3d-cfd2acb5cadf" providerId="ADAL" clId="{71AAE17E-D054-43C7-85A8-7C636C66B816}" dt="2023-10-16T03:04:34.110" v="1477" actId="478"/>
          <ac:spMkLst>
            <pc:docMk/>
            <pc:sldMk cId="3219036378" sldId="7907"/>
            <ac:spMk id="31" creationId="{5D1F5846-E35A-46B9-B92B-452693A7593E}"/>
          </ac:spMkLst>
        </pc:spChg>
        <pc:spChg chg="del">
          <ac:chgData name="GuoQiuwei" userId="774ad268-0d13-4da8-9b3d-cfd2acb5cadf" providerId="ADAL" clId="{71AAE17E-D054-43C7-85A8-7C636C66B816}" dt="2023-10-16T03:04:38.175" v="1480" actId="478"/>
          <ac:spMkLst>
            <pc:docMk/>
            <pc:sldMk cId="3219036378" sldId="7907"/>
            <ac:spMk id="33" creationId="{B51EFD75-7794-4C58-9E65-4529F7D88EFB}"/>
          </ac:spMkLst>
        </pc:spChg>
        <pc:spChg chg="del">
          <ac:chgData name="GuoQiuwei" userId="774ad268-0d13-4da8-9b3d-cfd2acb5cadf" providerId="ADAL" clId="{71AAE17E-D054-43C7-85A8-7C636C66B816}" dt="2023-10-16T03:04:37.102" v="1479" actId="478"/>
          <ac:spMkLst>
            <pc:docMk/>
            <pc:sldMk cId="3219036378" sldId="7907"/>
            <ac:spMk id="34" creationId="{90BB4B65-0E0B-463C-B458-D80FA30841F1}"/>
          </ac:spMkLst>
        </pc:spChg>
        <pc:picChg chg="add mod">
          <ac:chgData name="GuoQiuwei" userId="774ad268-0d13-4da8-9b3d-cfd2acb5cadf" providerId="ADAL" clId="{71AAE17E-D054-43C7-85A8-7C636C66B816}" dt="2023-10-16T03:09:28.933" v="1535" actId="1076"/>
          <ac:picMkLst>
            <pc:docMk/>
            <pc:sldMk cId="3219036378" sldId="7907"/>
            <ac:picMk id="3" creationId="{3D86E58C-713D-4AA4-BC29-D3ECA5FD0CF5}"/>
          </ac:picMkLst>
        </pc:picChg>
        <pc:picChg chg="del">
          <ac:chgData name="GuoQiuwei" userId="774ad268-0d13-4da8-9b3d-cfd2acb5cadf" providerId="ADAL" clId="{71AAE17E-D054-43C7-85A8-7C636C66B816}" dt="2023-10-16T03:04:35.264" v="1478" actId="478"/>
          <ac:picMkLst>
            <pc:docMk/>
            <pc:sldMk cId="3219036378" sldId="7907"/>
            <ac:picMk id="5" creationId="{314CE224-142F-44B9-A1E3-0C94E50DFCFD}"/>
          </ac:picMkLst>
        </pc:picChg>
        <pc:picChg chg="add mod">
          <ac:chgData name="GuoQiuwei" userId="774ad268-0d13-4da8-9b3d-cfd2acb5cadf" providerId="ADAL" clId="{71AAE17E-D054-43C7-85A8-7C636C66B816}" dt="2023-10-16T03:09:28.933" v="1535" actId="1076"/>
          <ac:picMkLst>
            <pc:docMk/>
            <pc:sldMk cId="3219036378" sldId="7907"/>
            <ac:picMk id="8" creationId="{949D8BB9-63CA-423E-BC4C-7D2DCA7C071F}"/>
          </ac:picMkLst>
        </pc:picChg>
        <pc:picChg chg="del">
          <ac:chgData name="GuoQiuwei" userId="774ad268-0d13-4da8-9b3d-cfd2acb5cadf" providerId="ADAL" clId="{71AAE17E-D054-43C7-85A8-7C636C66B816}" dt="2023-10-16T03:04:37.102" v="1479" actId="478"/>
          <ac:picMkLst>
            <pc:docMk/>
            <pc:sldMk cId="3219036378" sldId="7907"/>
            <ac:picMk id="10" creationId="{DC665911-83EE-49C6-B10E-3B504044A899}"/>
          </ac:picMkLst>
        </pc:picChg>
        <pc:picChg chg="del">
          <ac:chgData name="GuoQiuwei" userId="774ad268-0d13-4da8-9b3d-cfd2acb5cadf" providerId="ADAL" clId="{71AAE17E-D054-43C7-85A8-7C636C66B816}" dt="2023-10-16T03:04:37.102" v="1479" actId="478"/>
          <ac:picMkLst>
            <pc:docMk/>
            <pc:sldMk cId="3219036378" sldId="7907"/>
            <ac:picMk id="27" creationId="{324BCE5C-2A79-4BA1-897D-B80983857DA9}"/>
          </ac:picMkLst>
        </pc:picChg>
        <pc:picChg chg="del">
          <ac:chgData name="GuoQiuwei" userId="774ad268-0d13-4da8-9b3d-cfd2acb5cadf" providerId="ADAL" clId="{71AAE17E-D054-43C7-85A8-7C636C66B816}" dt="2023-10-16T03:04:37.102" v="1479" actId="478"/>
          <ac:picMkLst>
            <pc:docMk/>
            <pc:sldMk cId="3219036378" sldId="7907"/>
            <ac:picMk id="32" creationId="{5F5BDBF1-4C7C-4E68-BDFB-8CCEC799BD9C}"/>
          </ac:picMkLst>
        </pc:picChg>
        <pc:picChg chg="del">
          <ac:chgData name="GuoQiuwei" userId="774ad268-0d13-4da8-9b3d-cfd2acb5cadf" providerId="ADAL" clId="{71AAE17E-D054-43C7-85A8-7C636C66B816}" dt="2023-10-16T03:04:37.102" v="1479" actId="478"/>
          <ac:picMkLst>
            <pc:docMk/>
            <pc:sldMk cId="3219036378" sldId="7907"/>
            <ac:picMk id="36" creationId="{2E024FAD-B3D7-4708-A928-AE5A3A1E6B3F}"/>
          </ac:picMkLst>
        </pc:picChg>
        <pc:picChg chg="del">
          <ac:chgData name="GuoQiuwei" userId="774ad268-0d13-4da8-9b3d-cfd2acb5cadf" providerId="ADAL" clId="{71AAE17E-D054-43C7-85A8-7C636C66B816}" dt="2023-10-16T03:04:37.102" v="1479" actId="478"/>
          <ac:picMkLst>
            <pc:docMk/>
            <pc:sldMk cId="3219036378" sldId="7907"/>
            <ac:picMk id="38" creationId="{C93169D5-4881-4FBF-8348-529C46F4310D}"/>
          </ac:picMkLst>
        </pc:picChg>
        <pc:picChg chg="del">
          <ac:chgData name="GuoQiuwei" userId="774ad268-0d13-4da8-9b3d-cfd2acb5cadf" providerId="ADAL" clId="{71AAE17E-D054-43C7-85A8-7C636C66B816}" dt="2023-10-16T03:04:37.102" v="1479" actId="478"/>
          <ac:picMkLst>
            <pc:docMk/>
            <pc:sldMk cId="3219036378" sldId="7907"/>
            <ac:picMk id="40" creationId="{3D57AE30-6BFD-47F8-91DB-F6A8FF2335DC}"/>
          </ac:picMkLst>
        </pc:picChg>
        <pc:cxnChg chg="del">
          <ac:chgData name="GuoQiuwei" userId="774ad268-0d13-4da8-9b3d-cfd2acb5cadf" providerId="ADAL" clId="{71AAE17E-D054-43C7-85A8-7C636C66B816}" dt="2023-10-16T03:04:37.102" v="1479" actId="478"/>
          <ac:cxnSpMkLst>
            <pc:docMk/>
            <pc:sldMk cId="3219036378" sldId="7907"/>
            <ac:cxnSpMk id="16" creationId="{4E011AEB-B421-4355-B826-9194059894C4}"/>
          </ac:cxnSpMkLst>
        </pc:cxnChg>
      </pc:sldChg>
      <pc:sldChg chg="addSp delSp modSp add mod">
        <pc:chgData name="GuoQiuwei" userId="774ad268-0d13-4da8-9b3d-cfd2acb5cadf" providerId="ADAL" clId="{71AAE17E-D054-43C7-85A8-7C636C66B816}" dt="2023-10-16T03:39:21.894" v="1779" actId="1076"/>
        <pc:sldMkLst>
          <pc:docMk/>
          <pc:sldMk cId="2477941892" sldId="7908"/>
        </pc:sldMkLst>
        <pc:spChg chg="mod">
          <ac:chgData name="GuoQiuwei" userId="774ad268-0d13-4da8-9b3d-cfd2acb5cadf" providerId="ADAL" clId="{71AAE17E-D054-43C7-85A8-7C636C66B816}" dt="2023-10-16T03:11:40.752" v="1673" actId="20577"/>
          <ac:spMkLst>
            <pc:docMk/>
            <pc:sldMk cId="2477941892" sldId="7908"/>
            <ac:spMk id="4" creationId="{77DA8BF4-5F7B-DFAA-AE09-6854DAC083A8}"/>
          </ac:spMkLst>
        </pc:spChg>
        <pc:spChg chg="del">
          <ac:chgData name="GuoQiuwei" userId="774ad268-0d13-4da8-9b3d-cfd2acb5cadf" providerId="ADAL" clId="{71AAE17E-D054-43C7-85A8-7C636C66B816}" dt="2023-10-16T03:11:44.296" v="1678" actId="478"/>
          <ac:spMkLst>
            <pc:docMk/>
            <pc:sldMk cId="2477941892" sldId="7908"/>
            <ac:spMk id="9" creationId="{5DDF8D7F-17A3-48CD-9ACE-2B2254D8FD8F}"/>
          </ac:spMkLst>
        </pc:spChg>
        <pc:spChg chg="add mod">
          <ac:chgData name="GuoQiuwei" userId="774ad268-0d13-4da8-9b3d-cfd2acb5cadf" providerId="ADAL" clId="{71AAE17E-D054-43C7-85A8-7C636C66B816}" dt="2023-10-16T03:16:30.869" v="1774" actId="207"/>
          <ac:spMkLst>
            <pc:docMk/>
            <pc:sldMk cId="2477941892" sldId="7908"/>
            <ac:spMk id="10" creationId="{24BA1C79-C566-4239-9304-091FDAF00916}"/>
          </ac:spMkLst>
        </pc:spChg>
        <pc:picChg chg="del mod">
          <ac:chgData name="GuoQiuwei" userId="774ad268-0d13-4da8-9b3d-cfd2acb5cadf" providerId="ADAL" clId="{71AAE17E-D054-43C7-85A8-7C636C66B816}" dt="2023-10-16T03:11:42.557" v="1675" actId="478"/>
          <ac:picMkLst>
            <pc:docMk/>
            <pc:sldMk cId="2477941892" sldId="7908"/>
            <ac:picMk id="3" creationId="{3D86E58C-713D-4AA4-BC29-D3ECA5FD0CF5}"/>
          </ac:picMkLst>
        </pc:picChg>
        <pc:picChg chg="add mod">
          <ac:chgData name="GuoQiuwei" userId="774ad268-0d13-4da8-9b3d-cfd2acb5cadf" providerId="ADAL" clId="{71AAE17E-D054-43C7-85A8-7C636C66B816}" dt="2023-10-16T03:15:39.483" v="1764" actId="1076"/>
          <ac:picMkLst>
            <pc:docMk/>
            <pc:sldMk cId="2477941892" sldId="7908"/>
            <ac:picMk id="6" creationId="{6D36C949-3105-4D0C-9302-EC03871B2898}"/>
          </ac:picMkLst>
        </pc:picChg>
        <pc:picChg chg="del mod">
          <ac:chgData name="GuoQiuwei" userId="774ad268-0d13-4da8-9b3d-cfd2acb5cadf" providerId="ADAL" clId="{71AAE17E-D054-43C7-85A8-7C636C66B816}" dt="2023-10-16T03:11:43.209" v="1677" actId="478"/>
          <ac:picMkLst>
            <pc:docMk/>
            <pc:sldMk cId="2477941892" sldId="7908"/>
            <ac:picMk id="8" creationId="{949D8BB9-63CA-423E-BC4C-7D2DCA7C071F}"/>
          </ac:picMkLst>
        </pc:picChg>
        <pc:picChg chg="add mod">
          <ac:chgData name="GuoQiuwei" userId="774ad268-0d13-4da8-9b3d-cfd2acb5cadf" providerId="ADAL" clId="{71AAE17E-D054-43C7-85A8-7C636C66B816}" dt="2023-10-16T03:39:21.894" v="1779" actId="1076"/>
          <ac:picMkLst>
            <pc:docMk/>
            <pc:sldMk cId="2477941892" sldId="7908"/>
            <ac:picMk id="12" creationId="{F3738E1C-10FC-449C-9933-84AEDA775C08}"/>
          </ac:picMkLst>
        </pc:picChg>
      </pc:sldChg>
      <pc:sldChg chg="addSp delSp modSp add mod">
        <pc:chgData name="GuoQiuwei" userId="774ad268-0d13-4da8-9b3d-cfd2acb5cadf" providerId="ADAL" clId="{71AAE17E-D054-43C7-85A8-7C636C66B816}" dt="2023-10-16T04:06:27.026" v="2171" actId="20577"/>
        <pc:sldMkLst>
          <pc:docMk/>
          <pc:sldMk cId="3859055869" sldId="7909"/>
        </pc:sldMkLst>
        <pc:spChg chg="mod">
          <ac:chgData name="GuoQiuwei" userId="774ad268-0d13-4da8-9b3d-cfd2acb5cadf" providerId="ADAL" clId="{71AAE17E-D054-43C7-85A8-7C636C66B816}" dt="2023-10-16T03:41:48.266" v="1781"/>
          <ac:spMkLst>
            <pc:docMk/>
            <pc:sldMk cId="3859055869" sldId="7909"/>
            <ac:spMk id="4" creationId="{77DA8BF4-5F7B-DFAA-AE09-6854DAC083A8}"/>
          </ac:spMkLst>
        </pc:spChg>
        <pc:spChg chg="add del mod">
          <ac:chgData name="GuoQiuwei" userId="774ad268-0d13-4da8-9b3d-cfd2acb5cadf" providerId="ADAL" clId="{71AAE17E-D054-43C7-85A8-7C636C66B816}" dt="2023-10-16T03:54:15.452" v="2013" actId="478"/>
          <ac:spMkLst>
            <pc:docMk/>
            <pc:sldMk cId="3859055869" sldId="7909"/>
            <ac:spMk id="5" creationId="{731C5046-517D-4D79-AD2C-1BA03614BC77}"/>
          </ac:spMkLst>
        </pc:spChg>
        <pc:spChg chg="add mod">
          <ac:chgData name="GuoQiuwei" userId="774ad268-0d13-4da8-9b3d-cfd2acb5cadf" providerId="ADAL" clId="{71AAE17E-D054-43C7-85A8-7C636C66B816}" dt="2023-10-16T03:55:19.899" v="2048" actId="1076"/>
          <ac:spMkLst>
            <pc:docMk/>
            <pc:sldMk cId="3859055869" sldId="7909"/>
            <ac:spMk id="8" creationId="{4798256B-EBCA-46AD-81BB-055FACA81904}"/>
          </ac:spMkLst>
        </pc:spChg>
        <pc:spChg chg="mod">
          <ac:chgData name="GuoQiuwei" userId="774ad268-0d13-4da8-9b3d-cfd2acb5cadf" providerId="ADAL" clId="{71AAE17E-D054-43C7-85A8-7C636C66B816}" dt="2023-10-16T04:06:27.026" v="2171" actId="20577"/>
          <ac:spMkLst>
            <pc:docMk/>
            <pc:sldMk cId="3859055869" sldId="7909"/>
            <ac:spMk id="10" creationId="{24BA1C79-C566-4239-9304-091FDAF00916}"/>
          </ac:spMkLst>
        </pc:spChg>
        <pc:spChg chg="add mod">
          <ac:chgData name="GuoQiuwei" userId="774ad268-0d13-4da8-9b3d-cfd2acb5cadf" providerId="ADAL" clId="{71AAE17E-D054-43C7-85A8-7C636C66B816}" dt="2023-10-16T03:55:14.474" v="2044" actId="14100"/>
          <ac:spMkLst>
            <pc:docMk/>
            <pc:sldMk cId="3859055869" sldId="7909"/>
            <ac:spMk id="13" creationId="{D8D3B3A9-6594-4ED9-B8C8-DC8FEA55CB16}"/>
          </ac:spMkLst>
        </pc:spChg>
        <pc:spChg chg="add mod">
          <ac:chgData name="GuoQiuwei" userId="774ad268-0d13-4da8-9b3d-cfd2acb5cadf" providerId="ADAL" clId="{71AAE17E-D054-43C7-85A8-7C636C66B816}" dt="2023-10-16T04:06:22.496" v="2167" actId="1076"/>
          <ac:spMkLst>
            <pc:docMk/>
            <pc:sldMk cId="3859055869" sldId="7909"/>
            <ac:spMk id="15" creationId="{732A1E35-E07E-4650-81E0-BC4E3B24B01A}"/>
          </ac:spMkLst>
        </pc:spChg>
        <pc:spChg chg="add mod">
          <ac:chgData name="GuoQiuwei" userId="774ad268-0d13-4da8-9b3d-cfd2acb5cadf" providerId="ADAL" clId="{71AAE17E-D054-43C7-85A8-7C636C66B816}" dt="2023-10-16T04:06:22.496" v="2167" actId="1076"/>
          <ac:spMkLst>
            <pc:docMk/>
            <pc:sldMk cId="3859055869" sldId="7909"/>
            <ac:spMk id="16" creationId="{4BD5DFD5-6C84-4CA0-9F4C-282DDCFB3C5D}"/>
          </ac:spMkLst>
        </pc:spChg>
        <pc:spChg chg="add mod">
          <ac:chgData name="GuoQiuwei" userId="774ad268-0d13-4da8-9b3d-cfd2acb5cadf" providerId="ADAL" clId="{71AAE17E-D054-43C7-85A8-7C636C66B816}" dt="2023-10-16T04:06:22.496" v="2167" actId="1076"/>
          <ac:spMkLst>
            <pc:docMk/>
            <pc:sldMk cId="3859055869" sldId="7909"/>
            <ac:spMk id="19" creationId="{992AA85F-4770-49D2-8941-D1B0A9EB2DD5}"/>
          </ac:spMkLst>
        </pc:spChg>
        <pc:picChg chg="add mod">
          <ac:chgData name="GuoQiuwei" userId="774ad268-0d13-4da8-9b3d-cfd2acb5cadf" providerId="ADAL" clId="{71AAE17E-D054-43C7-85A8-7C636C66B816}" dt="2023-10-16T04:06:22.496" v="2167" actId="1076"/>
          <ac:picMkLst>
            <pc:docMk/>
            <pc:sldMk cId="3859055869" sldId="7909"/>
            <ac:picMk id="3" creationId="{A8F0D4B8-37D6-4402-9B25-D52FFB57D388}"/>
          </ac:picMkLst>
        </pc:picChg>
        <pc:picChg chg="del">
          <ac:chgData name="GuoQiuwei" userId="774ad268-0d13-4da8-9b3d-cfd2acb5cadf" providerId="ADAL" clId="{71AAE17E-D054-43C7-85A8-7C636C66B816}" dt="2023-10-16T03:41:51.130" v="1782" actId="478"/>
          <ac:picMkLst>
            <pc:docMk/>
            <pc:sldMk cId="3859055869" sldId="7909"/>
            <ac:picMk id="6" creationId="{6D36C949-3105-4D0C-9302-EC03871B2898}"/>
          </ac:picMkLst>
        </pc:picChg>
        <pc:picChg chg="del mod">
          <ac:chgData name="GuoQiuwei" userId="774ad268-0d13-4da8-9b3d-cfd2acb5cadf" providerId="ADAL" clId="{71AAE17E-D054-43C7-85A8-7C636C66B816}" dt="2023-10-16T03:41:51.621" v="1784" actId="478"/>
          <ac:picMkLst>
            <pc:docMk/>
            <pc:sldMk cId="3859055869" sldId="7909"/>
            <ac:picMk id="12" creationId="{F3738E1C-10FC-449C-9933-84AEDA775C08}"/>
          </ac:picMkLst>
        </pc:picChg>
        <pc:cxnChg chg="add mod">
          <ac:chgData name="GuoQiuwei" userId="774ad268-0d13-4da8-9b3d-cfd2acb5cadf" providerId="ADAL" clId="{71AAE17E-D054-43C7-85A8-7C636C66B816}" dt="2023-10-16T04:06:22.496" v="2167" actId="1076"/>
          <ac:cxnSpMkLst>
            <pc:docMk/>
            <pc:sldMk cId="3859055869" sldId="7909"/>
            <ac:cxnSpMk id="14" creationId="{91751C5A-069A-4317-B3FF-805FE0176143}"/>
          </ac:cxnSpMkLst>
        </pc:cxnChg>
      </pc:sldChg>
      <pc:sldChg chg="del">
        <pc:chgData name="GuoQiuwei" userId="774ad268-0d13-4da8-9b3d-cfd2acb5cadf" providerId="ADAL" clId="{71AAE17E-D054-43C7-85A8-7C636C66B816}" dt="2023-10-16T01:44:01.398" v="290" actId="47"/>
        <pc:sldMkLst>
          <pc:docMk/>
          <pc:sldMk cId="572866494" sldId="7917"/>
        </pc:sldMkLst>
      </pc:sldChg>
      <pc:sldChg chg="del">
        <pc:chgData name="GuoQiuwei" userId="774ad268-0d13-4da8-9b3d-cfd2acb5cadf" providerId="ADAL" clId="{71AAE17E-D054-43C7-85A8-7C636C66B816}" dt="2023-10-16T01:44:02.258" v="292" actId="47"/>
        <pc:sldMkLst>
          <pc:docMk/>
          <pc:sldMk cId="1279419066" sldId="7918"/>
        </pc:sldMkLst>
      </pc:sldChg>
      <pc:sldChg chg="del">
        <pc:chgData name="GuoQiuwei" userId="774ad268-0d13-4da8-9b3d-cfd2acb5cadf" providerId="ADAL" clId="{71AAE17E-D054-43C7-85A8-7C636C66B816}" dt="2023-10-16T01:44:02.556" v="293" actId="47"/>
        <pc:sldMkLst>
          <pc:docMk/>
          <pc:sldMk cId="2110774687" sldId="7919"/>
        </pc:sldMkLst>
      </pc:sldChg>
      <pc:sldChg chg="del">
        <pc:chgData name="GuoQiuwei" userId="774ad268-0d13-4da8-9b3d-cfd2acb5cadf" providerId="ADAL" clId="{71AAE17E-D054-43C7-85A8-7C636C66B816}" dt="2023-10-16T01:44:02.893" v="294" actId="47"/>
        <pc:sldMkLst>
          <pc:docMk/>
          <pc:sldMk cId="3720372453" sldId="7920"/>
        </pc:sldMkLst>
      </pc:sldChg>
      <pc:sldChg chg="del">
        <pc:chgData name="GuoQiuwei" userId="774ad268-0d13-4da8-9b3d-cfd2acb5cadf" providerId="ADAL" clId="{71AAE17E-D054-43C7-85A8-7C636C66B816}" dt="2023-10-16T01:44:03.454" v="295" actId="47"/>
        <pc:sldMkLst>
          <pc:docMk/>
          <pc:sldMk cId="1450920353" sldId="7921"/>
        </pc:sldMkLst>
      </pc:sldChg>
      <pc:sldChg chg="del">
        <pc:chgData name="GuoQiuwei" userId="774ad268-0d13-4da8-9b3d-cfd2acb5cadf" providerId="ADAL" clId="{71AAE17E-D054-43C7-85A8-7C636C66B816}" dt="2023-10-16T01:44:04.003" v="296" actId="47"/>
        <pc:sldMkLst>
          <pc:docMk/>
          <pc:sldMk cId="131777938" sldId="7922"/>
        </pc:sldMkLst>
      </pc:sldChg>
      <pc:sldChg chg="del">
        <pc:chgData name="GuoQiuwei" userId="774ad268-0d13-4da8-9b3d-cfd2acb5cadf" providerId="ADAL" clId="{71AAE17E-D054-43C7-85A8-7C636C66B816}" dt="2023-10-16T01:44:04.220" v="297" actId="47"/>
        <pc:sldMkLst>
          <pc:docMk/>
          <pc:sldMk cId="569084552" sldId="7923"/>
        </pc:sldMkLst>
      </pc:sldChg>
    </pc:docChg>
  </pc:docChgLst>
  <pc:docChgLst>
    <pc:chgData name="GuoQiuwei" userId="774ad268-0d13-4da8-9b3d-cfd2acb5cadf" providerId="ADAL" clId="{0225643A-D8FF-4E1D-B2BA-4ED3FC059084}"/>
    <pc:docChg chg="undo custSel modSld">
      <pc:chgData name="GuoQiuwei" userId="774ad268-0d13-4da8-9b3d-cfd2acb5cadf" providerId="ADAL" clId="{0225643A-D8FF-4E1D-B2BA-4ED3FC059084}" dt="2023-10-29T03:06:12.796" v="85" actId="14100"/>
      <pc:docMkLst>
        <pc:docMk/>
      </pc:docMkLst>
      <pc:sldChg chg="modSp mod">
        <pc:chgData name="GuoQiuwei" userId="774ad268-0d13-4da8-9b3d-cfd2acb5cadf" providerId="ADAL" clId="{0225643A-D8FF-4E1D-B2BA-4ED3FC059084}" dt="2023-10-29T02:53:47.206" v="56" actId="20577"/>
        <pc:sldMkLst>
          <pc:docMk/>
          <pc:sldMk cId="0" sldId="1300"/>
        </pc:sldMkLst>
        <pc:spChg chg="mod">
          <ac:chgData name="GuoQiuwei" userId="774ad268-0d13-4da8-9b3d-cfd2acb5cadf" providerId="ADAL" clId="{0225643A-D8FF-4E1D-B2BA-4ED3FC059084}" dt="2023-10-29T02:53:47.206" v="56" actId="20577"/>
          <ac:spMkLst>
            <pc:docMk/>
            <pc:sldMk cId="0" sldId="1300"/>
            <ac:spMk id="4" creationId="{00000000-0000-0000-0000-000000000000}"/>
          </ac:spMkLst>
        </pc:spChg>
      </pc:sldChg>
      <pc:sldChg chg="modSp mod">
        <pc:chgData name="GuoQiuwei" userId="774ad268-0d13-4da8-9b3d-cfd2acb5cadf" providerId="ADAL" clId="{0225643A-D8FF-4E1D-B2BA-4ED3FC059084}" dt="2023-10-27T09:02:54.216" v="47" actId="20577"/>
        <pc:sldMkLst>
          <pc:docMk/>
          <pc:sldMk cId="1517152878" sldId="1336"/>
        </pc:sldMkLst>
        <pc:spChg chg="mod">
          <ac:chgData name="GuoQiuwei" userId="774ad268-0d13-4da8-9b3d-cfd2acb5cadf" providerId="ADAL" clId="{0225643A-D8FF-4E1D-B2BA-4ED3FC059084}" dt="2023-10-27T09:02:54.216" v="47" actId="20577"/>
          <ac:spMkLst>
            <pc:docMk/>
            <pc:sldMk cId="1517152878" sldId="1336"/>
            <ac:spMk id="2" creationId="{B78F2340-C181-C926-7A53-5C903B7FBC20}"/>
          </ac:spMkLst>
        </pc:spChg>
      </pc:sldChg>
      <pc:sldChg chg="addSp delSp modSp mod">
        <pc:chgData name="GuoQiuwei" userId="774ad268-0d13-4da8-9b3d-cfd2acb5cadf" providerId="ADAL" clId="{0225643A-D8FF-4E1D-B2BA-4ED3FC059084}" dt="2023-10-29T03:06:12.796" v="85" actId="14100"/>
        <pc:sldMkLst>
          <pc:docMk/>
          <pc:sldMk cId="3097483481" sldId="7914"/>
        </pc:sldMkLst>
        <pc:spChg chg="add del">
          <ac:chgData name="GuoQiuwei" userId="774ad268-0d13-4da8-9b3d-cfd2acb5cadf" providerId="ADAL" clId="{0225643A-D8FF-4E1D-B2BA-4ED3FC059084}" dt="2023-10-29T03:03:35.318" v="59" actId="478"/>
          <ac:spMkLst>
            <pc:docMk/>
            <pc:sldMk cId="3097483481" sldId="7914"/>
            <ac:spMk id="9" creationId="{F3F1B72E-E094-4142-98E7-03EB6CF92F37}"/>
          </ac:spMkLst>
        </pc:spChg>
        <pc:spChg chg="mod">
          <ac:chgData name="GuoQiuwei" userId="774ad268-0d13-4da8-9b3d-cfd2acb5cadf" providerId="ADAL" clId="{0225643A-D8FF-4E1D-B2BA-4ED3FC059084}" dt="2023-10-29T03:05:32.314" v="71" actId="1076"/>
          <ac:spMkLst>
            <pc:docMk/>
            <pc:sldMk cId="3097483481" sldId="7914"/>
            <ac:spMk id="11" creationId="{A1D38FA1-1971-4AD0-BA7E-8A5B2EE0EDEF}"/>
          </ac:spMkLst>
        </pc:spChg>
        <pc:spChg chg="add del">
          <ac:chgData name="GuoQiuwei" userId="774ad268-0d13-4da8-9b3d-cfd2acb5cadf" providerId="ADAL" clId="{0225643A-D8FF-4E1D-B2BA-4ED3FC059084}" dt="2023-10-29T03:03:44.570" v="61" actId="22"/>
          <ac:spMkLst>
            <pc:docMk/>
            <pc:sldMk cId="3097483481" sldId="7914"/>
            <ac:spMk id="12" creationId="{1ED9133B-DB51-432F-A854-DE71A9E7CA5A}"/>
          </ac:spMkLst>
        </pc:spChg>
        <pc:spChg chg="add del">
          <ac:chgData name="GuoQiuwei" userId="774ad268-0d13-4da8-9b3d-cfd2acb5cadf" providerId="ADAL" clId="{0225643A-D8FF-4E1D-B2BA-4ED3FC059084}" dt="2023-10-29T03:05:56.109" v="77" actId="478"/>
          <ac:spMkLst>
            <pc:docMk/>
            <pc:sldMk cId="3097483481" sldId="7914"/>
            <ac:spMk id="16" creationId="{CCDEDD54-D823-40EA-A55E-F913FB2FBDE2}"/>
          </ac:spMkLst>
        </pc:spChg>
        <pc:spChg chg="add mod">
          <ac:chgData name="GuoQiuwei" userId="774ad268-0d13-4da8-9b3d-cfd2acb5cadf" providerId="ADAL" clId="{0225643A-D8FF-4E1D-B2BA-4ED3FC059084}" dt="2023-10-29T03:06:12.796" v="85" actId="14100"/>
          <ac:spMkLst>
            <pc:docMk/>
            <pc:sldMk cId="3097483481" sldId="7914"/>
            <ac:spMk id="17" creationId="{BE321E84-D02A-460B-9EBB-CC303822EBA0}"/>
          </ac:spMkLst>
        </pc:spChg>
        <pc:picChg chg="del">
          <ac:chgData name="GuoQiuwei" userId="774ad268-0d13-4da8-9b3d-cfd2acb5cadf" providerId="ADAL" clId="{0225643A-D8FF-4E1D-B2BA-4ED3FC059084}" dt="2023-10-29T03:03:28.081" v="57" actId="478"/>
          <ac:picMkLst>
            <pc:docMk/>
            <pc:sldMk cId="3097483481" sldId="7914"/>
            <ac:picMk id="3" creationId="{A4FCA9B0-2510-42E0-9123-A5155C2FD101}"/>
          </ac:picMkLst>
        </pc:picChg>
        <pc:picChg chg="add mod">
          <ac:chgData name="GuoQiuwei" userId="774ad268-0d13-4da8-9b3d-cfd2acb5cadf" providerId="ADAL" clId="{0225643A-D8FF-4E1D-B2BA-4ED3FC059084}" dt="2023-10-29T03:05:07.325" v="69" actId="1076"/>
          <ac:picMkLst>
            <pc:docMk/>
            <pc:sldMk cId="3097483481" sldId="7914"/>
            <ac:picMk id="8" creationId="{CA824AD6-4C3A-4975-983C-C9E2FDFBB7AB}"/>
          </ac:picMkLst>
        </pc:picChg>
        <pc:picChg chg="add mod">
          <ac:chgData name="GuoQiuwei" userId="774ad268-0d13-4da8-9b3d-cfd2acb5cadf" providerId="ADAL" clId="{0225643A-D8FF-4E1D-B2BA-4ED3FC059084}" dt="2023-10-29T03:05:10.318" v="70" actId="1076"/>
          <ac:picMkLst>
            <pc:docMk/>
            <pc:sldMk cId="3097483481" sldId="7914"/>
            <ac:picMk id="13" creationId="{9145E37C-A6A5-4C9B-859B-987FCD33C493}"/>
          </ac:picMkLst>
        </pc:picChg>
        <pc:picChg chg="add mod">
          <ac:chgData name="GuoQiuwei" userId="774ad268-0d13-4da8-9b3d-cfd2acb5cadf" providerId="ADAL" clId="{0225643A-D8FF-4E1D-B2BA-4ED3FC059084}" dt="2023-10-29T03:05:40.895" v="75" actId="1076"/>
          <ac:picMkLst>
            <pc:docMk/>
            <pc:sldMk cId="3097483481" sldId="7914"/>
            <ac:picMk id="15" creationId="{6F8155D9-E29A-4D32-AFF0-5FA474C82323}"/>
          </ac:picMkLst>
        </pc:picChg>
      </pc:sldChg>
      <pc:sldChg chg="modSp mod">
        <pc:chgData name="GuoQiuwei" userId="774ad268-0d13-4da8-9b3d-cfd2acb5cadf" providerId="ADAL" clId="{0225643A-D8FF-4E1D-B2BA-4ED3FC059084}" dt="2023-10-28T14:01:42.324" v="50" actId="1076"/>
        <pc:sldMkLst>
          <pc:docMk/>
          <pc:sldMk cId="1450278560" sldId="7915"/>
        </pc:sldMkLst>
        <pc:spChg chg="mod">
          <ac:chgData name="GuoQiuwei" userId="774ad268-0d13-4da8-9b3d-cfd2acb5cadf" providerId="ADAL" clId="{0225643A-D8FF-4E1D-B2BA-4ED3FC059084}" dt="2023-10-28T14:01:42.324" v="50" actId="1076"/>
          <ac:spMkLst>
            <pc:docMk/>
            <pc:sldMk cId="1450278560" sldId="7915"/>
            <ac:spMk id="10" creationId="{D0701DEB-6C2E-4E28-AB4C-970058D99358}"/>
          </ac:spMkLst>
        </pc:spChg>
        <pc:picChg chg="mod">
          <ac:chgData name="GuoQiuwei" userId="774ad268-0d13-4da8-9b3d-cfd2acb5cadf" providerId="ADAL" clId="{0225643A-D8FF-4E1D-B2BA-4ED3FC059084}" dt="2023-10-28T14:01:14.043" v="49" actId="1076"/>
          <ac:picMkLst>
            <pc:docMk/>
            <pc:sldMk cId="1450278560" sldId="7915"/>
            <ac:picMk id="3" creationId="{5A860041-7F8B-47EB-8B4B-A9FBDC754FCB}"/>
          </ac:picMkLst>
        </pc:picChg>
        <pc:picChg chg="mod">
          <ac:chgData name="GuoQiuwei" userId="774ad268-0d13-4da8-9b3d-cfd2acb5cadf" providerId="ADAL" clId="{0225643A-D8FF-4E1D-B2BA-4ED3FC059084}" dt="2023-10-28T14:01:11.396" v="48" actId="1076"/>
          <ac:picMkLst>
            <pc:docMk/>
            <pc:sldMk cId="1450278560" sldId="7915"/>
            <ac:picMk id="9" creationId="{20A6BAA9-65FE-4D3D-AEF6-FEE6993619AF}"/>
          </ac:picMkLst>
        </pc:picChg>
      </pc:sldChg>
      <pc:sldChg chg="modSp mod">
        <pc:chgData name="GuoQiuwei" userId="774ad268-0d13-4da8-9b3d-cfd2acb5cadf" providerId="ADAL" clId="{0225643A-D8FF-4E1D-B2BA-4ED3FC059084}" dt="2023-10-28T14:12:39.631" v="51" actId="1076"/>
        <pc:sldMkLst>
          <pc:docMk/>
          <pc:sldMk cId="2349632810" sldId="7916"/>
        </pc:sldMkLst>
        <pc:picChg chg="mod">
          <ac:chgData name="GuoQiuwei" userId="774ad268-0d13-4da8-9b3d-cfd2acb5cadf" providerId="ADAL" clId="{0225643A-D8FF-4E1D-B2BA-4ED3FC059084}" dt="2023-10-28T14:12:39.631" v="51" actId="1076"/>
          <ac:picMkLst>
            <pc:docMk/>
            <pc:sldMk cId="2349632810" sldId="7916"/>
            <ac:picMk id="5" creationId="{746C9F5E-D3EF-4C0D-9123-24532634E95E}"/>
          </ac:picMkLst>
        </pc:picChg>
      </pc:sldChg>
    </pc:docChg>
  </pc:docChgLst>
  <pc:docChgLst>
    <pc:chgData name="GuoQiuwei" userId="774ad268-0d13-4da8-9b3d-cfd2acb5cadf" providerId="ADAL" clId="{E2520077-5230-4FEB-A1E3-8FF76B51150D}"/>
    <pc:docChg chg="custSel addSld delSld modSld sldOrd">
      <pc:chgData name="GuoQiuwei" userId="774ad268-0d13-4da8-9b3d-cfd2acb5cadf" providerId="ADAL" clId="{E2520077-5230-4FEB-A1E3-8FF76B51150D}" dt="2023-11-05T09:53:08.511" v="1231" actId="20577"/>
      <pc:docMkLst>
        <pc:docMk/>
      </pc:docMkLst>
      <pc:sldChg chg="modSp mod">
        <pc:chgData name="GuoQiuwei" userId="774ad268-0d13-4da8-9b3d-cfd2acb5cadf" providerId="ADAL" clId="{E2520077-5230-4FEB-A1E3-8FF76B51150D}" dt="2023-10-17T06:45:39.305" v="36"/>
        <pc:sldMkLst>
          <pc:docMk/>
          <pc:sldMk cId="0" sldId="1300"/>
        </pc:sldMkLst>
        <pc:spChg chg="mod">
          <ac:chgData name="GuoQiuwei" userId="774ad268-0d13-4da8-9b3d-cfd2acb5cadf" providerId="ADAL" clId="{E2520077-5230-4FEB-A1E3-8FF76B51150D}" dt="2023-10-17T06:45:39.305" v="36"/>
          <ac:spMkLst>
            <pc:docMk/>
            <pc:sldMk cId="0" sldId="1300"/>
            <ac:spMk id="4" creationId="{00000000-0000-0000-0000-000000000000}"/>
          </ac:spMkLst>
        </pc:spChg>
        <pc:spChg chg="mod">
          <ac:chgData name="GuoQiuwei" userId="774ad268-0d13-4da8-9b3d-cfd2acb5cadf" providerId="ADAL" clId="{E2520077-5230-4FEB-A1E3-8FF76B51150D}" dt="2023-10-17T06:45:12.423" v="33" actId="20577"/>
          <ac:spMkLst>
            <pc:docMk/>
            <pc:sldMk cId="0" sldId="1300"/>
            <ac:spMk id="4099" creationId="{00000000-0000-0000-0000-000000000000}"/>
          </ac:spMkLst>
        </pc:spChg>
      </pc:sldChg>
      <pc:sldChg chg="modSp mod">
        <pc:chgData name="GuoQiuwei" userId="774ad268-0d13-4da8-9b3d-cfd2acb5cadf" providerId="ADAL" clId="{E2520077-5230-4FEB-A1E3-8FF76B51150D}" dt="2023-11-05T09:53:08.511" v="1231" actId="20577"/>
        <pc:sldMkLst>
          <pc:docMk/>
          <pc:sldMk cId="1517152878" sldId="1336"/>
        </pc:sldMkLst>
        <pc:spChg chg="mod">
          <ac:chgData name="GuoQiuwei" userId="774ad268-0d13-4da8-9b3d-cfd2acb5cadf" providerId="ADAL" clId="{E2520077-5230-4FEB-A1E3-8FF76B51150D}" dt="2023-11-05T09:53:08.511" v="1231" actId="20577"/>
          <ac:spMkLst>
            <pc:docMk/>
            <pc:sldMk cId="1517152878" sldId="1336"/>
            <ac:spMk id="2" creationId="{B78F2340-C181-C926-7A53-5C903B7FBC20}"/>
          </ac:spMkLst>
        </pc:spChg>
      </pc:sldChg>
      <pc:sldChg chg="del">
        <pc:chgData name="GuoQiuwei" userId="774ad268-0d13-4da8-9b3d-cfd2acb5cadf" providerId="ADAL" clId="{E2520077-5230-4FEB-A1E3-8FF76B51150D}" dt="2023-10-17T06:45:47.432" v="38" actId="47"/>
        <pc:sldMkLst>
          <pc:docMk/>
          <pc:sldMk cId="2621033076" sldId="1337"/>
        </pc:sldMkLst>
      </pc:sldChg>
      <pc:sldChg chg="delSp modSp mod">
        <pc:chgData name="GuoQiuwei" userId="774ad268-0d13-4da8-9b3d-cfd2acb5cadf" providerId="ADAL" clId="{E2520077-5230-4FEB-A1E3-8FF76B51150D}" dt="2023-10-17T08:30:09.168" v="1188" actId="478"/>
        <pc:sldMkLst>
          <pc:docMk/>
          <pc:sldMk cId="0" sldId="7903"/>
        </pc:sldMkLst>
        <pc:spChg chg="del">
          <ac:chgData name="GuoQiuwei" userId="774ad268-0d13-4da8-9b3d-cfd2acb5cadf" providerId="ADAL" clId="{E2520077-5230-4FEB-A1E3-8FF76B51150D}" dt="2023-10-17T08:30:09.168" v="1188" actId="478"/>
          <ac:spMkLst>
            <pc:docMk/>
            <pc:sldMk cId="0" sldId="7903"/>
            <ac:spMk id="22" creationId="{00000000-0000-0000-0000-000000000000}"/>
          </ac:spMkLst>
        </pc:spChg>
        <pc:spChg chg="mod">
          <ac:chgData name="GuoQiuwei" userId="774ad268-0d13-4da8-9b3d-cfd2acb5cadf" providerId="ADAL" clId="{E2520077-5230-4FEB-A1E3-8FF76B51150D}" dt="2023-10-17T08:29:32.479" v="1179" actId="20577"/>
          <ac:spMkLst>
            <pc:docMk/>
            <pc:sldMk cId="0" sldId="7903"/>
            <ac:spMk id="29" creationId="{00000000-0000-0000-0000-000000000000}"/>
          </ac:spMkLst>
        </pc:spChg>
        <pc:spChg chg="mod">
          <ac:chgData name="GuoQiuwei" userId="774ad268-0d13-4da8-9b3d-cfd2acb5cadf" providerId="ADAL" clId="{E2520077-5230-4FEB-A1E3-8FF76B51150D}" dt="2023-10-17T08:29:44.584" v="1181" actId="14100"/>
          <ac:spMkLst>
            <pc:docMk/>
            <pc:sldMk cId="0" sldId="7903"/>
            <ac:spMk id="34" creationId="{00000000-0000-0000-0000-000000000000}"/>
          </ac:spMkLst>
        </pc:spChg>
        <pc:spChg chg="mod">
          <ac:chgData name="GuoQiuwei" userId="774ad268-0d13-4da8-9b3d-cfd2acb5cadf" providerId="ADAL" clId="{E2520077-5230-4FEB-A1E3-8FF76B51150D}" dt="2023-10-17T08:29:59.938" v="1183"/>
          <ac:spMkLst>
            <pc:docMk/>
            <pc:sldMk cId="0" sldId="7903"/>
            <ac:spMk id="35" creationId="{00000000-0000-0000-0000-000000000000}"/>
          </ac:spMkLst>
        </pc:spChg>
        <pc:spChg chg="del">
          <ac:chgData name="GuoQiuwei" userId="774ad268-0d13-4da8-9b3d-cfd2acb5cadf" providerId="ADAL" clId="{E2520077-5230-4FEB-A1E3-8FF76B51150D}" dt="2023-10-17T08:30:09.168" v="1188" actId="478"/>
          <ac:spMkLst>
            <pc:docMk/>
            <pc:sldMk cId="0" sldId="7903"/>
            <ac:spMk id="38" creationId="{00000000-0000-0000-0000-000000000000}"/>
          </ac:spMkLst>
        </pc:spChg>
        <pc:grpChg chg="mod">
          <ac:chgData name="GuoQiuwei" userId="774ad268-0d13-4da8-9b3d-cfd2acb5cadf" providerId="ADAL" clId="{E2520077-5230-4FEB-A1E3-8FF76B51150D}" dt="2023-10-17T08:29:51.315" v="1182" actId="14100"/>
          <ac:grpSpMkLst>
            <pc:docMk/>
            <pc:sldMk cId="0" sldId="7903"/>
            <ac:grpSpMk id="31" creationId="{00000000-0000-0000-0000-000000000000}"/>
          </ac:grpSpMkLst>
        </pc:grpChg>
        <pc:cxnChg chg="mod">
          <ac:chgData name="GuoQiuwei" userId="774ad268-0d13-4da8-9b3d-cfd2acb5cadf" providerId="ADAL" clId="{E2520077-5230-4FEB-A1E3-8FF76B51150D}" dt="2023-10-17T08:30:07.182" v="1187" actId="1076"/>
          <ac:cxnSpMkLst>
            <pc:docMk/>
            <pc:sldMk cId="0" sldId="7903"/>
            <ac:cxnSpMk id="27" creationId="{00000000-0000-0000-0000-000000000000}"/>
          </ac:cxnSpMkLst>
        </pc:cxnChg>
        <pc:cxnChg chg="del">
          <ac:chgData name="GuoQiuwei" userId="774ad268-0d13-4da8-9b3d-cfd2acb5cadf" providerId="ADAL" clId="{E2520077-5230-4FEB-A1E3-8FF76B51150D}" dt="2023-10-17T08:30:09.168" v="1188" actId="478"/>
          <ac:cxnSpMkLst>
            <pc:docMk/>
            <pc:sldMk cId="0" sldId="7903"/>
            <ac:cxnSpMk id="51" creationId="{00000000-0000-0000-0000-000000000000}"/>
          </ac:cxnSpMkLst>
        </pc:cxnChg>
      </pc:sldChg>
      <pc:sldChg chg="del">
        <pc:chgData name="GuoQiuwei" userId="774ad268-0d13-4da8-9b3d-cfd2acb5cadf" providerId="ADAL" clId="{E2520077-5230-4FEB-A1E3-8FF76B51150D}" dt="2023-10-17T06:45:46.813" v="37" actId="47"/>
        <pc:sldMkLst>
          <pc:docMk/>
          <pc:sldMk cId="3011786224" sldId="7904"/>
        </pc:sldMkLst>
      </pc:sldChg>
      <pc:sldChg chg="del">
        <pc:chgData name="GuoQiuwei" userId="774ad268-0d13-4da8-9b3d-cfd2acb5cadf" providerId="ADAL" clId="{E2520077-5230-4FEB-A1E3-8FF76B51150D}" dt="2023-10-17T06:45:47.670" v="39" actId="47"/>
        <pc:sldMkLst>
          <pc:docMk/>
          <pc:sldMk cId="3842959088" sldId="7905"/>
        </pc:sldMkLst>
      </pc:sldChg>
      <pc:sldChg chg="del">
        <pc:chgData name="GuoQiuwei" userId="774ad268-0d13-4da8-9b3d-cfd2acb5cadf" providerId="ADAL" clId="{E2520077-5230-4FEB-A1E3-8FF76B51150D}" dt="2023-10-17T06:45:47.986" v="40" actId="47"/>
        <pc:sldMkLst>
          <pc:docMk/>
          <pc:sldMk cId="67761559" sldId="7906"/>
        </pc:sldMkLst>
      </pc:sldChg>
      <pc:sldChg chg="del">
        <pc:chgData name="GuoQiuwei" userId="774ad268-0d13-4da8-9b3d-cfd2acb5cadf" providerId="ADAL" clId="{E2520077-5230-4FEB-A1E3-8FF76B51150D}" dt="2023-10-17T06:45:48.309" v="41" actId="47"/>
        <pc:sldMkLst>
          <pc:docMk/>
          <pc:sldMk cId="3219036378" sldId="7907"/>
        </pc:sldMkLst>
      </pc:sldChg>
      <pc:sldChg chg="addSp delSp modSp mod">
        <pc:chgData name="GuoQiuwei" userId="774ad268-0d13-4da8-9b3d-cfd2acb5cadf" providerId="ADAL" clId="{E2520077-5230-4FEB-A1E3-8FF76B51150D}" dt="2023-10-17T07:24:32.687" v="380" actId="12"/>
        <pc:sldMkLst>
          <pc:docMk/>
          <pc:sldMk cId="2477941892" sldId="7908"/>
        </pc:sldMkLst>
        <pc:spChg chg="add del mod">
          <ac:chgData name="GuoQiuwei" userId="774ad268-0d13-4da8-9b3d-cfd2acb5cadf" providerId="ADAL" clId="{E2520077-5230-4FEB-A1E3-8FF76B51150D}" dt="2023-10-17T07:15:56.420" v="219" actId="478"/>
          <ac:spMkLst>
            <pc:docMk/>
            <pc:sldMk cId="2477941892" sldId="7908"/>
            <ac:spMk id="3" creationId="{F9A06975-FA77-4E16-988B-B8BA327E5E2F}"/>
          </ac:spMkLst>
        </pc:spChg>
        <pc:spChg chg="mod">
          <ac:chgData name="GuoQiuwei" userId="774ad268-0d13-4da8-9b3d-cfd2acb5cadf" providerId="ADAL" clId="{E2520077-5230-4FEB-A1E3-8FF76B51150D}" dt="2023-10-17T07:22:01.298" v="272" actId="20577"/>
          <ac:spMkLst>
            <pc:docMk/>
            <pc:sldMk cId="2477941892" sldId="7908"/>
            <ac:spMk id="4" creationId="{77DA8BF4-5F7B-DFAA-AE09-6854DAC083A8}"/>
          </ac:spMkLst>
        </pc:spChg>
        <pc:spChg chg="del mod">
          <ac:chgData name="GuoQiuwei" userId="774ad268-0d13-4da8-9b3d-cfd2acb5cadf" providerId="ADAL" clId="{E2520077-5230-4FEB-A1E3-8FF76B51150D}" dt="2023-10-17T07:15:57.620" v="220" actId="478"/>
          <ac:spMkLst>
            <pc:docMk/>
            <pc:sldMk cId="2477941892" sldId="7908"/>
            <ac:spMk id="10" creationId="{24BA1C79-C566-4239-9304-091FDAF00916}"/>
          </ac:spMkLst>
        </pc:spChg>
        <pc:spChg chg="add del mod">
          <ac:chgData name="GuoQiuwei" userId="774ad268-0d13-4da8-9b3d-cfd2acb5cadf" providerId="ADAL" clId="{E2520077-5230-4FEB-A1E3-8FF76B51150D}" dt="2023-10-17T07:15:59.276" v="222" actId="478"/>
          <ac:spMkLst>
            <pc:docMk/>
            <pc:sldMk cId="2477941892" sldId="7908"/>
            <ac:spMk id="11" creationId="{02D8744C-99A1-422E-AE95-5D02AB3D4662}"/>
          </ac:spMkLst>
        </pc:spChg>
        <pc:spChg chg="add mod">
          <ac:chgData name="GuoQiuwei" userId="774ad268-0d13-4da8-9b3d-cfd2acb5cadf" providerId="ADAL" clId="{E2520077-5230-4FEB-A1E3-8FF76B51150D}" dt="2023-10-17T07:22:44.523" v="309" actId="20577"/>
          <ac:spMkLst>
            <pc:docMk/>
            <pc:sldMk cId="2477941892" sldId="7908"/>
            <ac:spMk id="15" creationId="{6B83557D-57AB-43FB-9E7A-9BD931FDC9B7}"/>
          </ac:spMkLst>
        </pc:spChg>
        <pc:spChg chg="add mod">
          <ac:chgData name="GuoQiuwei" userId="774ad268-0d13-4da8-9b3d-cfd2acb5cadf" providerId="ADAL" clId="{E2520077-5230-4FEB-A1E3-8FF76B51150D}" dt="2023-10-17T07:22:07.483" v="275" actId="1076"/>
          <ac:spMkLst>
            <pc:docMk/>
            <pc:sldMk cId="2477941892" sldId="7908"/>
            <ac:spMk id="16" creationId="{A3698A13-34BD-4A8A-82A1-F1CC5AEA5A55}"/>
          </ac:spMkLst>
        </pc:spChg>
        <pc:spChg chg="add mod">
          <ac:chgData name="GuoQiuwei" userId="774ad268-0d13-4da8-9b3d-cfd2acb5cadf" providerId="ADAL" clId="{E2520077-5230-4FEB-A1E3-8FF76B51150D}" dt="2023-10-17T07:24:32.687" v="380" actId="12"/>
          <ac:spMkLst>
            <pc:docMk/>
            <pc:sldMk cId="2477941892" sldId="7908"/>
            <ac:spMk id="18" creationId="{A215CAC1-4B36-4539-A28E-8AC6A9D6A328}"/>
          </ac:spMkLst>
        </pc:spChg>
        <pc:spChg chg="mod">
          <ac:chgData name="GuoQiuwei" userId="774ad268-0d13-4da8-9b3d-cfd2acb5cadf" providerId="ADAL" clId="{E2520077-5230-4FEB-A1E3-8FF76B51150D}" dt="2023-10-17T07:16:04.116" v="228" actId="14100"/>
          <ac:spMkLst>
            <pc:docMk/>
            <pc:sldMk cId="2477941892" sldId="7908"/>
            <ac:spMk id="6146" creationId="{00000000-0000-0000-0000-000000000000}"/>
          </ac:spMkLst>
        </pc:spChg>
        <pc:picChg chg="del">
          <ac:chgData name="GuoQiuwei" userId="774ad268-0d13-4da8-9b3d-cfd2acb5cadf" providerId="ADAL" clId="{E2520077-5230-4FEB-A1E3-8FF76B51150D}" dt="2023-10-17T06:46:13.998" v="42" actId="478"/>
          <ac:picMkLst>
            <pc:docMk/>
            <pc:sldMk cId="2477941892" sldId="7908"/>
            <ac:picMk id="6" creationId="{6D36C949-3105-4D0C-9302-EC03871B2898}"/>
          </ac:picMkLst>
        </pc:picChg>
        <pc:picChg chg="add mod">
          <ac:chgData name="GuoQiuwei" userId="774ad268-0d13-4da8-9b3d-cfd2acb5cadf" providerId="ADAL" clId="{E2520077-5230-4FEB-A1E3-8FF76B51150D}" dt="2023-10-17T07:22:03.215" v="273" actId="1076"/>
          <ac:picMkLst>
            <pc:docMk/>
            <pc:sldMk cId="2477941892" sldId="7908"/>
            <ac:picMk id="8" creationId="{62644D57-1B15-4C02-A2B5-4EC79F58F624}"/>
          </ac:picMkLst>
        </pc:picChg>
        <pc:picChg chg="del">
          <ac:chgData name="GuoQiuwei" userId="774ad268-0d13-4da8-9b3d-cfd2acb5cadf" providerId="ADAL" clId="{E2520077-5230-4FEB-A1E3-8FF76B51150D}" dt="2023-10-17T06:46:46.261" v="64" actId="478"/>
          <ac:picMkLst>
            <pc:docMk/>
            <pc:sldMk cId="2477941892" sldId="7908"/>
            <ac:picMk id="12" creationId="{F3738E1C-10FC-449C-9933-84AEDA775C08}"/>
          </ac:picMkLst>
        </pc:picChg>
        <pc:picChg chg="add del mod">
          <ac:chgData name="GuoQiuwei" userId="774ad268-0d13-4da8-9b3d-cfd2acb5cadf" providerId="ADAL" clId="{E2520077-5230-4FEB-A1E3-8FF76B51150D}" dt="2023-10-17T07:15:58.141" v="221" actId="478"/>
          <ac:picMkLst>
            <pc:docMk/>
            <pc:sldMk cId="2477941892" sldId="7908"/>
            <ac:picMk id="1026" creationId="{985D9709-24EF-4EC9-99BF-F266A9D84E9A}"/>
          </ac:picMkLst>
        </pc:picChg>
      </pc:sldChg>
      <pc:sldChg chg="addSp delSp modSp add mod ord">
        <pc:chgData name="GuoQiuwei" userId="774ad268-0d13-4da8-9b3d-cfd2acb5cadf" providerId="ADAL" clId="{E2520077-5230-4FEB-A1E3-8FF76B51150D}" dt="2023-10-17T11:44:56.784" v="1223" actId="1076"/>
        <pc:sldMkLst>
          <pc:docMk/>
          <pc:sldMk cId="3450241774" sldId="7909"/>
        </pc:sldMkLst>
        <pc:spChg chg="del mod">
          <ac:chgData name="GuoQiuwei" userId="774ad268-0d13-4da8-9b3d-cfd2acb5cadf" providerId="ADAL" clId="{E2520077-5230-4FEB-A1E3-8FF76B51150D}" dt="2023-10-17T10:06:06.492" v="1209" actId="478"/>
          <ac:spMkLst>
            <pc:docMk/>
            <pc:sldMk cId="3450241774" sldId="7909"/>
            <ac:spMk id="3" creationId="{F9A06975-FA77-4E16-988B-B8BA327E5E2F}"/>
          </ac:spMkLst>
        </pc:spChg>
        <pc:spChg chg="mod">
          <ac:chgData name="GuoQiuwei" userId="774ad268-0d13-4da8-9b3d-cfd2acb5cadf" providerId="ADAL" clId="{E2520077-5230-4FEB-A1E3-8FF76B51150D}" dt="2023-10-17T10:06:14.597" v="1210"/>
          <ac:spMkLst>
            <pc:docMk/>
            <pc:sldMk cId="3450241774" sldId="7909"/>
            <ac:spMk id="4" creationId="{77DA8BF4-5F7B-DFAA-AE09-6854DAC083A8}"/>
          </ac:spMkLst>
        </pc:spChg>
        <pc:spChg chg="del mod">
          <ac:chgData name="GuoQiuwei" userId="774ad268-0d13-4da8-9b3d-cfd2acb5cadf" providerId="ADAL" clId="{E2520077-5230-4FEB-A1E3-8FF76B51150D}" dt="2023-10-17T10:07:05.876" v="1211" actId="478"/>
          <ac:spMkLst>
            <pc:docMk/>
            <pc:sldMk cId="3450241774" sldId="7909"/>
            <ac:spMk id="10" creationId="{24BA1C79-C566-4239-9304-091FDAF00916}"/>
          </ac:spMkLst>
        </pc:spChg>
        <pc:spChg chg="del mod">
          <ac:chgData name="GuoQiuwei" userId="774ad268-0d13-4da8-9b3d-cfd2acb5cadf" providerId="ADAL" clId="{E2520077-5230-4FEB-A1E3-8FF76B51150D}" dt="2023-10-17T10:06:03.003" v="1207" actId="478"/>
          <ac:spMkLst>
            <pc:docMk/>
            <pc:sldMk cId="3450241774" sldId="7909"/>
            <ac:spMk id="11" creationId="{02D8744C-99A1-422E-AE95-5D02AB3D4662}"/>
          </ac:spMkLst>
        </pc:spChg>
        <pc:spChg chg="mod">
          <ac:chgData name="GuoQiuwei" userId="774ad268-0d13-4da8-9b3d-cfd2acb5cadf" providerId="ADAL" clId="{E2520077-5230-4FEB-A1E3-8FF76B51150D}" dt="2023-10-17T10:05:56.623" v="1205" actId="14100"/>
          <ac:spMkLst>
            <pc:docMk/>
            <pc:sldMk cId="3450241774" sldId="7909"/>
            <ac:spMk id="6146" creationId="{00000000-0000-0000-0000-000000000000}"/>
          </ac:spMkLst>
        </pc:spChg>
        <pc:picChg chg="add mod">
          <ac:chgData name="GuoQiuwei" userId="774ad268-0d13-4da8-9b3d-cfd2acb5cadf" providerId="ADAL" clId="{E2520077-5230-4FEB-A1E3-8FF76B51150D}" dt="2023-10-17T11:44:46.771" v="1220" actId="1076"/>
          <ac:picMkLst>
            <pc:docMk/>
            <pc:sldMk cId="3450241774" sldId="7909"/>
            <ac:picMk id="5" creationId="{4847961A-A051-4BDC-9159-AE9EB2D45F7D}"/>
          </ac:picMkLst>
        </pc:picChg>
        <pc:picChg chg="add mod">
          <ac:chgData name="GuoQiuwei" userId="774ad268-0d13-4da8-9b3d-cfd2acb5cadf" providerId="ADAL" clId="{E2520077-5230-4FEB-A1E3-8FF76B51150D}" dt="2023-10-17T11:44:47.971" v="1221" actId="1076"/>
          <ac:picMkLst>
            <pc:docMk/>
            <pc:sldMk cId="3450241774" sldId="7909"/>
            <ac:picMk id="8" creationId="{946D1F0C-D0B3-4B22-8400-E4E9BDC84E4D}"/>
          </ac:picMkLst>
        </pc:picChg>
        <pc:picChg chg="add mod modCrop">
          <ac:chgData name="GuoQiuwei" userId="774ad268-0d13-4da8-9b3d-cfd2acb5cadf" providerId="ADAL" clId="{E2520077-5230-4FEB-A1E3-8FF76B51150D}" dt="2023-10-17T11:44:56.784" v="1223" actId="1076"/>
          <ac:picMkLst>
            <pc:docMk/>
            <pc:sldMk cId="3450241774" sldId="7909"/>
            <ac:picMk id="12" creationId="{BD88B030-0B17-42D9-A7B7-B299F6284A3A}"/>
          </ac:picMkLst>
        </pc:picChg>
        <pc:picChg chg="del">
          <ac:chgData name="GuoQiuwei" userId="774ad268-0d13-4da8-9b3d-cfd2acb5cadf" providerId="ADAL" clId="{E2520077-5230-4FEB-A1E3-8FF76B51150D}" dt="2023-10-17T10:06:01.508" v="1206" actId="478"/>
          <ac:picMkLst>
            <pc:docMk/>
            <pc:sldMk cId="3450241774" sldId="7909"/>
            <ac:picMk id="1026" creationId="{985D9709-24EF-4EC9-99BF-F266A9D84E9A}"/>
          </ac:picMkLst>
        </pc:picChg>
      </pc:sldChg>
      <pc:sldChg chg="delSp modSp del mod">
        <pc:chgData name="GuoQiuwei" userId="774ad268-0d13-4da8-9b3d-cfd2acb5cadf" providerId="ADAL" clId="{E2520077-5230-4FEB-A1E3-8FF76B51150D}" dt="2023-10-17T06:51:57.056" v="102" actId="47"/>
        <pc:sldMkLst>
          <pc:docMk/>
          <pc:sldMk cId="3859055869" sldId="7909"/>
        </pc:sldMkLst>
        <pc:spChg chg="del">
          <ac:chgData name="GuoQiuwei" userId="774ad268-0d13-4da8-9b3d-cfd2acb5cadf" providerId="ADAL" clId="{E2520077-5230-4FEB-A1E3-8FF76B51150D}" dt="2023-10-17T06:51:55.859" v="101" actId="478"/>
          <ac:spMkLst>
            <pc:docMk/>
            <pc:sldMk cId="3859055869" sldId="7909"/>
            <ac:spMk id="8" creationId="{4798256B-EBCA-46AD-81BB-055FACA81904}"/>
          </ac:spMkLst>
        </pc:spChg>
        <pc:spChg chg="del mod">
          <ac:chgData name="GuoQiuwei" userId="774ad268-0d13-4da8-9b3d-cfd2acb5cadf" providerId="ADAL" clId="{E2520077-5230-4FEB-A1E3-8FF76B51150D}" dt="2023-10-17T06:51:54.207" v="100" actId="478"/>
          <ac:spMkLst>
            <pc:docMk/>
            <pc:sldMk cId="3859055869" sldId="7909"/>
            <ac:spMk id="10" creationId="{24BA1C79-C566-4239-9304-091FDAF00916}"/>
          </ac:spMkLst>
        </pc:spChg>
        <pc:spChg chg="del">
          <ac:chgData name="GuoQiuwei" userId="774ad268-0d13-4da8-9b3d-cfd2acb5cadf" providerId="ADAL" clId="{E2520077-5230-4FEB-A1E3-8FF76B51150D}" dt="2023-10-17T06:51:55.859" v="101" actId="478"/>
          <ac:spMkLst>
            <pc:docMk/>
            <pc:sldMk cId="3859055869" sldId="7909"/>
            <ac:spMk id="13" creationId="{D8D3B3A9-6594-4ED9-B8C8-DC8FEA55CB16}"/>
          </ac:spMkLst>
        </pc:spChg>
        <pc:spChg chg="del">
          <ac:chgData name="GuoQiuwei" userId="774ad268-0d13-4da8-9b3d-cfd2acb5cadf" providerId="ADAL" clId="{E2520077-5230-4FEB-A1E3-8FF76B51150D}" dt="2023-10-17T06:46:16.983" v="45" actId="478"/>
          <ac:spMkLst>
            <pc:docMk/>
            <pc:sldMk cId="3859055869" sldId="7909"/>
            <ac:spMk id="15" creationId="{732A1E35-E07E-4650-81E0-BC4E3B24B01A}"/>
          </ac:spMkLst>
        </pc:spChg>
        <pc:spChg chg="del">
          <ac:chgData name="GuoQiuwei" userId="774ad268-0d13-4da8-9b3d-cfd2acb5cadf" providerId="ADAL" clId="{E2520077-5230-4FEB-A1E3-8FF76B51150D}" dt="2023-10-17T06:46:18.394" v="47" actId="478"/>
          <ac:spMkLst>
            <pc:docMk/>
            <pc:sldMk cId="3859055869" sldId="7909"/>
            <ac:spMk id="16" creationId="{4BD5DFD5-6C84-4CA0-9F4C-282DDCFB3C5D}"/>
          </ac:spMkLst>
        </pc:spChg>
        <pc:spChg chg="del">
          <ac:chgData name="GuoQiuwei" userId="774ad268-0d13-4da8-9b3d-cfd2acb5cadf" providerId="ADAL" clId="{E2520077-5230-4FEB-A1E3-8FF76B51150D}" dt="2023-10-17T06:46:17.693" v="46" actId="478"/>
          <ac:spMkLst>
            <pc:docMk/>
            <pc:sldMk cId="3859055869" sldId="7909"/>
            <ac:spMk id="19" creationId="{992AA85F-4770-49D2-8941-D1B0A9EB2DD5}"/>
          </ac:spMkLst>
        </pc:spChg>
        <pc:picChg chg="del mod">
          <ac:chgData name="GuoQiuwei" userId="774ad268-0d13-4da8-9b3d-cfd2acb5cadf" providerId="ADAL" clId="{E2520077-5230-4FEB-A1E3-8FF76B51150D}" dt="2023-10-17T06:46:15.326" v="44" actId="478"/>
          <ac:picMkLst>
            <pc:docMk/>
            <pc:sldMk cId="3859055869" sldId="7909"/>
            <ac:picMk id="3" creationId="{A8F0D4B8-37D6-4402-9B25-D52FFB57D388}"/>
          </ac:picMkLst>
        </pc:picChg>
        <pc:cxnChg chg="del">
          <ac:chgData name="GuoQiuwei" userId="774ad268-0d13-4da8-9b3d-cfd2acb5cadf" providerId="ADAL" clId="{E2520077-5230-4FEB-A1E3-8FF76B51150D}" dt="2023-10-17T06:46:18.394" v="47" actId="478"/>
          <ac:cxnSpMkLst>
            <pc:docMk/>
            <pc:sldMk cId="3859055869" sldId="7909"/>
            <ac:cxnSpMk id="14" creationId="{91751C5A-069A-4317-B3FF-805FE0176143}"/>
          </ac:cxnSpMkLst>
        </pc:cxnChg>
      </pc:sldChg>
      <pc:sldChg chg="addSp delSp modSp add mod">
        <pc:chgData name="GuoQiuwei" userId="774ad268-0d13-4da8-9b3d-cfd2acb5cadf" providerId="ADAL" clId="{E2520077-5230-4FEB-A1E3-8FF76B51150D}" dt="2023-10-17T07:37:52.492" v="695" actId="207"/>
        <pc:sldMkLst>
          <pc:docMk/>
          <pc:sldMk cId="1047428352" sldId="7910"/>
        </pc:sldMkLst>
        <pc:spChg chg="mod">
          <ac:chgData name="GuoQiuwei" userId="774ad268-0d13-4da8-9b3d-cfd2acb5cadf" providerId="ADAL" clId="{E2520077-5230-4FEB-A1E3-8FF76B51150D}" dt="2023-10-17T07:25:28.789" v="401" actId="20577"/>
          <ac:spMkLst>
            <pc:docMk/>
            <pc:sldMk cId="1047428352" sldId="7910"/>
            <ac:spMk id="4" creationId="{77DA8BF4-5F7B-DFAA-AE09-6854DAC083A8}"/>
          </ac:spMkLst>
        </pc:spChg>
        <pc:spChg chg="add mod">
          <ac:chgData name="GuoQiuwei" userId="774ad268-0d13-4da8-9b3d-cfd2acb5cadf" providerId="ADAL" clId="{E2520077-5230-4FEB-A1E3-8FF76B51150D}" dt="2023-10-17T07:33:21.524" v="624" actId="1076"/>
          <ac:spMkLst>
            <pc:docMk/>
            <pc:sldMk cId="1047428352" sldId="7910"/>
            <ac:spMk id="12" creationId="{47E715E6-31CF-44CF-898D-D7846A372C11}"/>
          </ac:spMkLst>
        </pc:spChg>
        <pc:spChg chg="add mod">
          <ac:chgData name="GuoQiuwei" userId="774ad268-0d13-4da8-9b3d-cfd2acb5cadf" providerId="ADAL" clId="{E2520077-5230-4FEB-A1E3-8FF76B51150D}" dt="2023-10-17T07:33:16.186" v="623" actId="207"/>
          <ac:spMkLst>
            <pc:docMk/>
            <pc:sldMk cId="1047428352" sldId="7910"/>
            <ac:spMk id="13" creationId="{A8EC2CFE-4F18-46E5-AD4D-D395CB55A888}"/>
          </ac:spMkLst>
        </pc:spChg>
        <pc:spChg chg="del">
          <ac:chgData name="GuoQiuwei" userId="774ad268-0d13-4da8-9b3d-cfd2acb5cadf" providerId="ADAL" clId="{E2520077-5230-4FEB-A1E3-8FF76B51150D}" dt="2023-10-17T07:24:15.863" v="374" actId="478"/>
          <ac:spMkLst>
            <pc:docMk/>
            <pc:sldMk cId="1047428352" sldId="7910"/>
            <ac:spMk id="15" creationId="{6B83557D-57AB-43FB-9E7A-9BD931FDC9B7}"/>
          </ac:spMkLst>
        </pc:spChg>
        <pc:spChg chg="del">
          <ac:chgData name="GuoQiuwei" userId="774ad268-0d13-4da8-9b3d-cfd2acb5cadf" providerId="ADAL" clId="{E2520077-5230-4FEB-A1E3-8FF76B51150D}" dt="2023-10-17T07:24:16.393" v="375" actId="478"/>
          <ac:spMkLst>
            <pc:docMk/>
            <pc:sldMk cId="1047428352" sldId="7910"/>
            <ac:spMk id="16" creationId="{A3698A13-34BD-4A8A-82A1-F1CC5AEA5A55}"/>
          </ac:spMkLst>
        </pc:spChg>
        <pc:spChg chg="del">
          <ac:chgData name="GuoQiuwei" userId="774ad268-0d13-4da8-9b3d-cfd2acb5cadf" providerId="ADAL" clId="{E2520077-5230-4FEB-A1E3-8FF76B51150D}" dt="2023-10-17T07:24:17.185" v="376" actId="478"/>
          <ac:spMkLst>
            <pc:docMk/>
            <pc:sldMk cId="1047428352" sldId="7910"/>
            <ac:spMk id="18" creationId="{A215CAC1-4B36-4539-A28E-8AC6A9D6A328}"/>
          </ac:spMkLst>
        </pc:spChg>
        <pc:spChg chg="add mod">
          <ac:chgData name="GuoQiuwei" userId="774ad268-0d13-4da8-9b3d-cfd2acb5cadf" providerId="ADAL" clId="{E2520077-5230-4FEB-A1E3-8FF76B51150D}" dt="2023-10-17T07:37:52.492" v="695" actId="207"/>
          <ac:spMkLst>
            <pc:docMk/>
            <pc:sldMk cId="1047428352" sldId="7910"/>
            <ac:spMk id="19" creationId="{BD380C34-4443-49CC-BD89-6DDA6FDADB0A}"/>
          </ac:spMkLst>
        </pc:spChg>
        <pc:picChg chg="add mod">
          <ac:chgData name="GuoQiuwei" userId="774ad268-0d13-4da8-9b3d-cfd2acb5cadf" providerId="ADAL" clId="{E2520077-5230-4FEB-A1E3-8FF76B51150D}" dt="2023-10-17T07:33:21.524" v="624" actId="1076"/>
          <ac:picMkLst>
            <pc:docMk/>
            <pc:sldMk cId="1047428352" sldId="7910"/>
            <ac:picMk id="3" creationId="{E4BBCAAD-8528-485B-BC37-B72DC06137F2}"/>
          </ac:picMkLst>
        </pc:picChg>
        <pc:picChg chg="add mod">
          <ac:chgData name="GuoQiuwei" userId="774ad268-0d13-4da8-9b3d-cfd2acb5cadf" providerId="ADAL" clId="{E2520077-5230-4FEB-A1E3-8FF76B51150D}" dt="2023-10-17T07:27:02.983" v="419" actId="14100"/>
          <ac:picMkLst>
            <pc:docMk/>
            <pc:sldMk cId="1047428352" sldId="7910"/>
            <ac:picMk id="6" creationId="{2F44A269-7C86-4171-BF1D-6F69A7B679AB}"/>
          </ac:picMkLst>
        </pc:picChg>
        <pc:picChg chg="del">
          <ac:chgData name="GuoQiuwei" userId="774ad268-0d13-4da8-9b3d-cfd2acb5cadf" providerId="ADAL" clId="{E2520077-5230-4FEB-A1E3-8FF76B51150D}" dt="2023-10-17T07:24:04.888" v="358" actId="478"/>
          <ac:picMkLst>
            <pc:docMk/>
            <pc:sldMk cId="1047428352" sldId="7910"/>
            <ac:picMk id="8" creationId="{62644D57-1B15-4C02-A2B5-4EC79F58F624}"/>
          </ac:picMkLst>
        </pc:picChg>
        <pc:picChg chg="add mod">
          <ac:chgData name="GuoQiuwei" userId="774ad268-0d13-4da8-9b3d-cfd2acb5cadf" providerId="ADAL" clId="{E2520077-5230-4FEB-A1E3-8FF76B51150D}" dt="2023-10-17T07:36:11.825" v="658" actId="1076"/>
          <ac:picMkLst>
            <pc:docMk/>
            <pc:sldMk cId="1047428352" sldId="7910"/>
            <ac:picMk id="10" creationId="{1221332C-B01E-4017-BF83-578F8D1C2AA1}"/>
          </ac:picMkLst>
        </pc:picChg>
      </pc:sldChg>
      <pc:sldChg chg="addSp delSp modSp add mod ord">
        <pc:chgData name="GuoQiuwei" userId="774ad268-0d13-4da8-9b3d-cfd2acb5cadf" providerId="ADAL" clId="{E2520077-5230-4FEB-A1E3-8FF76B51150D}" dt="2023-10-17T07:43:14.368" v="813" actId="20577"/>
        <pc:sldMkLst>
          <pc:docMk/>
          <pc:sldMk cId="3446294499" sldId="7911"/>
        </pc:sldMkLst>
        <pc:spChg chg="mod">
          <ac:chgData name="GuoQiuwei" userId="774ad268-0d13-4da8-9b3d-cfd2acb5cadf" providerId="ADAL" clId="{E2520077-5230-4FEB-A1E3-8FF76B51150D}" dt="2023-10-17T07:37:36.544" v="691" actId="20577"/>
          <ac:spMkLst>
            <pc:docMk/>
            <pc:sldMk cId="3446294499" sldId="7911"/>
            <ac:spMk id="4" creationId="{77DA8BF4-5F7B-DFAA-AE09-6854DAC083A8}"/>
          </ac:spMkLst>
        </pc:spChg>
        <pc:spChg chg="add mod">
          <ac:chgData name="GuoQiuwei" userId="774ad268-0d13-4da8-9b3d-cfd2acb5cadf" providerId="ADAL" clId="{E2520077-5230-4FEB-A1E3-8FF76B51150D}" dt="2023-10-17T07:43:14.368" v="813" actId="20577"/>
          <ac:spMkLst>
            <pc:docMk/>
            <pc:sldMk cId="3446294499" sldId="7911"/>
            <ac:spMk id="6" creationId="{F556034A-D5B3-4CBA-85BB-DA4C389EB692}"/>
          </ac:spMkLst>
        </pc:spChg>
        <pc:spChg chg="add mod">
          <ac:chgData name="GuoQiuwei" userId="774ad268-0d13-4da8-9b3d-cfd2acb5cadf" providerId="ADAL" clId="{E2520077-5230-4FEB-A1E3-8FF76B51150D}" dt="2023-10-17T07:39:35.748" v="731" actId="20577"/>
          <ac:spMkLst>
            <pc:docMk/>
            <pc:sldMk cId="3446294499" sldId="7911"/>
            <ac:spMk id="11" creationId="{A1D38FA1-1971-4AD0-BA7E-8A5B2EE0EDEF}"/>
          </ac:spMkLst>
        </pc:spChg>
        <pc:spChg chg="del">
          <ac:chgData name="GuoQiuwei" userId="774ad268-0d13-4da8-9b3d-cfd2acb5cadf" providerId="ADAL" clId="{E2520077-5230-4FEB-A1E3-8FF76B51150D}" dt="2023-10-17T07:37:41.439" v="693" actId="478"/>
          <ac:spMkLst>
            <pc:docMk/>
            <pc:sldMk cId="3446294499" sldId="7911"/>
            <ac:spMk id="15" creationId="{6B83557D-57AB-43FB-9E7A-9BD931FDC9B7}"/>
          </ac:spMkLst>
        </pc:spChg>
        <pc:spChg chg="del">
          <ac:chgData name="GuoQiuwei" userId="774ad268-0d13-4da8-9b3d-cfd2acb5cadf" providerId="ADAL" clId="{E2520077-5230-4FEB-A1E3-8FF76B51150D}" dt="2023-10-17T07:37:41.439" v="693" actId="478"/>
          <ac:spMkLst>
            <pc:docMk/>
            <pc:sldMk cId="3446294499" sldId="7911"/>
            <ac:spMk id="16" creationId="{A3698A13-34BD-4A8A-82A1-F1CC5AEA5A55}"/>
          </ac:spMkLst>
        </pc:spChg>
        <pc:spChg chg="del">
          <ac:chgData name="GuoQiuwei" userId="774ad268-0d13-4da8-9b3d-cfd2acb5cadf" providerId="ADAL" clId="{E2520077-5230-4FEB-A1E3-8FF76B51150D}" dt="2023-10-17T07:37:38.806" v="692" actId="478"/>
          <ac:spMkLst>
            <pc:docMk/>
            <pc:sldMk cId="3446294499" sldId="7911"/>
            <ac:spMk id="18" creationId="{A215CAC1-4B36-4539-A28E-8AC6A9D6A328}"/>
          </ac:spMkLst>
        </pc:spChg>
        <pc:picChg chg="add mod">
          <ac:chgData name="GuoQiuwei" userId="774ad268-0d13-4da8-9b3d-cfd2acb5cadf" providerId="ADAL" clId="{E2520077-5230-4FEB-A1E3-8FF76B51150D}" dt="2023-10-17T07:41:26.022" v="734" actId="1076"/>
          <ac:picMkLst>
            <pc:docMk/>
            <pc:sldMk cId="3446294499" sldId="7911"/>
            <ac:picMk id="5" creationId="{70AD1B34-B099-4FD6-888B-532C059E2DEC}"/>
          </ac:picMkLst>
        </pc:picChg>
        <pc:picChg chg="del">
          <ac:chgData name="GuoQiuwei" userId="774ad268-0d13-4da8-9b3d-cfd2acb5cadf" providerId="ADAL" clId="{E2520077-5230-4FEB-A1E3-8FF76B51150D}" dt="2023-10-17T07:37:41.873" v="694" actId="478"/>
          <ac:picMkLst>
            <pc:docMk/>
            <pc:sldMk cId="3446294499" sldId="7911"/>
            <ac:picMk id="8" creationId="{62644D57-1B15-4C02-A2B5-4EC79F58F624}"/>
          </ac:picMkLst>
        </pc:picChg>
      </pc:sldChg>
      <pc:sldChg chg="addSp delSp modSp add mod">
        <pc:chgData name="GuoQiuwei" userId="774ad268-0d13-4da8-9b3d-cfd2acb5cadf" providerId="ADAL" clId="{E2520077-5230-4FEB-A1E3-8FF76B51150D}" dt="2023-10-17T08:14:42.327" v="1011" actId="478"/>
        <pc:sldMkLst>
          <pc:docMk/>
          <pc:sldMk cId="2993528728" sldId="7912"/>
        </pc:sldMkLst>
        <pc:spChg chg="mod">
          <ac:chgData name="GuoQiuwei" userId="774ad268-0d13-4da8-9b3d-cfd2acb5cadf" providerId="ADAL" clId="{E2520077-5230-4FEB-A1E3-8FF76B51150D}" dt="2023-10-17T07:43:49.532" v="824"/>
          <ac:spMkLst>
            <pc:docMk/>
            <pc:sldMk cId="2993528728" sldId="7912"/>
            <ac:spMk id="4" creationId="{77DA8BF4-5F7B-DFAA-AE09-6854DAC083A8}"/>
          </ac:spMkLst>
        </pc:spChg>
        <pc:spChg chg="del">
          <ac:chgData name="GuoQiuwei" userId="774ad268-0d13-4da8-9b3d-cfd2acb5cadf" providerId="ADAL" clId="{E2520077-5230-4FEB-A1E3-8FF76B51150D}" dt="2023-10-17T07:43:29.322" v="819" actId="478"/>
          <ac:spMkLst>
            <pc:docMk/>
            <pc:sldMk cId="2993528728" sldId="7912"/>
            <ac:spMk id="6" creationId="{F556034A-D5B3-4CBA-85BB-DA4C389EB692}"/>
          </ac:spMkLst>
        </pc:spChg>
        <pc:spChg chg="mod">
          <ac:chgData name="GuoQiuwei" userId="774ad268-0d13-4da8-9b3d-cfd2acb5cadf" providerId="ADAL" clId="{E2520077-5230-4FEB-A1E3-8FF76B51150D}" dt="2023-10-17T08:10:40.446" v="1002" actId="1076"/>
          <ac:spMkLst>
            <pc:docMk/>
            <pc:sldMk cId="2993528728" sldId="7912"/>
            <ac:spMk id="11" creationId="{A1D38FA1-1971-4AD0-BA7E-8A5B2EE0EDEF}"/>
          </ac:spMkLst>
        </pc:spChg>
        <pc:spChg chg="mod">
          <ac:chgData name="GuoQiuwei" userId="774ad268-0d13-4da8-9b3d-cfd2acb5cadf" providerId="ADAL" clId="{E2520077-5230-4FEB-A1E3-8FF76B51150D}" dt="2023-10-17T07:43:26.802" v="817" actId="14100"/>
          <ac:spMkLst>
            <pc:docMk/>
            <pc:sldMk cId="2993528728" sldId="7912"/>
            <ac:spMk id="6146" creationId="{00000000-0000-0000-0000-000000000000}"/>
          </ac:spMkLst>
        </pc:spChg>
        <pc:picChg chg="add del mod">
          <ac:chgData name="GuoQiuwei" userId="774ad268-0d13-4da8-9b3d-cfd2acb5cadf" providerId="ADAL" clId="{E2520077-5230-4FEB-A1E3-8FF76B51150D}" dt="2023-10-17T08:14:42.327" v="1011" actId="478"/>
          <ac:picMkLst>
            <pc:docMk/>
            <pc:sldMk cId="2993528728" sldId="7912"/>
            <ac:picMk id="3" creationId="{5A860041-7F8B-47EB-8B4B-A9FBDC754FCB}"/>
          </ac:picMkLst>
        </pc:picChg>
        <pc:picChg chg="del">
          <ac:chgData name="GuoQiuwei" userId="774ad268-0d13-4da8-9b3d-cfd2acb5cadf" providerId="ADAL" clId="{E2520077-5230-4FEB-A1E3-8FF76B51150D}" dt="2023-10-17T07:43:28.613" v="818" actId="478"/>
          <ac:picMkLst>
            <pc:docMk/>
            <pc:sldMk cId="2993528728" sldId="7912"/>
            <ac:picMk id="5" creationId="{70AD1B34-B099-4FD6-888B-532C059E2DEC}"/>
          </ac:picMkLst>
        </pc:picChg>
        <pc:picChg chg="add del">
          <ac:chgData name="GuoQiuwei" userId="774ad268-0d13-4da8-9b3d-cfd2acb5cadf" providerId="ADAL" clId="{E2520077-5230-4FEB-A1E3-8FF76B51150D}" dt="2023-10-17T08:14:41.881" v="1010" actId="478"/>
          <ac:picMkLst>
            <pc:docMk/>
            <pc:sldMk cId="2993528728" sldId="7912"/>
            <ac:picMk id="9" creationId="{20A6BAA9-65FE-4D3D-AEF6-FEE6993619AF}"/>
          </ac:picMkLst>
        </pc:picChg>
      </pc:sldChg>
      <pc:sldChg chg="addSp delSp modSp add mod">
        <pc:chgData name="GuoQiuwei" userId="774ad268-0d13-4da8-9b3d-cfd2acb5cadf" providerId="ADAL" clId="{E2520077-5230-4FEB-A1E3-8FF76B51150D}" dt="2023-10-17T08:20:20.899" v="1116" actId="113"/>
        <pc:sldMkLst>
          <pc:docMk/>
          <pc:sldMk cId="260124066" sldId="7913"/>
        </pc:sldMkLst>
        <pc:spChg chg="mod">
          <ac:chgData name="GuoQiuwei" userId="774ad268-0d13-4da8-9b3d-cfd2acb5cadf" providerId="ADAL" clId="{E2520077-5230-4FEB-A1E3-8FF76B51150D}" dt="2023-10-17T08:20:20.899" v="1116" actId="113"/>
          <ac:spMkLst>
            <pc:docMk/>
            <pc:sldMk cId="260124066" sldId="7913"/>
            <ac:spMk id="11" creationId="{A1D38FA1-1971-4AD0-BA7E-8A5B2EE0EDEF}"/>
          </ac:spMkLst>
        </pc:spChg>
        <pc:picChg chg="add del mod">
          <ac:chgData name="GuoQiuwei" userId="774ad268-0d13-4da8-9b3d-cfd2acb5cadf" providerId="ADAL" clId="{E2520077-5230-4FEB-A1E3-8FF76B51150D}" dt="2023-10-17T07:52:25.581" v="901" actId="478"/>
          <ac:picMkLst>
            <pc:docMk/>
            <pc:sldMk cId="260124066" sldId="7913"/>
            <ac:picMk id="3" creationId="{A4FCA9B0-2510-42E0-9123-A5155C2FD101}"/>
          </ac:picMkLst>
        </pc:picChg>
        <pc:picChg chg="add mod">
          <ac:chgData name="GuoQiuwei" userId="774ad268-0d13-4da8-9b3d-cfd2acb5cadf" providerId="ADAL" clId="{E2520077-5230-4FEB-A1E3-8FF76B51150D}" dt="2023-10-17T08:19:15.048" v="1099" actId="1076"/>
          <ac:picMkLst>
            <pc:docMk/>
            <pc:sldMk cId="260124066" sldId="7913"/>
            <ac:picMk id="6" creationId="{4A152A1E-3DB2-474E-9AE3-B6208059AE2E}"/>
          </ac:picMkLst>
        </pc:picChg>
        <pc:picChg chg="add del">
          <ac:chgData name="GuoQiuwei" userId="774ad268-0d13-4da8-9b3d-cfd2acb5cadf" providerId="ADAL" clId="{E2520077-5230-4FEB-A1E3-8FF76B51150D}" dt="2023-10-17T08:18:48.402" v="1098" actId="478"/>
          <ac:picMkLst>
            <pc:docMk/>
            <pc:sldMk cId="260124066" sldId="7913"/>
            <ac:picMk id="9" creationId="{A77660D0-4DC7-463A-B963-9878CD7B4066}"/>
          </ac:picMkLst>
        </pc:picChg>
      </pc:sldChg>
      <pc:sldChg chg="delSp modSp add mod">
        <pc:chgData name="GuoQiuwei" userId="774ad268-0d13-4da8-9b3d-cfd2acb5cadf" providerId="ADAL" clId="{E2520077-5230-4FEB-A1E3-8FF76B51150D}" dt="2023-10-17T07:52:23.824" v="900" actId="1076"/>
        <pc:sldMkLst>
          <pc:docMk/>
          <pc:sldMk cId="3097483481" sldId="7914"/>
        </pc:sldMkLst>
        <pc:picChg chg="mod">
          <ac:chgData name="GuoQiuwei" userId="774ad268-0d13-4da8-9b3d-cfd2acb5cadf" providerId="ADAL" clId="{E2520077-5230-4FEB-A1E3-8FF76B51150D}" dt="2023-10-17T07:52:23.824" v="900" actId="1076"/>
          <ac:picMkLst>
            <pc:docMk/>
            <pc:sldMk cId="3097483481" sldId="7914"/>
            <ac:picMk id="3" creationId="{A4FCA9B0-2510-42E0-9123-A5155C2FD101}"/>
          </ac:picMkLst>
        </pc:picChg>
        <pc:picChg chg="del">
          <ac:chgData name="GuoQiuwei" userId="774ad268-0d13-4da8-9b3d-cfd2acb5cadf" providerId="ADAL" clId="{E2520077-5230-4FEB-A1E3-8FF76B51150D}" dt="2023-10-17T07:52:22.244" v="899" actId="478"/>
          <ac:picMkLst>
            <pc:docMk/>
            <pc:sldMk cId="3097483481" sldId="7914"/>
            <ac:picMk id="6" creationId="{4A152A1E-3DB2-474E-9AE3-B6208059AE2E}"/>
          </ac:picMkLst>
        </pc:picChg>
      </pc:sldChg>
      <pc:sldChg chg="add del">
        <pc:chgData name="GuoQiuwei" userId="774ad268-0d13-4da8-9b3d-cfd2acb5cadf" providerId="ADAL" clId="{E2520077-5230-4FEB-A1E3-8FF76B51150D}" dt="2023-10-17T07:50:58.534" v="887" actId="47"/>
        <pc:sldMkLst>
          <pc:docMk/>
          <pc:sldMk cId="3629088808" sldId="7914"/>
        </pc:sldMkLst>
      </pc:sldChg>
      <pc:sldChg chg="addSp modSp add mod">
        <pc:chgData name="GuoQiuwei" userId="774ad268-0d13-4da8-9b3d-cfd2acb5cadf" providerId="ADAL" clId="{E2520077-5230-4FEB-A1E3-8FF76B51150D}" dt="2023-10-17T08:15:29.360" v="1024" actId="1076"/>
        <pc:sldMkLst>
          <pc:docMk/>
          <pc:sldMk cId="1450278560" sldId="7915"/>
        </pc:sldMkLst>
        <pc:spChg chg="add mod">
          <ac:chgData name="GuoQiuwei" userId="774ad268-0d13-4da8-9b3d-cfd2acb5cadf" providerId="ADAL" clId="{E2520077-5230-4FEB-A1E3-8FF76B51150D}" dt="2023-10-17T08:15:29.360" v="1024" actId="1076"/>
          <ac:spMkLst>
            <pc:docMk/>
            <pc:sldMk cId="1450278560" sldId="7915"/>
            <ac:spMk id="10" creationId="{D0701DEB-6C2E-4E28-AB4C-970058D99358}"/>
          </ac:spMkLst>
        </pc:spChg>
        <pc:spChg chg="mod">
          <ac:chgData name="GuoQiuwei" userId="774ad268-0d13-4da8-9b3d-cfd2acb5cadf" providerId="ADAL" clId="{E2520077-5230-4FEB-A1E3-8FF76B51150D}" dt="2023-10-17T08:14:49.767" v="1014" actId="20577"/>
          <ac:spMkLst>
            <pc:docMk/>
            <pc:sldMk cId="1450278560" sldId="7915"/>
            <ac:spMk id="11" creationId="{A1D38FA1-1971-4AD0-BA7E-8A5B2EE0EDEF}"/>
          </ac:spMkLst>
        </pc:spChg>
        <pc:picChg chg="mod">
          <ac:chgData name="GuoQiuwei" userId="774ad268-0d13-4da8-9b3d-cfd2acb5cadf" providerId="ADAL" clId="{E2520077-5230-4FEB-A1E3-8FF76B51150D}" dt="2023-10-17T08:14:56.211" v="1018" actId="1076"/>
          <ac:picMkLst>
            <pc:docMk/>
            <pc:sldMk cId="1450278560" sldId="7915"/>
            <ac:picMk id="3" creationId="{5A860041-7F8B-47EB-8B4B-A9FBDC754FCB}"/>
          </ac:picMkLst>
        </pc:picChg>
        <pc:picChg chg="mod">
          <ac:chgData name="GuoQiuwei" userId="774ad268-0d13-4da8-9b3d-cfd2acb5cadf" providerId="ADAL" clId="{E2520077-5230-4FEB-A1E3-8FF76B51150D}" dt="2023-10-17T08:14:51.798" v="1015" actId="1076"/>
          <ac:picMkLst>
            <pc:docMk/>
            <pc:sldMk cId="1450278560" sldId="7915"/>
            <ac:picMk id="9" creationId="{20A6BAA9-65FE-4D3D-AEF6-FEE6993619AF}"/>
          </ac:picMkLst>
        </pc:picChg>
      </pc:sldChg>
      <pc:sldChg chg="addSp delSp modSp add mod">
        <pc:chgData name="GuoQiuwei" userId="774ad268-0d13-4da8-9b3d-cfd2acb5cadf" providerId="ADAL" clId="{E2520077-5230-4FEB-A1E3-8FF76B51150D}" dt="2023-10-17T08:25:20.546" v="1174" actId="1076"/>
        <pc:sldMkLst>
          <pc:docMk/>
          <pc:sldMk cId="2349632810" sldId="7916"/>
        </pc:sldMkLst>
        <pc:spChg chg="mod">
          <ac:chgData name="GuoQiuwei" userId="774ad268-0d13-4da8-9b3d-cfd2acb5cadf" providerId="ADAL" clId="{E2520077-5230-4FEB-A1E3-8FF76B51150D}" dt="2023-10-17T08:21:28.545" v="1151" actId="20577"/>
          <ac:spMkLst>
            <pc:docMk/>
            <pc:sldMk cId="2349632810" sldId="7916"/>
            <ac:spMk id="4" creationId="{77DA8BF4-5F7B-DFAA-AE09-6854DAC083A8}"/>
          </ac:spMkLst>
        </pc:spChg>
        <pc:spChg chg="mod">
          <ac:chgData name="GuoQiuwei" userId="774ad268-0d13-4da8-9b3d-cfd2acb5cadf" providerId="ADAL" clId="{E2520077-5230-4FEB-A1E3-8FF76B51150D}" dt="2023-10-17T08:24:09.280" v="1171" actId="207"/>
          <ac:spMkLst>
            <pc:docMk/>
            <pc:sldMk cId="2349632810" sldId="7916"/>
            <ac:spMk id="11" creationId="{A1D38FA1-1971-4AD0-BA7E-8A5B2EE0EDEF}"/>
          </ac:spMkLst>
        </pc:spChg>
        <pc:spChg chg="mod">
          <ac:chgData name="GuoQiuwei" userId="774ad268-0d13-4da8-9b3d-cfd2acb5cadf" providerId="ADAL" clId="{E2520077-5230-4FEB-A1E3-8FF76B51150D}" dt="2023-10-17T08:21:23.988" v="1145" actId="14100"/>
          <ac:spMkLst>
            <pc:docMk/>
            <pc:sldMk cId="2349632810" sldId="7916"/>
            <ac:spMk id="6146" creationId="{00000000-0000-0000-0000-000000000000}"/>
          </ac:spMkLst>
        </pc:spChg>
        <pc:picChg chg="del">
          <ac:chgData name="GuoQiuwei" userId="774ad268-0d13-4da8-9b3d-cfd2acb5cadf" providerId="ADAL" clId="{E2520077-5230-4FEB-A1E3-8FF76B51150D}" dt="2023-10-17T08:21:35.279" v="1153" actId="478"/>
          <ac:picMkLst>
            <pc:docMk/>
            <pc:sldMk cId="2349632810" sldId="7916"/>
            <ac:picMk id="3" creationId="{A4FCA9B0-2510-42E0-9123-A5155C2FD101}"/>
          </ac:picMkLst>
        </pc:picChg>
        <pc:picChg chg="add mod">
          <ac:chgData name="GuoQiuwei" userId="774ad268-0d13-4da8-9b3d-cfd2acb5cadf" providerId="ADAL" clId="{E2520077-5230-4FEB-A1E3-8FF76B51150D}" dt="2023-10-17T08:25:20.546" v="1174" actId="1076"/>
          <ac:picMkLst>
            <pc:docMk/>
            <pc:sldMk cId="2349632810" sldId="7916"/>
            <ac:picMk id="5" creationId="{746C9F5E-D3EF-4C0D-9123-24532634E95E}"/>
          </ac:picMkLst>
        </pc:picChg>
      </pc:sldChg>
      <pc:sldChg chg="add">
        <pc:chgData name="GuoQiuwei" userId="774ad268-0d13-4da8-9b3d-cfd2acb5cadf" providerId="ADAL" clId="{E2520077-5230-4FEB-A1E3-8FF76B51150D}" dt="2023-10-17T10:05:48.124" v="1189"/>
        <pc:sldMkLst>
          <pc:docMk/>
          <pc:sldMk cId="3256340368" sldId="79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351" cy="497679"/>
          </a:xfrm>
          <a:prstGeom prst="rect">
            <a:avLst/>
          </a:prstGeom>
        </p:spPr>
        <p:txBody>
          <a:bodyPr vert="horz" lIns="91440" tIns="45720" rIns="91440" bIns="45720" rtlCol="0"/>
          <a:lstStyle>
            <a:lvl1pPr algn="l">
              <a:buFont typeface="Arial" panose="020B0604020202020204" pitchFamily="34" charset="0"/>
              <a:buNone/>
              <a:defRPr sz="1200">
                <a:ea typeface="宋体" panose="02010600030101010101" pitchFamily="2" charset="-122"/>
              </a:defRPr>
            </a:lvl1pPr>
          </a:lstStyle>
          <a:p>
            <a:pPr>
              <a:defRPr/>
            </a:pPr>
            <a:endParaRPr lang="zh-CN" altLang="en-US"/>
          </a:p>
        </p:txBody>
      </p:sp>
      <p:sp>
        <p:nvSpPr>
          <p:cNvPr id="3" name="Date Placeholder 2"/>
          <p:cNvSpPr>
            <a:spLocks noGrp="1"/>
          </p:cNvSpPr>
          <p:nvPr>
            <p:ph type="dt" sz="quarter" idx="1"/>
          </p:nvPr>
        </p:nvSpPr>
        <p:spPr>
          <a:xfrm>
            <a:off x="3849728" y="1"/>
            <a:ext cx="2946351" cy="497679"/>
          </a:xfrm>
          <a:prstGeom prst="rect">
            <a:avLst/>
          </a:prstGeom>
        </p:spPr>
        <p:txBody>
          <a:bodyPr vert="horz" lIns="91440" tIns="45720" rIns="91440" bIns="45720" rtlCol="0"/>
          <a:lstStyle>
            <a:lvl1pPr algn="r">
              <a:buFont typeface="Arial" panose="020B0604020202020204" pitchFamily="34" charset="0"/>
              <a:buNone/>
              <a:defRPr sz="1200">
                <a:ea typeface="宋体" panose="02010600030101010101" pitchFamily="2" charset="-122"/>
              </a:defRPr>
            </a:lvl1pPr>
          </a:lstStyle>
          <a:p>
            <a:pPr>
              <a:defRPr/>
            </a:pPr>
            <a:fld id="{4E602188-8129-487F-9715-59B6D7ABC560}" type="datetimeFigureOut">
              <a:rPr lang="zh-CN" altLang="en-US"/>
              <a:t>2023/11/5</a:t>
            </a:fld>
            <a:endParaRPr lang="zh-CN" altLang="en-US"/>
          </a:p>
        </p:txBody>
      </p:sp>
      <p:sp>
        <p:nvSpPr>
          <p:cNvPr id="4" name="Footer Placeholder 3"/>
          <p:cNvSpPr>
            <a:spLocks noGrp="1"/>
          </p:cNvSpPr>
          <p:nvPr>
            <p:ph type="ftr" sz="quarter" idx="2"/>
          </p:nvPr>
        </p:nvSpPr>
        <p:spPr>
          <a:xfrm>
            <a:off x="0" y="9428959"/>
            <a:ext cx="2946351" cy="497679"/>
          </a:xfrm>
          <a:prstGeom prst="rect">
            <a:avLst/>
          </a:prstGeom>
        </p:spPr>
        <p:txBody>
          <a:bodyPr vert="horz" lIns="91440" tIns="45720" rIns="91440" bIns="45720" rtlCol="0" anchor="b"/>
          <a:lstStyle>
            <a:lvl1pPr algn="l">
              <a:buFont typeface="Arial" panose="020B0604020202020204" pitchFamily="34" charset="0"/>
              <a:buNone/>
              <a:defRPr sz="1200">
                <a:ea typeface="宋体" panose="02010600030101010101" pitchFamily="2" charset="-122"/>
              </a:defRPr>
            </a:lvl1pPr>
          </a:lstStyle>
          <a:p>
            <a:pPr>
              <a:defRPr/>
            </a:pPr>
            <a:endParaRPr lang="zh-CN" altLang="en-US"/>
          </a:p>
        </p:txBody>
      </p:sp>
      <p:sp>
        <p:nvSpPr>
          <p:cNvPr id="5" name="Slide Number Placeholder 4"/>
          <p:cNvSpPr>
            <a:spLocks noGrp="1"/>
          </p:cNvSpPr>
          <p:nvPr>
            <p:ph type="sldNum" sz="quarter" idx="3"/>
          </p:nvPr>
        </p:nvSpPr>
        <p:spPr>
          <a:xfrm>
            <a:off x="3849728" y="9428959"/>
            <a:ext cx="2946351" cy="497679"/>
          </a:xfrm>
          <a:prstGeom prst="rect">
            <a:avLst/>
          </a:prstGeom>
        </p:spPr>
        <p:txBody>
          <a:bodyPr vert="horz" wrap="square" lIns="91440" tIns="45720" rIns="91440" bIns="45720" numCol="1" anchor="b" anchorCtr="0" compatLnSpc="1"/>
          <a:lstStyle>
            <a:lvl1pPr algn="r">
              <a:buFont typeface="Arial" panose="020B0604020202020204" pitchFamily="34" charset="0"/>
              <a:buNone/>
              <a:defRPr sz="1200"/>
            </a:lvl1pPr>
          </a:lstStyle>
          <a:p>
            <a:pPr>
              <a:defRPr/>
            </a:pPr>
            <a:fld id="{65D3F759-2B11-456D-A4DB-5514280737B8}"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6351" cy="49609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49728" y="0"/>
            <a:ext cx="2946351" cy="496095"/>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fld id="{D4E00419-0999-40B3-9C63-FC6C45193E3A}" type="datetimeFigureOut">
              <a:rPr lang="zh-CN" altLang="en-US"/>
              <a:t>2023/11/5</a:t>
            </a:fld>
            <a:endParaRPr lang="zh-CN" altLang="en-US"/>
          </a:p>
        </p:txBody>
      </p:sp>
      <p:sp>
        <p:nvSpPr>
          <p:cNvPr id="6148" name="幻灯片图像占位符 3"/>
          <p:cNvSpPr>
            <a:spLocks noGrp="1" noRot="1" noChangeAspect="1" noChangeArrowheads="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79928" y="4715273"/>
            <a:ext cx="5437821" cy="4466432"/>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5"/>
          <p:cNvSpPr>
            <a:spLocks noGrp="1" noChangeArrowheads="1"/>
          </p:cNvSpPr>
          <p:nvPr>
            <p:ph type="ftr" sz="quarter" idx="4"/>
          </p:nvPr>
        </p:nvSpPr>
        <p:spPr bwMode="auto">
          <a:xfrm>
            <a:off x="0" y="9428959"/>
            <a:ext cx="2946351" cy="496094"/>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49728" y="9428959"/>
            <a:ext cx="2946351" cy="496094"/>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Calibri" panose="020F0502020204030204" pitchFamily="34" charset="0"/>
              </a:defRPr>
            </a:lvl1pPr>
          </a:lstStyle>
          <a:p>
            <a:pPr>
              <a:defRPr/>
            </a:pPr>
            <a:fld id="{FCD21962-AE6C-45D8-9B98-2AC1C5885CD6}"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4263AC-FE4F-43C6-8118-0DCAF518085F}"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18845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38480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26050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4263AC-FE4F-43C6-8118-0DCAF518085F}"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13</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58922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a:solidFill>
              <a:srgbClr val="000000"/>
            </a:solidFill>
            <a:miter lim="800000"/>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39D813E-B414-4BDF-A9E5-963A672D63BA}"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t>2</a:t>
            </a:fld>
            <a:endParaRPr kumimoji="0" lang="zh-CN" altLang="en-US" sz="1200" b="0" i="0" u="none" strike="noStrike" kern="1200" cap="none" spc="0" normalizeH="0" baseline="0" noProof="0" dirty="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4444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4036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4223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663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72500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93333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solidFill>
              <a:srgbClr val="000000"/>
            </a:solidFill>
            <a:miter lim="800000"/>
          </a:ln>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随着信息技术的发展，定制化在电子商务中变得越来越重要。许多网上商店根据顾客的个人喜好量身定做商品，这叫做商品分类。例如，在在线零售中</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每当客户点击进入一个网站时，都会向客户显示一组根据该客户的历史点击</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r>
              <a:rPr lang="zh-CN" altLang="en-US" sz="900" b="0" i="0" baseline="0">
                <a:solidFill>
                  <a:srgbClr val="000000"/>
                </a:solidFill>
                <a:effectLst/>
                <a:latin typeface="微软雅黑" panose="020B0503020204020204" pitchFamily="34" charset="-122"/>
                <a:ea typeface="微软雅黑" panose="020B0503020204020204" pitchFamily="34" charset="-122"/>
              </a:rPr>
              <a:t>购买记录生成的产品</a:t>
            </a:r>
            <a:r>
              <a:rPr lang="en-US" altLang="zh-CN" sz="900" b="0" i="0" baseline="0">
                <a:solidFill>
                  <a:srgbClr val="000000"/>
                </a:solidFill>
                <a:effectLst/>
                <a:latin typeface="微软雅黑" panose="020B0503020204020204" pitchFamily="34" charset="-122"/>
                <a:ea typeface="微软雅黑" panose="020B0503020204020204" pitchFamily="34" charset="-122"/>
              </a:rPr>
              <a:t>;</a:t>
            </a: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根据客户的观看历史，在客户的主页上向每位客户推荐精选视频</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在社交媒体网站，广告是根据用户的浏览记录发布的</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为每位读者提供个性化的文章推荐</a:t>
            </a:r>
            <a:endParaRPr lang="en-US" altLang="zh-CN" sz="900" b="0" i="0" baseline="0">
              <a:solidFill>
                <a:srgbClr val="000000"/>
              </a:solidFill>
              <a:effectLst/>
              <a:latin typeface="微软雅黑" panose="020B0503020204020204" pitchFamily="34" charset="-122"/>
              <a:ea typeface="微软雅黑" panose="020B0503020204020204" pitchFamily="34" charset="-122"/>
            </a:endParaRPr>
          </a:p>
          <a:p>
            <a:pPr eaLnBrk="1" hangingPunct="1">
              <a:spcBef>
                <a:spcPct val="0"/>
              </a:spcBef>
            </a:pPr>
            <a:r>
              <a:rPr lang="zh-CN" altLang="en-US" sz="900" b="0" i="0" baseline="0">
                <a:solidFill>
                  <a:srgbClr val="000000"/>
                </a:solidFill>
                <a:effectLst/>
                <a:latin typeface="微软雅黑" panose="020B0503020204020204" pitchFamily="34" charset="-122"/>
                <a:ea typeface="微软雅黑" panose="020B0503020204020204" pitchFamily="34" charset="-122"/>
              </a:rPr>
              <a:t>使用个人数据根据客户的偏好向客户推荐商品分类的问题被称为个性化分类优化</a:t>
            </a:r>
            <a:endParaRPr lang="zh-CN" altLang="en-US" sz="900" b="0" baseline="0" dirty="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54CF18-4653-4B2A-BBC5-A666169EBAAC}"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2065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1275" y="185738"/>
            <a:ext cx="2795588" cy="614203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539750" y="185738"/>
            <a:ext cx="8239125" cy="614203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539750" y="1096963"/>
            <a:ext cx="5516563"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08713" y="1096963"/>
            <a:ext cx="5518150"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1275" y="185738"/>
            <a:ext cx="2795588" cy="614203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539750" y="185738"/>
            <a:ext cx="8239125" cy="614203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539750" y="1096963"/>
            <a:ext cx="5516563"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08713" y="1096963"/>
            <a:ext cx="5518150"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1275" y="185738"/>
            <a:ext cx="2795588" cy="614203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539750" y="185738"/>
            <a:ext cx="8239125" cy="614203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539750" y="1096963"/>
            <a:ext cx="5516563"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08713" y="1096963"/>
            <a:ext cx="5518150"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539750" y="1096963"/>
            <a:ext cx="5516563"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08713" y="1096963"/>
            <a:ext cx="5518150" cy="52308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1275" y="185738"/>
            <a:ext cx="2795588" cy="614203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539750" y="185738"/>
            <a:ext cx="8239125" cy="614203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pPr/>
              <a:t>‹#›</a:t>
            </a:fld>
            <a:r>
              <a:rPr lang="zh-CN" altLang="en-US"/>
              <a:t> </a:t>
            </a:r>
            <a:r>
              <a:rPr lang="en-US" altLang="zh-CN"/>
              <a:t>/ 24</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0A00279-EE62-45EC-B370-E11160409109}"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0A00279-EE62-45EC-B370-E11160409109}"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0A00279-EE62-45EC-B370-E11160409109}" type="datetimeFigureOut">
              <a:rPr lang="zh-CN" altLang="en-US" smtClean="0"/>
              <a:t>2023/11/5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A00279-EE62-45EC-B370-E11160409109}" type="datetimeFigureOut">
              <a:rPr lang="zh-CN" altLang="en-US" smtClean="0"/>
              <a:t>2023/11/5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A00279-EE62-45EC-B370-E11160409109}"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A00279-EE62-45EC-B370-E11160409109}"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0A00279-EE62-45EC-B370-E11160409109}"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F9FA9D-E535-44BF-A96A-D680277CAB3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18" Type="http://schemas.openxmlformats.org/officeDocument/2006/relationships/image" Target="../media/image10.jpeg"/><Relationship Id="rId3" Type="http://schemas.openxmlformats.org/officeDocument/2006/relationships/slideLayout" Target="../slideLayouts/slideLayout14.xml"/><Relationship Id="rId21" Type="http://schemas.openxmlformats.org/officeDocument/2006/relationships/image" Target="../media/image13.jpe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9.jpeg"/><Relationship Id="rId2" Type="http://schemas.openxmlformats.org/officeDocument/2006/relationships/slideLayout" Target="../slideLayouts/slideLayout13.xml"/><Relationship Id="rId16" Type="http://schemas.openxmlformats.org/officeDocument/2006/relationships/image" Target="../media/image8.jpeg"/><Relationship Id="rId20" Type="http://schemas.openxmlformats.org/officeDocument/2006/relationships/image" Target="../media/image1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7.png"/><Relationship Id="rId10" Type="http://schemas.openxmlformats.org/officeDocument/2006/relationships/slideLayout" Target="../slideLayouts/slideLayout21.xml"/><Relationship Id="rId19" Type="http://schemas.openxmlformats.org/officeDocument/2006/relationships/image" Target="../media/image1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4.png"/><Relationship Id="rId2" Type="http://schemas.openxmlformats.org/officeDocument/2006/relationships/slideLayout" Target="../slideLayouts/slideLayout24.xml"/><Relationship Id="rId16"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4.png"/><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oleObject" Target="../embeddings/oleObject3.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4.png"/><Relationship Id="rId2" Type="http://schemas.openxmlformats.org/officeDocument/2006/relationships/slideLayout" Target="../slideLayouts/slideLayout46.xml"/><Relationship Id="rId16" Type="http://schemas.openxmlformats.org/officeDocument/2006/relationships/image" Target="../media/image3.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科大校徽_水印"/>
          <p:cNvPicPr>
            <a:picLocks noChangeAspect="1" noChangeArrowheads="1"/>
          </p:cNvPicPr>
          <p:nvPr userDrawn="1"/>
        </p:nvPicPr>
        <p:blipFill>
          <a:blip r:embed="rId13">
            <a:extLst>
              <a:ext uri="{28A0092B-C50C-407E-A947-70E740481C1C}">
                <a14:useLocalDpi xmlns:a14="http://schemas.microsoft.com/office/drawing/2010/main" val="0"/>
              </a:ext>
            </a:extLst>
          </a:blip>
          <a:srcRect t="2" r="19031" b="29477"/>
          <a:stretch>
            <a:fillRect/>
          </a:stretch>
        </p:blipFill>
        <p:spPr bwMode="auto">
          <a:xfrm>
            <a:off x="6469063" y="1881188"/>
            <a:ext cx="57229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677863" y="571500"/>
            <a:ext cx="10861675" cy="635000"/>
          </a:xfrm>
          <a:prstGeom prst="rect">
            <a:avLst/>
          </a:prstGeom>
          <a:noFill/>
          <a:ln>
            <a:noFill/>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5000"/>
              <a:buFont typeface="Wingdings" panose="05000000000000000000" pitchFamily="2" charset="2"/>
              <a:buChar char="n"/>
              <a:defRPr/>
            </a:pPr>
            <a:endParaRPr lang="zh-CN" altLang="en-US" sz="1000">
              <a:latin typeface="Book Antiqua" panose="02040602050305030304" pitchFamily="18" charset="0"/>
            </a:endParaRPr>
          </a:p>
        </p:txBody>
      </p:sp>
      <p:sp>
        <p:nvSpPr>
          <p:cNvPr id="1028" name="Rectangle 6"/>
          <p:cNvSpPr>
            <a:spLocks noChangeArrowheads="1"/>
          </p:cNvSpPr>
          <p:nvPr/>
        </p:nvSpPr>
        <p:spPr bwMode="auto">
          <a:xfrm>
            <a:off x="10815638" y="6565900"/>
            <a:ext cx="1154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 typeface="Arial" panose="020B0604020202020204" pitchFamily="34" charset="0"/>
              <a:buNone/>
              <a:defRPr/>
            </a:pPr>
            <a:fld id="{C86F8433-B5DA-4F6D-820E-152AD2A45B1E}" type="slidenum">
              <a:rPr lang="zh-CN" altLang="en-US" sz="1200" smtClean="0">
                <a:latin typeface="Book Antiqua" panose="02040602050305030304" pitchFamily="18" charset="0"/>
              </a:rPr>
              <a:t>‹#›</a:t>
            </a:fld>
            <a:endParaRPr lang="en-US" altLang="zh-CN" sz="1200">
              <a:latin typeface="Book Antiqua" panose="02040602050305030304" pitchFamily="18" charset="0"/>
            </a:endParaRPr>
          </a:p>
        </p:txBody>
      </p:sp>
      <p:sp>
        <p:nvSpPr>
          <p:cNvPr id="1029" name="Line 9"/>
          <p:cNvSpPr>
            <a:spLocks noChangeShapeType="1"/>
          </p:cNvSpPr>
          <p:nvPr/>
        </p:nvSpPr>
        <p:spPr bwMode="auto">
          <a:xfrm>
            <a:off x="539750" y="6565900"/>
            <a:ext cx="11187113"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0" name="Line 9"/>
          <p:cNvSpPr>
            <a:spLocks noChangeShapeType="1"/>
          </p:cNvSpPr>
          <p:nvPr userDrawn="1"/>
        </p:nvSpPr>
        <p:spPr bwMode="auto">
          <a:xfrm>
            <a:off x="1754188" y="744538"/>
            <a:ext cx="9178925" cy="0"/>
          </a:xfrm>
          <a:prstGeom prst="line">
            <a:avLst/>
          </a:prstGeom>
          <a:noFill/>
          <a:ln w="19050">
            <a:solidFill>
              <a:srgbClr val="26376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1" name="Rectangle 5"/>
          <p:cNvSpPr>
            <a:spLocks noGrp="1" noChangeArrowheads="1"/>
          </p:cNvSpPr>
          <p:nvPr>
            <p:ph type="title"/>
          </p:nvPr>
        </p:nvSpPr>
        <p:spPr bwMode="auto">
          <a:xfrm>
            <a:off x="1792288" y="185738"/>
            <a:ext cx="90789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spAutoFit/>
          </a:bodyPr>
          <a:lstStyle/>
          <a:p>
            <a:pPr lvl="0"/>
            <a:r>
              <a:rPr lang="zh-CN" altLang="zh-CN"/>
              <a:t>单击此处编辑母版标题样式</a:t>
            </a:r>
          </a:p>
        </p:txBody>
      </p:sp>
      <p:sp>
        <p:nvSpPr>
          <p:cNvPr id="1032" name="Rectangle 3"/>
          <p:cNvSpPr>
            <a:spLocks noGrp="1" noChangeArrowheads="1"/>
          </p:cNvSpPr>
          <p:nvPr>
            <p:ph type="body" idx="1"/>
          </p:nvPr>
        </p:nvSpPr>
        <p:spPr bwMode="auto">
          <a:xfrm>
            <a:off x="539750" y="1096963"/>
            <a:ext cx="11187113"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p:txBody>
      </p:sp>
      <p:graphicFrame>
        <p:nvGraphicFramePr>
          <p:cNvPr id="1033" name="Object 9"/>
          <p:cNvGraphicFramePr>
            <a:graphicFrameLocks noChangeAspect="1"/>
          </p:cNvGraphicFramePr>
          <p:nvPr userDrawn="1"/>
        </p:nvGraphicFramePr>
        <p:xfrm>
          <a:off x="474663" y="166688"/>
          <a:ext cx="685800" cy="685800"/>
        </p:xfrm>
        <a:graphic>
          <a:graphicData uri="http://schemas.openxmlformats.org/presentationml/2006/ole">
            <mc:AlternateContent xmlns:mc="http://schemas.openxmlformats.org/markup-compatibility/2006">
              <mc:Choice xmlns:v="urn:schemas-microsoft-com:vml" Requires="v">
                <p:oleObj r:id="rId14" imgW="457200" imgH="457200" progId="">
                  <p:embed/>
                </p:oleObj>
              </mc:Choice>
              <mc:Fallback>
                <p:oleObj r:id="rId14" imgW="457200" imgH="457200" progId="">
                  <p:embed/>
                  <p:pic>
                    <p:nvPicPr>
                      <p:cNvPr id="1033"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4663" y="166688"/>
                        <a:ext cx="685800" cy="685800"/>
                      </a:xfrm>
                      <a:prstGeom prst="rect">
                        <a:avLst/>
                      </a:prstGeom>
                      <a:noFill/>
                      <a:ln>
                        <a:noFill/>
                      </a:ln>
                      <a:effectLst/>
                      <a:extLst>
                        <a:ext uri="{909E8E84-426E-40DD-AFC4-6F175D3DCCD1}">
                          <a14:hiddenFill xmlns:a14="http://schemas.microsoft.com/office/drawing/2010/main">
                            <a:solidFill>
                              <a:srgbClr val="FFE0D1">
                                <a:alpha val="8117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pSp>
        <p:nvGrpSpPr>
          <p:cNvPr id="1034" name="组合 12"/>
          <p:cNvGrpSpPr/>
          <p:nvPr userDrawn="1"/>
        </p:nvGrpSpPr>
        <p:grpSpPr bwMode="auto">
          <a:xfrm>
            <a:off x="10436225" y="220663"/>
            <a:ext cx="1755775" cy="554037"/>
            <a:chOff x="10436773" y="0"/>
            <a:chExt cx="1755227" cy="554679"/>
          </a:xfrm>
        </p:grpSpPr>
        <p:pic>
          <p:nvPicPr>
            <p:cNvPr id="1035" name="Picture 1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436773" y="0"/>
              <a:ext cx="559676" cy="55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3"/>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972800" y="0"/>
              <a:ext cx="121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kern="1200">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9pPr>
    </p:titleStyle>
    <p:bodyStyle>
      <a:lvl1pPr marL="179705" indent="-179705" algn="l" rtl="0" eaLnBrk="0" fontAlgn="base" hangingPunct="0">
        <a:lnSpc>
          <a:spcPct val="130000"/>
        </a:lnSpc>
        <a:spcBef>
          <a:spcPct val="50000"/>
        </a:spcBef>
        <a:spcAft>
          <a:spcPct val="0"/>
        </a:spcAft>
        <a:buClr>
          <a:schemeClr val="accent1"/>
        </a:buClr>
        <a:buSzPct val="75000"/>
        <a:buFont typeface="Wingdings" panose="05000000000000000000" pitchFamily="2" charset="2"/>
        <a:buChar char="Ü"/>
        <a:defRPr sz="2600" b="1" kern="1200">
          <a:solidFill>
            <a:schemeClr val="tx1"/>
          </a:solidFill>
          <a:latin typeface="+mn-lt"/>
          <a:ea typeface="+mn-ea"/>
          <a:cs typeface="+mn-cs"/>
        </a:defRPr>
      </a:lvl1pPr>
      <a:lvl2pPr marL="536575" indent="-177800" algn="l" rtl="0" eaLnBrk="0" fontAlgn="base" hangingPunct="0">
        <a:lnSpc>
          <a:spcPct val="130000"/>
        </a:lnSpc>
        <a:spcBef>
          <a:spcPct val="50000"/>
        </a:spcBef>
        <a:spcAft>
          <a:spcPct val="0"/>
        </a:spcAft>
        <a:buClr>
          <a:schemeClr val="accent1"/>
        </a:buClr>
        <a:buFont typeface="Wingdings" panose="05000000000000000000" pitchFamily="2" charset="2"/>
        <a:buChar char="F"/>
        <a:defRPr sz="2400" b="1" kern="1200">
          <a:solidFill>
            <a:schemeClr val="tx1"/>
          </a:solidFill>
          <a:latin typeface="+mn-lt"/>
          <a:ea typeface="+mj-ea"/>
          <a:cs typeface="+mn-cs"/>
        </a:defRPr>
      </a:lvl2pPr>
      <a:lvl3pPr marL="984250" indent="-268605" algn="l" rtl="0" eaLnBrk="0" fontAlgn="base" hangingPunct="0">
        <a:lnSpc>
          <a:spcPct val="130000"/>
        </a:lnSpc>
        <a:spcBef>
          <a:spcPct val="50000"/>
        </a:spcBef>
        <a:spcAft>
          <a:spcPct val="0"/>
        </a:spcAft>
        <a:buClr>
          <a:schemeClr val="accent1"/>
        </a:buClr>
        <a:buFont typeface="Wingdings" panose="05000000000000000000" pitchFamily="2" charset="2"/>
        <a:buChar char="v"/>
        <a:defRPr sz="2000" b="1" kern="1200">
          <a:solidFill>
            <a:schemeClr val="tx1"/>
          </a:solidFill>
          <a:latin typeface="+mn-lt"/>
          <a:ea typeface="+mn-ea"/>
          <a:cs typeface="+mn-cs"/>
        </a:defRPr>
      </a:lvl3pPr>
      <a:lvl4pPr marL="1343025" indent="-179705" algn="l" rtl="0" eaLnBrk="0" fontAlgn="base" hangingPunct="0">
        <a:lnSpc>
          <a:spcPct val="130000"/>
        </a:lnSpc>
        <a:spcBef>
          <a:spcPct val="50000"/>
        </a:spcBef>
        <a:spcAft>
          <a:spcPct val="0"/>
        </a:spcAft>
        <a:buClr>
          <a:schemeClr val="accent1"/>
        </a:buClr>
        <a:buFont typeface="Wingdings" panose="05000000000000000000" pitchFamily="2" charset="2"/>
        <a:buChar char="□"/>
        <a:defRPr sz="2000" b="1" kern="1200">
          <a:solidFill>
            <a:schemeClr val="tx1"/>
          </a:solidFill>
          <a:latin typeface="+mn-lt"/>
          <a:ea typeface="+mn-ea"/>
          <a:cs typeface="+mn-cs"/>
        </a:defRPr>
      </a:lvl4pPr>
      <a:lvl5pPr marL="2046605" indent="-171450" algn="l" rtl="0" eaLnBrk="0" fontAlgn="base" hangingPunct="0">
        <a:lnSpc>
          <a:spcPct val="120000"/>
        </a:lnSpc>
        <a:spcBef>
          <a:spcPct val="20000"/>
        </a:spcBef>
        <a:spcAft>
          <a:spcPct val="0"/>
        </a:spcAft>
        <a:buClr>
          <a:schemeClr val="tx1"/>
        </a:buClr>
        <a:buFont typeface="Wingdings" panose="05000000000000000000" pitchFamily="2" charset="2"/>
        <a:buChar char="•"/>
        <a:defRPr sz="2400" b="1"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113783"/>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677863" y="571500"/>
            <a:ext cx="10861675" cy="635000"/>
          </a:xfrm>
          <a:prstGeom prst="rect">
            <a:avLst/>
          </a:prstGeom>
          <a:noFill/>
          <a:ln>
            <a:noFill/>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5000"/>
              <a:buFont typeface="Wingdings" panose="05000000000000000000" pitchFamily="2" charset="2"/>
              <a:buChar char="n"/>
              <a:defRPr/>
            </a:pPr>
            <a:endParaRPr lang="zh-CN" altLang="en-US" sz="1000">
              <a:latin typeface="Book Antiqua" panose="02040602050305030304" pitchFamily="18" charset="0"/>
            </a:endParaRPr>
          </a:p>
        </p:txBody>
      </p:sp>
      <p:pic>
        <p:nvPicPr>
          <p:cNvPr id="2051" name="Picture 3" descr="Som_USTC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38663" y="5326063"/>
            <a:ext cx="311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USTC_校徽中间部分"/>
          <p:cNvPicPr>
            <a:picLocks noChangeAspect="1" noChangeArrowheads="1"/>
          </p:cNvPicPr>
          <p:nvPr userDrawn="1"/>
        </p:nvPicPr>
        <p:blipFill>
          <a:blip r:embed="rId14">
            <a:clrChange>
              <a:clrFrom>
                <a:srgbClr val="113783"/>
              </a:clrFrom>
              <a:clrTo>
                <a:srgbClr val="113783">
                  <a:alpha val="0"/>
                </a:srgbClr>
              </a:clrTo>
            </a:clrChange>
            <a:extLst>
              <a:ext uri="{28A0092B-C50C-407E-A947-70E740481C1C}">
                <a14:useLocalDpi xmlns:a14="http://schemas.microsoft.com/office/drawing/2010/main" val="0"/>
              </a:ext>
            </a:extLst>
          </a:blip>
          <a:srcRect/>
          <a:stretch>
            <a:fillRect/>
          </a:stretch>
        </p:blipFill>
        <p:spPr bwMode="auto">
          <a:xfrm>
            <a:off x="7429500" y="3105150"/>
            <a:ext cx="47625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7" descr="USTC"/>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11200" y="333375"/>
            <a:ext cx="2971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15"/>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963150" y="333375"/>
            <a:ext cx="908050" cy="511175"/>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55" name="图片 1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871200" y="333375"/>
            <a:ext cx="908050" cy="511175"/>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56" name="图片 17"/>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6330950" y="333375"/>
            <a:ext cx="906463" cy="511175"/>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57" name="图片 18"/>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8147050" y="333375"/>
            <a:ext cx="908050" cy="512763"/>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58" name="图片 19"/>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9055100" y="333375"/>
            <a:ext cx="909638" cy="511175"/>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59" name="图片 20"/>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7239000" y="333375"/>
            <a:ext cx="908050" cy="511175"/>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060" name="Rectangle 5"/>
          <p:cNvSpPr>
            <a:spLocks noGrp="1" noChangeArrowheads="1"/>
          </p:cNvSpPr>
          <p:nvPr>
            <p:ph type="title"/>
          </p:nvPr>
        </p:nvSpPr>
        <p:spPr bwMode="auto">
          <a:xfrm>
            <a:off x="1792288" y="185738"/>
            <a:ext cx="90789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spAutoFit/>
          </a:bodyPr>
          <a:lstStyle/>
          <a:p>
            <a:pPr lvl="0"/>
            <a:r>
              <a:rPr lang="zh-CN" altLang="zh-CN"/>
              <a:t>单击此处编辑母版标题样式</a:t>
            </a:r>
          </a:p>
        </p:txBody>
      </p:sp>
      <p:sp>
        <p:nvSpPr>
          <p:cNvPr id="2061" name="Rectangle 3"/>
          <p:cNvSpPr>
            <a:spLocks noGrp="1" noChangeArrowheads="1"/>
          </p:cNvSpPr>
          <p:nvPr>
            <p:ph type="body" idx="1"/>
          </p:nvPr>
        </p:nvSpPr>
        <p:spPr bwMode="auto">
          <a:xfrm>
            <a:off x="539750" y="1096963"/>
            <a:ext cx="11187113"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2800" b="1" kern="1200">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9pPr>
    </p:titleStyle>
    <p:bodyStyle>
      <a:lvl1pPr marL="179705" indent="-179705" algn="l" rtl="0" eaLnBrk="0" fontAlgn="base" hangingPunct="0">
        <a:lnSpc>
          <a:spcPct val="130000"/>
        </a:lnSpc>
        <a:spcBef>
          <a:spcPct val="50000"/>
        </a:spcBef>
        <a:spcAft>
          <a:spcPct val="0"/>
        </a:spcAft>
        <a:buClr>
          <a:schemeClr val="accent1"/>
        </a:buClr>
        <a:buSzPct val="75000"/>
        <a:buFont typeface="Wingdings" panose="05000000000000000000" pitchFamily="2" charset="2"/>
        <a:buChar char="Ü"/>
        <a:defRPr sz="2600" b="1" kern="1200">
          <a:solidFill>
            <a:schemeClr val="tx1"/>
          </a:solidFill>
          <a:latin typeface="+mn-lt"/>
          <a:ea typeface="+mn-ea"/>
          <a:cs typeface="+mn-cs"/>
        </a:defRPr>
      </a:lvl1pPr>
      <a:lvl2pPr marL="536575" indent="-177800" algn="l" rtl="0" eaLnBrk="0" fontAlgn="base" hangingPunct="0">
        <a:lnSpc>
          <a:spcPct val="130000"/>
        </a:lnSpc>
        <a:spcBef>
          <a:spcPct val="50000"/>
        </a:spcBef>
        <a:spcAft>
          <a:spcPct val="0"/>
        </a:spcAft>
        <a:buClr>
          <a:schemeClr val="accent1"/>
        </a:buClr>
        <a:buFont typeface="Wingdings" panose="05000000000000000000" pitchFamily="2" charset="2"/>
        <a:buChar char="F"/>
        <a:defRPr sz="2400" b="1" kern="1200">
          <a:solidFill>
            <a:schemeClr val="tx1"/>
          </a:solidFill>
          <a:latin typeface="+mn-lt"/>
          <a:ea typeface="+mj-ea"/>
          <a:cs typeface="+mn-cs"/>
        </a:defRPr>
      </a:lvl2pPr>
      <a:lvl3pPr marL="984250" indent="-268605" algn="l" rtl="0" eaLnBrk="0" fontAlgn="base" hangingPunct="0">
        <a:lnSpc>
          <a:spcPct val="130000"/>
        </a:lnSpc>
        <a:spcBef>
          <a:spcPct val="50000"/>
        </a:spcBef>
        <a:spcAft>
          <a:spcPct val="0"/>
        </a:spcAft>
        <a:buClr>
          <a:schemeClr val="accent1"/>
        </a:buClr>
        <a:buFont typeface="Wingdings" panose="05000000000000000000" pitchFamily="2" charset="2"/>
        <a:buChar char="v"/>
        <a:defRPr sz="2000" b="1" kern="1200">
          <a:solidFill>
            <a:schemeClr val="tx1"/>
          </a:solidFill>
          <a:latin typeface="+mn-lt"/>
          <a:ea typeface="+mn-ea"/>
          <a:cs typeface="+mn-cs"/>
        </a:defRPr>
      </a:lvl3pPr>
      <a:lvl4pPr marL="1343025" indent="-179705" algn="l" rtl="0" eaLnBrk="0" fontAlgn="base" hangingPunct="0">
        <a:lnSpc>
          <a:spcPct val="130000"/>
        </a:lnSpc>
        <a:spcBef>
          <a:spcPct val="50000"/>
        </a:spcBef>
        <a:spcAft>
          <a:spcPct val="0"/>
        </a:spcAft>
        <a:buClr>
          <a:schemeClr val="accent1"/>
        </a:buClr>
        <a:buFont typeface="Wingdings" panose="05000000000000000000" pitchFamily="2" charset="2"/>
        <a:buChar char="□"/>
        <a:defRPr sz="2000" b="1" kern="1200">
          <a:solidFill>
            <a:schemeClr val="tx1"/>
          </a:solidFill>
          <a:latin typeface="+mn-lt"/>
          <a:ea typeface="+mn-ea"/>
          <a:cs typeface="+mn-cs"/>
        </a:defRPr>
      </a:lvl4pPr>
      <a:lvl5pPr marL="2046605" indent="-171450" algn="l" rtl="0" eaLnBrk="0" fontAlgn="base" hangingPunct="0">
        <a:lnSpc>
          <a:spcPct val="120000"/>
        </a:lnSpc>
        <a:spcBef>
          <a:spcPct val="20000"/>
        </a:spcBef>
        <a:spcAft>
          <a:spcPct val="0"/>
        </a:spcAft>
        <a:buClr>
          <a:schemeClr val="tx1"/>
        </a:buClr>
        <a:buFont typeface="Wingdings" panose="05000000000000000000" pitchFamily="2" charset="2"/>
        <a:buChar char="•"/>
        <a:defRPr sz="2400" b="1"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科大校徽_水印"/>
          <p:cNvPicPr>
            <a:picLocks noChangeAspect="1" noChangeArrowheads="1"/>
          </p:cNvPicPr>
          <p:nvPr userDrawn="1"/>
        </p:nvPicPr>
        <p:blipFill>
          <a:blip r:embed="rId13">
            <a:extLst>
              <a:ext uri="{28A0092B-C50C-407E-A947-70E740481C1C}">
                <a14:useLocalDpi xmlns:a14="http://schemas.microsoft.com/office/drawing/2010/main" val="0"/>
              </a:ext>
            </a:extLst>
          </a:blip>
          <a:srcRect t="2" r="19031" b="29477"/>
          <a:stretch>
            <a:fillRect/>
          </a:stretch>
        </p:blipFill>
        <p:spPr bwMode="auto">
          <a:xfrm>
            <a:off x="6469063" y="1881188"/>
            <a:ext cx="57229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677863" y="571500"/>
            <a:ext cx="10861675" cy="635000"/>
          </a:xfrm>
          <a:prstGeom prst="rect">
            <a:avLst/>
          </a:prstGeom>
          <a:noFill/>
          <a:ln>
            <a:noFill/>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rgbClr val="A50021"/>
              </a:buClr>
              <a:buSzPct val="75000"/>
              <a:buFont typeface="Wingdings" panose="05000000000000000000" pitchFamily="2" charset="2"/>
              <a:buChar char="n"/>
              <a:defRPr/>
            </a:pPr>
            <a:endParaRPr lang="zh-CN" altLang="en-US" sz="1000">
              <a:solidFill>
                <a:srgbClr val="000000"/>
              </a:solidFill>
              <a:latin typeface="Book Antiqua" panose="02040602050305030304" pitchFamily="18" charset="0"/>
            </a:endParaRPr>
          </a:p>
        </p:txBody>
      </p:sp>
      <p:sp>
        <p:nvSpPr>
          <p:cNvPr id="1028" name="Rectangle 6"/>
          <p:cNvSpPr>
            <a:spLocks noChangeArrowheads="1"/>
          </p:cNvSpPr>
          <p:nvPr/>
        </p:nvSpPr>
        <p:spPr bwMode="auto">
          <a:xfrm>
            <a:off x="10815638" y="6565900"/>
            <a:ext cx="1154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 typeface="Arial" panose="020B0604020202020204" pitchFamily="34" charset="0"/>
              <a:buNone/>
              <a:defRPr/>
            </a:pPr>
            <a:fld id="{469899F4-B7FB-4D28-A3CC-4D9E75482C13}" type="slidenum">
              <a:rPr lang="zh-CN" altLang="en-US" sz="1200" smtClean="0">
                <a:solidFill>
                  <a:srgbClr val="000000"/>
                </a:solidFill>
                <a:latin typeface="Book Antiqua" panose="02040602050305030304" pitchFamily="18" charset="0"/>
              </a:rPr>
              <a:t>‹#›</a:t>
            </a:fld>
            <a:endParaRPr lang="en-US" altLang="zh-CN" sz="1200">
              <a:solidFill>
                <a:srgbClr val="000000"/>
              </a:solidFill>
              <a:latin typeface="Book Antiqua" panose="02040602050305030304" pitchFamily="18" charset="0"/>
            </a:endParaRPr>
          </a:p>
        </p:txBody>
      </p:sp>
      <p:sp>
        <p:nvSpPr>
          <p:cNvPr id="4101" name="Line 9"/>
          <p:cNvSpPr>
            <a:spLocks noChangeShapeType="1"/>
          </p:cNvSpPr>
          <p:nvPr/>
        </p:nvSpPr>
        <p:spPr bwMode="auto">
          <a:xfrm>
            <a:off x="539750" y="6565900"/>
            <a:ext cx="11187113"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02" name="Line 9"/>
          <p:cNvSpPr>
            <a:spLocks noChangeShapeType="1"/>
          </p:cNvSpPr>
          <p:nvPr userDrawn="1"/>
        </p:nvSpPr>
        <p:spPr bwMode="auto">
          <a:xfrm>
            <a:off x="1754188" y="744538"/>
            <a:ext cx="9178925" cy="0"/>
          </a:xfrm>
          <a:prstGeom prst="line">
            <a:avLst/>
          </a:prstGeom>
          <a:noFill/>
          <a:ln w="19050">
            <a:solidFill>
              <a:srgbClr val="26376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03" name="Rectangle 5"/>
          <p:cNvSpPr>
            <a:spLocks noGrp="1" noChangeArrowheads="1"/>
          </p:cNvSpPr>
          <p:nvPr>
            <p:ph type="title"/>
          </p:nvPr>
        </p:nvSpPr>
        <p:spPr bwMode="auto">
          <a:xfrm>
            <a:off x="1792288" y="185738"/>
            <a:ext cx="90789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spAutoFit/>
          </a:bodyPr>
          <a:lstStyle/>
          <a:p>
            <a:pPr lvl="0"/>
            <a:r>
              <a:rPr lang="zh-CN" altLang="zh-CN"/>
              <a:t>单击此处编辑母版标题样式</a:t>
            </a:r>
          </a:p>
        </p:txBody>
      </p:sp>
      <p:sp>
        <p:nvSpPr>
          <p:cNvPr id="4104" name="Rectangle 3"/>
          <p:cNvSpPr>
            <a:spLocks noGrp="1" noChangeArrowheads="1"/>
          </p:cNvSpPr>
          <p:nvPr>
            <p:ph type="body" idx="1"/>
          </p:nvPr>
        </p:nvSpPr>
        <p:spPr bwMode="auto">
          <a:xfrm>
            <a:off x="539750" y="1096963"/>
            <a:ext cx="11187113"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p:txBody>
      </p:sp>
      <p:graphicFrame>
        <p:nvGraphicFramePr>
          <p:cNvPr id="4105" name="Object 9"/>
          <p:cNvGraphicFramePr>
            <a:graphicFrameLocks noChangeAspect="1"/>
          </p:cNvGraphicFramePr>
          <p:nvPr userDrawn="1"/>
        </p:nvGraphicFramePr>
        <p:xfrm>
          <a:off x="474663" y="166688"/>
          <a:ext cx="685800" cy="685800"/>
        </p:xfrm>
        <a:graphic>
          <a:graphicData uri="http://schemas.openxmlformats.org/presentationml/2006/ole">
            <mc:AlternateContent xmlns:mc="http://schemas.openxmlformats.org/markup-compatibility/2006">
              <mc:Choice xmlns:v="urn:schemas-microsoft-com:vml" Requires="v">
                <p:oleObj r:id="rId14" imgW="457200" imgH="457200" progId="">
                  <p:embed/>
                </p:oleObj>
              </mc:Choice>
              <mc:Fallback>
                <p:oleObj r:id="rId14" imgW="457200" imgH="457200" progId="">
                  <p:embed/>
                  <p:pic>
                    <p:nvPicPr>
                      <p:cNvPr id="4105"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4663" y="166688"/>
                        <a:ext cx="685800" cy="685800"/>
                      </a:xfrm>
                      <a:prstGeom prst="rect">
                        <a:avLst/>
                      </a:prstGeom>
                      <a:noFill/>
                      <a:ln>
                        <a:noFill/>
                      </a:ln>
                      <a:effectLst/>
                      <a:extLst>
                        <a:ext uri="{909E8E84-426E-40DD-AFC4-6F175D3DCCD1}">
                          <a14:hiddenFill xmlns:a14="http://schemas.microsoft.com/office/drawing/2010/main">
                            <a:solidFill>
                              <a:srgbClr val="FFE0D1">
                                <a:alpha val="8117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pSp>
        <p:nvGrpSpPr>
          <p:cNvPr id="4106" name="组合 12"/>
          <p:cNvGrpSpPr/>
          <p:nvPr userDrawn="1"/>
        </p:nvGrpSpPr>
        <p:grpSpPr bwMode="auto">
          <a:xfrm>
            <a:off x="10436225" y="220663"/>
            <a:ext cx="1755775" cy="554037"/>
            <a:chOff x="10436773" y="0"/>
            <a:chExt cx="1755227" cy="554679"/>
          </a:xfrm>
        </p:grpSpPr>
        <p:pic>
          <p:nvPicPr>
            <p:cNvPr id="4107" name="Picture 1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436773" y="0"/>
              <a:ext cx="559676" cy="55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3"/>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972800" y="0"/>
              <a:ext cx="121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2800" b="1" kern="1200">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9pPr>
    </p:titleStyle>
    <p:bodyStyle>
      <a:lvl1pPr marL="179705" indent="-179705" algn="l" rtl="0" eaLnBrk="0" fontAlgn="base" hangingPunct="0">
        <a:lnSpc>
          <a:spcPct val="130000"/>
        </a:lnSpc>
        <a:spcBef>
          <a:spcPct val="50000"/>
        </a:spcBef>
        <a:spcAft>
          <a:spcPct val="0"/>
        </a:spcAft>
        <a:buClr>
          <a:schemeClr val="accent1"/>
        </a:buClr>
        <a:buSzPct val="75000"/>
        <a:buFont typeface="Wingdings" panose="05000000000000000000" pitchFamily="2" charset="2"/>
        <a:buChar char="Ü"/>
        <a:defRPr sz="2600" b="1" kern="1200">
          <a:solidFill>
            <a:schemeClr val="tx1"/>
          </a:solidFill>
          <a:latin typeface="+mn-lt"/>
          <a:ea typeface="+mn-ea"/>
          <a:cs typeface="+mn-cs"/>
        </a:defRPr>
      </a:lvl1pPr>
      <a:lvl2pPr marL="536575" indent="-177800" algn="l" rtl="0" eaLnBrk="0" fontAlgn="base" hangingPunct="0">
        <a:lnSpc>
          <a:spcPct val="130000"/>
        </a:lnSpc>
        <a:spcBef>
          <a:spcPct val="50000"/>
        </a:spcBef>
        <a:spcAft>
          <a:spcPct val="0"/>
        </a:spcAft>
        <a:buClr>
          <a:schemeClr val="accent1"/>
        </a:buClr>
        <a:buFont typeface="Wingdings" panose="05000000000000000000" pitchFamily="2" charset="2"/>
        <a:buChar char="F"/>
        <a:defRPr sz="2400" b="1" kern="1200">
          <a:solidFill>
            <a:schemeClr val="tx1"/>
          </a:solidFill>
          <a:latin typeface="+mn-lt"/>
          <a:ea typeface="+mj-ea"/>
          <a:cs typeface="+mn-cs"/>
        </a:defRPr>
      </a:lvl2pPr>
      <a:lvl3pPr marL="984250" indent="-268605" algn="l" rtl="0" eaLnBrk="0" fontAlgn="base" hangingPunct="0">
        <a:lnSpc>
          <a:spcPct val="130000"/>
        </a:lnSpc>
        <a:spcBef>
          <a:spcPct val="50000"/>
        </a:spcBef>
        <a:spcAft>
          <a:spcPct val="0"/>
        </a:spcAft>
        <a:buClr>
          <a:schemeClr val="accent1"/>
        </a:buClr>
        <a:buFont typeface="Wingdings" panose="05000000000000000000" pitchFamily="2" charset="2"/>
        <a:buChar char="v"/>
        <a:defRPr sz="2000" b="1" kern="1200">
          <a:solidFill>
            <a:schemeClr val="tx1"/>
          </a:solidFill>
          <a:latin typeface="+mn-lt"/>
          <a:ea typeface="+mn-ea"/>
          <a:cs typeface="+mn-cs"/>
        </a:defRPr>
      </a:lvl3pPr>
      <a:lvl4pPr marL="1343025" indent="-179705" algn="l" rtl="0" eaLnBrk="0" fontAlgn="base" hangingPunct="0">
        <a:lnSpc>
          <a:spcPct val="130000"/>
        </a:lnSpc>
        <a:spcBef>
          <a:spcPct val="50000"/>
        </a:spcBef>
        <a:spcAft>
          <a:spcPct val="0"/>
        </a:spcAft>
        <a:buClr>
          <a:schemeClr val="accent1"/>
        </a:buClr>
        <a:buFont typeface="Wingdings" panose="05000000000000000000" pitchFamily="2" charset="2"/>
        <a:buChar char="□"/>
        <a:defRPr sz="2000" b="1" kern="1200">
          <a:solidFill>
            <a:schemeClr val="tx1"/>
          </a:solidFill>
          <a:latin typeface="+mn-lt"/>
          <a:ea typeface="+mn-ea"/>
          <a:cs typeface="+mn-cs"/>
        </a:defRPr>
      </a:lvl4pPr>
      <a:lvl5pPr marL="2046605" indent="-171450" algn="l" rtl="0" eaLnBrk="0" fontAlgn="base" hangingPunct="0">
        <a:lnSpc>
          <a:spcPct val="120000"/>
        </a:lnSpc>
        <a:spcBef>
          <a:spcPct val="20000"/>
        </a:spcBef>
        <a:spcAft>
          <a:spcPct val="0"/>
        </a:spcAft>
        <a:buClr>
          <a:schemeClr val="tx1"/>
        </a:buClr>
        <a:buFont typeface="Wingdings" panose="05000000000000000000" pitchFamily="2" charset="2"/>
        <a:buChar char="•"/>
        <a:defRPr sz="2400" b="1"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科大校徽_水印"/>
          <p:cNvPicPr>
            <a:picLocks noChangeAspect="1" noChangeArrowheads="1"/>
          </p:cNvPicPr>
          <p:nvPr userDrawn="1"/>
        </p:nvPicPr>
        <p:blipFill>
          <a:blip r:embed="rId13">
            <a:extLst>
              <a:ext uri="{28A0092B-C50C-407E-A947-70E740481C1C}">
                <a14:useLocalDpi xmlns:a14="http://schemas.microsoft.com/office/drawing/2010/main" val="0"/>
              </a:ext>
            </a:extLst>
          </a:blip>
          <a:srcRect t="2" r="19031" b="29477"/>
          <a:stretch>
            <a:fillRect/>
          </a:stretch>
        </p:blipFill>
        <p:spPr bwMode="auto">
          <a:xfrm>
            <a:off x="6469063" y="1881188"/>
            <a:ext cx="57229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677863" y="571500"/>
            <a:ext cx="10861675" cy="635000"/>
          </a:xfrm>
          <a:prstGeom prst="rect">
            <a:avLst/>
          </a:prstGeom>
          <a:noFill/>
          <a:ln>
            <a:noFill/>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5000"/>
              <a:buFont typeface="Wingdings" panose="05000000000000000000" pitchFamily="2" charset="2"/>
              <a:buChar char="n"/>
              <a:defRPr/>
            </a:pPr>
            <a:endParaRPr lang="zh-CN" altLang="en-US" sz="1000">
              <a:latin typeface="Book Antiqua" panose="02040602050305030304" pitchFamily="18" charset="0"/>
            </a:endParaRPr>
          </a:p>
        </p:txBody>
      </p:sp>
      <p:sp>
        <p:nvSpPr>
          <p:cNvPr id="1028" name="Rectangle 6"/>
          <p:cNvSpPr>
            <a:spLocks noChangeArrowheads="1"/>
          </p:cNvSpPr>
          <p:nvPr/>
        </p:nvSpPr>
        <p:spPr bwMode="auto">
          <a:xfrm>
            <a:off x="10815638" y="6565900"/>
            <a:ext cx="1154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 typeface="Arial" panose="020B0604020202020204" pitchFamily="34" charset="0"/>
              <a:buNone/>
              <a:defRPr/>
            </a:pPr>
            <a:fld id="{D0C9A489-67A4-4674-8E95-57A944F6884B}" type="slidenum">
              <a:rPr lang="zh-CN" altLang="en-US" sz="1200" smtClean="0">
                <a:latin typeface="Book Antiqua" panose="02040602050305030304" pitchFamily="18" charset="0"/>
              </a:rPr>
              <a:t>‹#›</a:t>
            </a:fld>
            <a:endParaRPr lang="en-US" altLang="zh-CN" sz="1200">
              <a:latin typeface="Book Antiqua" panose="02040602050305030304" pitchFamily="18" charset="0"/>
            </a:endParaRPr>
          </a:p>
        </p:txBody>
      </p:sp>
      <p:sp>
        <p:nvSpPr>
          <p:cNvPr id="1029" name="Line 9"/>
          <p:cNvSpPr>
            <a:spLocks noChangeShapeType="1"/>
          </p:cNvSpPr>
          <p:nvPr/>
        </p:nvSpPr>
        <p:spPr bwMode="auto">
          <a:xfrm>
            <a:off x="539750" y="6565900"/>
            <a:ext cx="11187113"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0" name="Line 9"/>
          <p:cNvSpPr>
            <a:spLocks noChangeShapeType="1"/>
          </p:cNvSpPr>
          <p:nvPr userDrawn="1"/>
        </p:nvSpPr>
        <p:spPr bwMode="auto">
          <a:xfrm>
            <a:off x="1754188" y="744538"/>
            <a:ext cx="9178925" cy="0"/>
          </a:xfrm>
          <a:prstGeom prst="line">
            <a:avLst/>
          </a:prstGeom>
          <a:noFill/>
          <a:ln w="19050">
            <a:solidFill>
              <a:srgbClr val="26376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1" name="Rectangle 5"/>
          <p:cNvSpPr>
            <a:spLocks noGrp="1" noChangeArrowheads="1"/>
          </p:cNvSpPr>
          <p:nvPr>
            <p:ph type="title"/>
          </p:nvPr>
        </p:nvSpPr>
        <p:spPr bwMode="auto">
          <a:xfrm>
            <a:off x="1792288" y="185738"/>
            <a:ext cx="907891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spAutoFit/>
          </a:bodyPr>
          <a:lstStyle/>
          <a:p>
            <a:pPr lvl="0"/>
            <a:r>
              <a:rPr lang="zh-CN" altLang="zh-CN"/>
              <a:t>单击此处编辑母版标题样式</a:t>
            </a:r>
          </a:p>
        </p:txBody>
      </p:sp>
      <p:sp>
        <p:nvSpPr>
          <p:cNvPr id="1032" name="Rectangle 3"/>
          <p:cNvSpPr>
            <a:spLocks noGrp="1" noChangeArrowheads="1"/>
          </p:cNvSpPr>
          <p:nvPr>
            <p:ph type="body" idx="1"/>
          </p:nvPr>
        </p:nvSpPr>
        <p:spPr bwMode="auto">
          <a:xfrm>
            <a:off x="539750" y="1096963"/>
            <a:ext cx="11187113"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p:txBody>
      </p:sp>
      <p:graphicFrame>
        <p:nvGraphicFramePr>
          <p:cNvPr id="1033" name="Object 9"/>
          <p:cNvGraphicFramePr>
            <a:graphicFrameLocks noChangeAspect="1"/>
          </p:cNvGraphicFramePr>
          <p:nvPr userDrawn="1"/>
        </p:nvGraphicFramePr>
        <p:xfrm>
          <a:off x="474663" y="166688"/>
          <a:ext cx="685800" cy="685800"/>
        </p:xfrm>
        <a:graphic>
          <a:graphicData uri="http://schemas.openxmlformats.org/presentationml/2006/ole">
            <mc:AlternateContent xmlns:mc="http://schemas.openxmlformats.org/markup-compatibility/2006">
              <mc:Choice xmlns:v="urn:schemas-microsoft-com:vml" Requires="v">
                <p:oleObj r:id="rId14" imgW="457200" imgH="457200" progId="">
                  <p:embed/>
                </p:oleObj>
              </mc:Choice>
              <mc:Fallback>
                <p:oleObj r:id="rId14" imgW="457200" imgH="457200" progId="">
                  <p:embed/>
                  <p:pic>
                    <p:nvPicPr>
                      <p:cNvPr id="1033"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4663" y="166688"/>
                        <a:ext cx="685800" cy="685800"/>
                      </a:xfrm>
                      <a:prstGeom prst="rect">
                        <a:avLst/>
                      </a:prstGeom>
                      <a:noFill/>
                      <a:ln>
                        <a:noFill/>
                      </a:ln>
                      <a:effectLst/>
                      <a:extLst>
                        <a:ext uri="{909E8E84-426E-40DD-AFC4-6F175D3DCCD1}">
                          <a14:hiddenFill xmlns:a14="http://schemas.microsoft.com/office/drawing/2010/main">
                            <a:solidFill>
                              <a:srgbClr val="FFE0D1">
                                <a:alpha val="8117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pSp>
        <p:nvGrpSpPr>
          <p:cNvPr id="1034" name="组合 12"/>
          <p:cNvGrpSpPr/>
          <p:nvPr userDrawn="1"/>
        </p:nvGrpSpPr>
        <p:grpSpPr bwMode="auto">
          <a:xfrm>
            <a:off x="10436225" y="220663"/>
            <a:ext cx="1755775" cy="554037"/>
            <a:chOff x="10436773" y="0"/>
            <a:chExt cx="1755227" cy="554679"/>
          </a:xfrm>
        </p:grpSpPr>
        <p:pic>
          <p:nvPicPr>
            <p:cNvPr id="1035" name="Picture 1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436773" y="0"/>
              <a:ext cx="559676" cy="55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3"/>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972800" y="0"/>
              <a:ext cx="121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2800" b="1" kern="1200">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2800" b="1">
          <a:solidFill>
            <a:schemeClr val="tx1"/>
          </a:solidFill>
          <a:latin typeface="Times New Roman" panose="02020603050405020304" pitchFamily="18" charset="0"/>
          <a:ea typeface="楷体_GB2312" pitchFamily="1" charset="-122"/>
        </a:defRPr>
      </a:lvl9pPr>
    </p:titleStyle>
    <p:bodyStyle>
      <a:lvl1pPr marL="179705" indent="-179705" algn="l" rtl="0" eaLnBrk="0" fontAlgn="base" hangingPunct="0">
        <a:lnSpc>
          <a:spcPct val="130000"/>
        </a:lnSpc>
        <a:spcBef>
          <a:spcPct val="50000"/>
        </a:spcBef>
        <a:spcAft>
          <a:spcPct val="0"/>
        </a:spcAft>
        <a:buClr>
          <a:schemeClr val="accent1"/>
        </a:buClr>
        <a:buSzPct val="75000"/>
        <a:buFont typeface="Wingdings" panose="05000000000000000000" pitchFamily="2" charset="2"/>
        <a:buChar char="Ü"/>
        <a:defRPr sz="2600" b="1" kern="1200">
          <a:solidFill>
            <a:schemeClr val="tx1"/>
          </a:solidFill>
          <a:latin typeface="+mn-lt"/>
          <a:ea typeface="+mn-ea"/>
          <a:cs typeface="+mn-cs"/>
        </a:defRPr>
      </a:lvl1pPr>
      <a:lvl2pPr marL="536575" indent="-177800" algn="l" rtl="0" eaLnBrk="0" fontAlgn="base" hangingPunct="0">
        <a:lnSpc>
          <a:spcPct val="130000"/>
        </a:lnSpc>
        <a:spcBef>
          <a:spcPct val="50000"/>
        </a:spcBef>
        <a:spcAft>
          <a:spcPct val="0"/>
        </a:spcAft>
        <a:buClr>
          <a:schemeClr val="accent1"/>
        </a:buClr>
        <a:buFont typeface="Wingdings" panose="05000000000000000000" pitchFamily="2" charset="2"/>
        <a:buChar char="F"/>
        <a:defRPr sz="2400" b="1" kern="1200">
          <a:solidFill>
            <a:schemeClr val="tx1"/>
          </a:solidFill>
          <a:latin typeface="+mn-lt"/>
          <a:ea typeface="+mj-ea"/>
          <a:cs typeface="+mn-cs"/>
        </a:defRPr>
      </a:lvl2pPr>
      <a:lvl3pPr marL="984250" indent="-268605" algn="l" rtl="0" eaLnBrk="0" fontAlgn="base" hangingPunct="0">
        <a:lnSpc>
          <a:spcPct val="130000"/>
        </a:lnSpc>
        <a:spcBef>
          <a:spcPct val="50000"/>
        </a:spcBef>
        <a:spcAft>
          <a:spcPct val="0"/>
        </a:spcAft>
        <a:buClr>
          <a:schemeClr val="accent1"/>
        </a:buClr>
        <a:buFont typeface="Wingdings" panose="05000000000000000000" pitchFamily="2" charset="2"/>
        <a:buChar char="v"/>
        <a:defRPr sz="2000" b="1" kern="1200">
          <a:solidFill>
            <a:schemeClr val="tx1"/>
          </a:solidFill>
          <a:latin typeface="+mn-lt"/>
          <a:ea typeface="+mn-ea"/>
          <a:cs typeface="+mn-cs"/>
        </a:defRPr>
      </a:lvl3pPr>
      <a:lvl4pPr marL="1343025" indent="-179705" algn="l" rtl="0" eaLnBrk="0" fontAlgn="base" hangingPunct="0">
        <a:lnSpc>
          <a:spcPct val="130000"/>
        </a:lnSpc>
        <a:spcBef>
          <a:spcPct val="50000"/>
        </a:spcBef>
        <a:spcAft>
          <a:spcPct val="0"/>
        </a:spcAft>
        <a:buClr>
          <a:schemeClr val="accent1"/>
        </a:buClr>
        <a:buFont typeface="Wingdings" panose="05000000000000000000" pitchFamily="2" charset="2"/>
        <a:buChar char="□"/>
        <a:defRPr sz="2000" b="1" kern="1200">
          <a:solidFill>
            <a:schemeClr val="tx1"/>
          </a:solidFill>
          <a:latin typeface="+mn-lt"/>
          <a:ea typeface="+mn-ea"/>
          <a:cs typeface="+mn-cs"/>
        </a:defRPr>
      </a:lvl4pPr>
      <a:lvl5pPr marL="2046605" indent="-171450" algn="l" rtl="0" eaLnBrk="0" fontAlgn="base" hangingPunct="0">
        <a:lnSpc>
          <a:spcPct val="120000"/>
        </a:lnSpc>
        <a:spcBef>
          <a:spcPct val="20000"/>
        </a:spcBef>
        <a:spcAft>
          <a:spcPct val="0"/>
        </a:spcAft>
        <a:buClr>
          <a:schemeClr val="tx1"/>
        </a:buClr>
        <a:buFont typeface="Wingdings" panose="05000000000000000000" pitchFamily="2" charset="2"/>
        <a:buChar char="•"/>
        <a:defRPr sz="2400" b="1"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361681"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00279-EE62-45EC-B370-E11160409109}" type="datetimeFigureOut">
              <a:rPr lang="zh-CN" altLang="en-US" smtClean="0"/>
              <a:t>2023/11/5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9FA9D-E535-44BF-A96A-D680277CAB32}" type="slidenum">
              <a:rPr lang="zh-CN" altLang="en-US" smtClean="0"/>
              <a:t>‹#›</a:t>
            </a:fld>
            <a:endParaRPr lang="zh-CN" altLang="en-US"/>
          </a:p>
        </p:txBody>
      </p:sp>
      <p:pic>
        <p:nvPicPr>
          <p:cNvPr id="7" name="Picture 2" descr="科大校徽_水印"/>
          <p:cNvPicPr>
            <a:picLocks noChangeAspect="1" noChangeArrowheads="1"/>
          </p:cNvPicPr>
          <p:nvPr userDrawn="1"/>
        </p:nvPicPr>
        <p:blipFill>
          <a:blip r:embed="rId13">
            <a:extLst>
              <a:ext uri="{28A0092B-C50C-407E-A947-70E740481C1C}">
                <a14:useLocalDpi xmlns:a14="http://schemas.microsoft.com/office/drawing/2010/main" val="0"/>
              </a:ext>
            </a:extLst>
          </a:blip>
          <a:srcRect t="2" r="19031" b="29477"/>
          <a:stretch>
            <a:fillRect/>
          </a:stretch>
        </p:blipFill>
        <p:spPr bwMode="auto">
          <a:xfrm>
            <a:off x="6469063" y="1881188"/>
            <a:ext cx="57229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9"/>
          <p:cNvSpPr>
            <a:spLocks noChangeShapeType="1"/>
          </p:cNvSpPr>
          <p:nvPr userDrawn="1"/>
        </p:nvSpPr>
        <p:spPr bwMode="auto">
          <a:xfrm>
            <a:off x="990041" y="751751"/>
            <a:ext cx="9178925" cy="0"/>
          </a:xfrm>
          <a:prstGeom prst="line">
            <a:avLst/>
          </a:prstGeom>
          <a:noFill/>
          <a:ln w="19050">
            <a:solidFill>
              <a:srgbClr val="26376F"/>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9" name="Object 9"/>
          <p:cNvGraphicFramePr>
            <a:graphicFrameLocks noChangeAspect="1"/>
          </p:cNvGraphicFramePr>
          <p:nvPr userDrawn="1">
            <p:extLst>
              <p:ext uri="{D42A27DB-BD31-4B8C-83A1-F6EECF244321}">
                <p14:modId xmlns:p14="http://schemas.microsoft.com/office/powerpoint/2010/main" val="34799387"/>
              </p:ext>
            </p:extLst>
          </p:nvPr>
        </p:nvGraphicFramePr>
        <p:xfrm>
          <a:off x="215364" y="85560"/>
          <a:ext cx="685800" cy="685800"/>
        </p:xfrm>
        <a:graphic>
          <a:graphicData uri="http://schemas.openxmlformats.org/presentationml/2006/ole">
            <mc:AlternateContent xmlns:mc="http://schemas.openxmlformats.org/markup-compatibility/2006">
              <mc:Choice xmlns:v="urn:schemas-microsoft-com:vml" Requires="v">
                <p:oleObj r:id="rId14" imgW="457200" imgH="457200" progId="">
                  <p:embed/>
                </p:oleObj>
              </mc:Choice>
              <mc:Fallback>
                <p:oleObj r:id="rId14" imgW="457200" imgH="457200" progId="">
                  <p:embed/>
                  <p:pic>
                    <p:nvPicPr>
                      <p:cNvPr id="9"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5364" y="85560"/>
                        <a:ext cx="685800" cy="685800"/>
                      </a:xfrm>
                      <a:prstGeom prst="rect">
                        <a:avLst/>
                      </a:prstGeom>
                      <a:noFill/>
                      <a:ln>
                        <a:noFill/>
                      </a:ln>
                      <a:effectLst/>
                      <a:extLst>
                        <a:ext uri="{909E8E84-426E-40DD-AFC4-6F175D3DCCD1}">
                          <a14:hiddenFill xmlns:a14="http://schemas.microsoft.com/office/drawing/2010/main">
                            <a:solidFill>
                              <a:srgbClr val="FFE0D1">
                                <a:alpha val="8117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pSp>
        <p:nvGrpSpPr>
          <p:cNvPr id="10" name="组合 12"/>
          <p:cNvGrpSpPr/>
          <p:nvPr userDrawn="1"/>
        </p:nvGrpSpPr>
        <p:grpSpPr bwMode="auto">
          <a:xfrm>
            <a:off x="10220861" y="219549"/>
            <a:ext cx="1755775" cy="554037"/>
            <a:chOff x="10436773" y="0"/>
            <a:chExt cx="1755227" cy="554679"/>
          </a:xfrm>
        </p:grpSpPr>
        <p:pic>
          <p:nvPicPr>
            <p:cNvPr id="11" name="Picture 1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436773" y="0"/>
              <a:ext cx="559676" cy="55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972800" y="0"/>
              <a:ext cx="121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6.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6.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00.png"/><Relationship Id="rId2" Type="http://schemas.openxmlformats.org/officeDocument/2006/relationships/notesSlide" Target="../notesSlides/notesSlide6.xml"/><Relationship Id="rId1" Type="http://schemas.openxmlformats.org/officeDocument/2006/relationships/slideLayout" Target="../slideLayouts/slideLayout4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7.xml"/><Relationship Id="rId1" Type="http://schemas.openxmlformats.org/officeDocument/2006/relationships/slideLayout" Target="../slideLayouts/slideLayout46.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6.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3783"/>
        </a:solidFill>
        <a:effectLst/>
      </p:bgPr>
    </p:bg>
    <p:spTree>
      <p:nvGrpSpPr>
        <p:cNvPr id="1" name=""/>
        <p:cNvGrpSpPr/>
        <p:nvPr/>
      </p:nvGrpSpPr>
      <p:grpSpPr>
        <a:xfrm>
          <a:off x="0" y="0"/>
          <a:ext cx="0" cy="0"/>
          <a:chOff x="0" y="0"/>
          <a:chExt cx="0" cy="0"/>
        </a:xfrm>
      </p:grpSpPr>
      <p:sp>
        <p:nvSpPr>
          <p:cNvPr id="4099" name="副标题 2"/>
          <p:cNvSpPr>
            <a:spLocks noGrp="1"/>
          </p:cNvSpPr>
          <p:nvPr>
            <p:ph type="subTitle" idx="4294967295"/>
          </p:nvPr>
        </p:nvSpPr>
        <p:spPr>
          <a:xfrm>
            <a:off x="-73958" y="4684501"/>
            <a:ext cx="12191999" cy="440119"/>
          </a:xfrm>
        </p:spPr>
        <p:txBody>
          <a:bodyPr wrap="square" anchor="ctr" anchorCtr="1">
            <a:spAutoFit/>
          </a:bodyPr>
          <a:lstStyle/>
          <a:p>
            <a:pPr marL="0" indent="0" algn="ctr">
              <a:lnSpc>
                <a:spcPct val="150000"/>
              </a:lnSpc>
              <a:spcBef>
                <a:spcPts val="0"/>
              </a:spcBef>
              <a:spcAft>
                <a:spcPts val="0"/>
              </a:spcAft>
              <a:buClrTx/>
              <a:buSzPct val="120000"/>
              <a:buFont typeface="Wingdings" panose="05000000000000000000" pitchFamily="2" charset="2"/>
              <a:buNone/>
              <a:defRPr/>
            </a:pPr>
            <a:r>
              <a:rPr lang="zh-CN" altLang="en-US" sz="1800" dirty="0">
                <a:solidFill>
                  <a:schemeClr val="tx2"/>
                </a:solidFill>
                <a:ea typeface="微软雅黑" panose="020B0503020204020204" pitchFamily="34" charset="-122"/>
                <a:cs typeface="Times New Roman" panose="02020603050405020304" pitchFamily="18" charset="0"/>
              </a:rPr>
              <a:t>汇报人：郭秋炜</a:t>
            </a:r>
            <a:endParaRPr lang="en-US" altLang="zh-CN" sz="1800" dirty="0">
              <a:solidFill>
                <a:schemeClr val="tx2"/>
              </a:solidFill>
              <a:ea typeface="微软雅黑" panose="020B0503020204020204" pitchFamily="34" charset="-122"/>
              <a:cs typeface="Times New Roman" panose="02020603050405020304" pitchFamily="18" charset="0"/>
            </a:endParaRPr>
          </a:p>
        </p:txBody>
      </p:sp>
      <p:sp>
        <p:nvSpPr>
          <p:cNvPr id="4" name="Rectangle 2"/>
          <p:cNvSpPr txBox="1">
            <a:spLocks noChangeArrowheads="1"/>
          </p:cNvSpPr>
          <p:nvPr/>
        </p:nvSpPr>
        <p:spPr>
          <a:xfrm>
            <a:off x="1" y="1976758"/>
            <a:ext cx="12191999" cy="2749279"/>
          </a:xfrm>
          <a:prstGeom prst="rect">
            <a:avLst/>
          </a:prstGeom>
        </p:spPr>
        <p:txBody>
          <a:bodyPr>
            <a:spAutoFit/>
          </a:bodyPr>
          <a:lstStyle/>
          <a:p>
            <a:pPr marL="0" marR="0" lvl="0" indent="0" algn="ctr" defTabSz="914400" rtl="0" eaLnBrk="0" fontAlgn="base" latinLnBrk="0" hangingPunct="0">
              <a:lnSpc>
                <a:spcPct val="125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rPr>
              <a:t>Correcting Audience Externalities in Television Advertising</a:t>
            </a:r>
            <a:endParaRPr kumimoji="0" lang="en-US" altLang="zh-CN" b="1" i="0" u="none" strike="noStrike" kern="1200" cap="none" spc="0" normalizeH="0" baseline="0" noProof="0" dirty="0">
              <a:ln>
                <a:noFill/>
              </a:ln>
              <a:solidFill>
                <a:schemeClr val="bg1"/>
              </a:solidFill>
              <a:effectLst/>
              <a:uLnTx/>
              <a:uFillTx/>
              <a:latin typeface="Times New Roman" panose="02020603050405020304"/>
              <a:ea typeface="宋体" panose="02010600030101010101" pitchFamily="2" charset="-122"/>
              <a:cs typeface="+mn-cs"/>
            </a:endParaRPr>
          </a:p>
          <a:p>
            <a:pPr lvl="0" algn="ctr">
              <a:lnSpc>
                <a:spcPct val="150000"/>
              </a:lnSpc>
              <a:spcBef>
                <a:spcPts val="600"/>
              </a:spcBef>
              <a:defRPr/>
            </a:pPr>
            <a:r>
              <a:rPr kumimoji="0" lang="en-US" altLang="zh-CN" sz="2000" b="1" i="0" u="none" strike="noStrike" kern="1200" cap="none" spc="0" normalizeH="0" baseline="0" noProof="0" dirty="0">
                <a:ln>
                  <a:noFill/>
                </a:ln>
                <a:solidFill>
                  <a:schemeClr val="bg1"/>
                </a:solidFill>
                <a:effectLst/>
                <a:uLnTx/>
                <a:uFillTx/>
                <a:latin typeface="Times New Roman" panose="02020603050405020304"/>
                <a:ea typeface="宋体" panose="02010600030101010101" pitchFamily="2" charset="-122"/>
                <a:cs typeface="+mn-cs"/>
              </a:rPr>
              <a:t>Marketing Science</a:t>
            </a:r>
            <a:r>
              <a:rPr kumimoji="0" lang="zh-CN" altLang="en-US" sz="2000" b="1" i="0" u="none" strike="noStrike" kern="1200" cap="none" spc="0" normalizeH="0" baseline="0" noProof="0" dirty="0">
                <a:ln>
                  <a:noFill/>
                </a:ln>
                <a:solidFill>
                  <a:schemeClr val="bg1"/>
                </a:solidFill>
                <a:effectLst/>
                <a:uLnTx/>
                <a:uFillTx/>
                <a:latin typeface="Times New Roman" panose="02020603050405020304"/>
                <a:ea typeface="宋体" panose="02010600030101010101" pitchFamily="2" charset="-122"/>
                <a:cs typeface="+mn-cs"/>
              </a:rPr>
              <a:t>，</a:t>
            </a:r>
            <a:r>
              <a:rPr kumimoji="0" lang="en-US" altLang="zh-CN" sz="2000" b="1" i="0" u="none" strike="noStrike" kern="1200" cap="none" spc="0" normalizeH="0" baseline="0" noProof="0" dirty="0">
                <a:ln>
                  <a:noFill/>
                </a:ln>
                <a:solidFill>
                  <a:schemeClr val="bg1"/>
                </a:solidFill>
                <a:effectLst/>
                <a:uLnTx/>
                <a:uFillTx/>
                <a:latin typeface="Times New Roman" panose="02020603050405020304"/>
                <a:ea typeface="宋体" panose="02010600030101010101" pitchFamily="2" charset="-122"/>
                <a:cs typeface="+mn-cs"/>
              </a:rPr>
              <a:t>2013</a:t>
            </a:r>
          </a:p>
          <a:p>
            <a:pPr lvl="0" algn="ctr">
              <a:lnSpc>
                <a:spcPct val="125000"/>
              </a:lnSpc>
              <a:defRPr/>
            </a:pPr>
            <a:r>
              <a:rPr kumimoji="0" lang="en-US" altLang="zh-CN" sz="2000" b="1" i="0" u="none" strike="noStrike" kern="1200" cap="none" spc="0" normalizeH="0" baseline="0" noProof="0" dirty="0">
                <a:ln>
                  <a:noFill/>
                </a:ln>
                <a:solidFill>
                  <a:schemeClr val="bg1"/>
                </a:solidFill>
                <a:effectLst/>
                <a:uLnTx/>
                <a:uFillTx/>
                <a:latin typeface="Times New Roman" panose="02020603050405020304"/>
                <a:ea typeface="宋体" panose="02010600030101010101" pitchFamily="2" charset="-122"/>
                <a:cs typeface="+mn-cs"/>
              </a:rPr>
              <a:t>Kenneth C. Wilbur, </a:t>
            </a:r>
            <a:r>
              <a:rPr kumimoji="0" lang="en-US" altLang="zh-CN" sz="2000" b="1" i="0" u="none" strike="noStrike" kern="1200" cap="none" spc="0" normalizeH="0" baseline="0" noProof="0" dirty="0" err="1">
                <a:ln>
                  <a:noFill/>
                </a:ln>
                <a:solidFill>
                  <a:schemeClr val="bg1"/>
                </a:solidFill>
                <a:effectLst/>
                <a:uLnTx/>
                <a:uFillTx/>
                <a:latin typeface="Times New Roman" panose="02020603050405020304"/>
                <a:ea typeface="宋体" panose="02010600030101010101" pitchFamily="2" charset="-122"/>
                <a:cs typeface="+mn-cs"/>
              </a:rPr>
              <a:t>Linli</a:t>
            </a:r>
            <a:r>
              <a:rPr kumimoji="0" lang="en-US" altLang="zh-CN" sz="2000" b="1" i="0" u="none" strike="noStrike" kern="1200" cap="none" spc="0" normalizeH="0" baseline="0" noProof="0" dirty="0">
                <a:ln>
                  <a:noFill/>
                </a:ln>
                <a:solidFill>
                  <a:schemeClr val="bg1"/>
                </a:solidFill>
                <a:effectLst/>
                <a:uLnTx/>
                <a:uFillTx/>
                <a:latin typeface="Times New Roman" panose="02020603050405020304"/>
                <a:ea typeface="宋体" panose="02010600030101010101" pitchFamily="2" charset="-122"/>
                <a:cs typeface="+mn-cs"/>
              </a:rPr>
              <a:t> Xu, David Kempe</a:t>
            </a:r>
          </a:p>
          <a:p>
            <a:pPr lvl="0" algn="ctr">
              <a:lnSpc>
                <a:spcPct val="125000"/>
              </a:lnSpc>
              <a:defRPr/>
            </a:pPr>
            <a:r>
              <a:rPr kumimoji="0" lang="en-US" altLang="zh-CN" sz="2000" i="0" u="none" strike="noStrike" kern="1200" cap="none" spc="0" normalizeH="0" baseline="0" noProof="0" dirty="0">
                <a:ln>
                  <a:noFill/>
                </a:ln>
                <a:solidFill>
                  <a:schemeClr val="bg1"/>
                </a:solidFill>
                <a:effectLst/>
                <a:uLnTx/>
                <a:uFillTx/>
                <a:latin typeface="Times New Roman" panose="02020603050405020304"/>
                <a:ea typeface="宋体" panose="02010600030101010101" pitchFamily="2" charset="-122"/>
                <a:cs typeface="+mn-cs"/>
              </a:rPr>
              <a:t>Received: October 25, 2010; accepted: June 19, 2013; </a:t>
            </a:r>
          </a:p>
          <a:p>
            <a:pPr lvl="0" algn="ctr">
              <a:lnSpc>
                <a:spcPct val="125000"/>
              </a:lnSpc>
              <a:defRPr/>
            </a:pPr>
            <a:r>
              <a:rPr kumimoji="0" lang="en-US" altLang="zh-CN" sz="2000" i="0" u="none" strike="noStrike" kern="1200" cap="none" spc="0" normalizeH="0" baseline="0" noProof="0" dirty="0">
                <a:ln>
                  <a:noFill/>
                </a:ln>
                <a:solidFill>
                  <a:schemeClr val="bg1"/>
                </a:solidFill>
                <a:effectLst/>
                <a:uLnTx/>
                <a:uFillTx/>
                <a:latin typeface="Times New Roman" panose="02020603050405020304"/>
                <a:ea typeface="宋体" panose="02010600030101010101" pitchFamily="2" charset="-122"/>
                <a:cs typeface="+mn-cs"/>
              </a:rPr>
              <a:t>Eric Bradlow served as the guest editor-in-chief and Bart </a:t>
            </a:r>
            <a:r>
              <a:rPr kumimoji="0" lang="en-US" altLang="zh-CN" sz="2000" i="0" u="none" strike="noStrike" kern="1200" cap="none" spc="0" normalizeH="0" baseline="0" noProof="0" dirty="0" err="1">
                <a:ln>
                  <a:noFill/>
                </a:ln>
                <a:solidFill>
                  <a:schemeClr val="bg1"/>
                </a:solidFill>
                <a:effectLst/>
                <a:uLnTx/>
                <a:uFillTx/>
                <a:latin typeface="Times New Roman" panose="02020603050405020304"/>
                <a:ea typeface="宋体" panose="02010600030101010101" pitchFamily="2" charset="-122"/>
                <a:cs typeface="+mn-cs"/>
              </a:rPr>
              <a:t>Bronnenberg</a:t>
            </a:r>
            <a:r>
              <a:rPr kumimoji="0" lang="en-US" altLang="zh-CN" sz="2000" i="0" u="none" strike="noStrike" kern="1200" cap="none" spc="0" normalizeH="0" baseline="0" noProof="0" dirty="0">
                <a:ln>
                  <a:noFill/>
                </a:ln>
                <a:solidFill>
                  <a:schemeClr val="bg1"/>
                </a:solidFill>
                <a:effectLst/>
                <a:uLnTx/>
                <a:uFillTx/>
                <a:latin typeface="Times New Roman" panose="02020603050405020304"/>
                <a:ea typeface="宋体" panose="02010600030101010101" pitchFamily="2" charset="-122"/>
                <a:cs typeface="+mn-cs"/>
              </a:rPr>
              <a:t> served as associate editor for this article. Published online in Articles in Advance October 8, 2013.</a:t>
            </a:r>
          </a:p>
        </p:txBody>
      </p:sp>
      <p:sp>
        <p:nvSpPr>
          <p:cNvPr id="6" name="Rectangle 3"/>
          <p:cNvSpPr txBox="1">
            <a:spLocks noChangeArrowheads="1"/>
          </p:cNvSpPr>
          <p:nvPr/>
        </p:nvSpPr>
        <p:spPr>
          <a:xfrm>
            <a:off x="249238" y="2582863"/>
            <a:ext cx="3978275" cy="989012"/>
          </a:xfrm>
          <a:prstGeom prst="rect">
            <a:avLst/>
          </a:prstGeom>
        </p:spPr>
        <p:txBody>
          <a:bodyPr/>
          <a:lstStyle/>
          <a:p>
            <a:pPr marL="179705" marR="0" lvl="0" indent="-179705" algn="ctr" defTabSz="914400" rtl="0" eaLnBrk="0" fontAlgn="base" latinLnBrk="0" hangingPunct="0">
              <a:lnSpc>
                <a:spcPct val="130000"/>
              </a:lnSpc>
              <a:spcBef>
                <a:spcPts val="0"/>
              </a:spcBef>
              <a:spcAft>
                <a:spcPct val="0"/>
              </a:spcAft>
              <a:buClr>
                <a:srgbClr val="A50021"/>
              </a:buClr>
              <a:buSzPct val="75000"/>
              <a:buFontTx/>
              <a:buNone/>
              <a:tabLst/>
              <a:defRPr/>
            </a:pPr>
            <a:br>
              <a:rPr kumimoji="0"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br>
            <a:endParaRPr kumimoji="0" lang="zh-CN" altLang="en-US" sz="2000" b="1" i="0" u="none" strike="noStrike" kern="120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6711" y="194610"/>
            <a:ext cx="7014971" cy="566737"/>
          </a:xfrm>
        </p:spPr>
        <p:txBody>
          <a:bodyPr>
            <a:normAutofit fontScale="90000"/>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The Audience Value Maximization Algorithm</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10</a:t>
            </a:fld>
            <a:endParaRPr kumimoji="0" lang="zh-CN" altLang="en-US" sz="1400" b="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77DA8BF4-5F7B-DFAA-AE09-6854DAC083A8}"/>
              </a:ext>
            </a:extLst>
          </p:cNvPr>
          <p:cNvSpPr txBox="1"/>
          <p:nvPr/>
        </p:nvSpPr>
        <p:spPr>
          <a:xfrm>
            <a:off x="1122680" y="925333"/>
            <a:ext cx="8323879" cy="468205"/>
          </a:xfrm>
          <a:prstGeom prst="rect">
            <a:avLst/>
          </a:prstGeom>
          <a:noFill/>
        </p:spPr>
        <p:txBody>
          <a:bodyPr wrap="square" rtlCol="0">
            <a:spAutoFit/>
          </a:bodyPr>
          <a:lstStyle/>
          <a:p>
            <a:r>
              <a:rPr lang="en-US" altLang="zh-CN" sz="2400" b="1" dirty="0">
                <a:solidFill>
                  <a:srgbClr val="000099"/>
                </a:solidFill>
              </a:rPr>
              <a:t>Advertisement Selection, Ordering, and Pricing</a:t>
            </a:r>
            <a:endParaRPr lang="zh-CN" altLang="en-US" sz="2400" b="1" dirty="0">
              <a:solidFill>
                <a:srgbClr val="000099"/>
              </a:solidFill>
            </a:endParaRPr>
          </a:p>
        </p:txBody>
      </p:sp>
      <p:sp>
        <p:nvSpPr>
          <p:cNvPr id="7" name="矩形 6">
            <a:extLst>
              <a:ext uri="{FF2B5EF4-FFF2-40B4-BE49-F238E27FC236}">
                <a16:creationId xmlns:a16="http://schemas.microsoft.com/office/drawing/2014/main" id="{A4104A70-1D4A-9CA6-4D7F-7286A0686479}"/>
              </a:ext>
            </a:extLst>
          </p:cNvPr>
          <p:cNvSpPr/>
          <p:nvPr/>
        </p:nvSpPr>
        <p:spPr>
          <a:xfrm>
            <a:off x="849959" y="102568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1D38FA1-1971-4AD0-BA7E-8A5B2EE0EDEF}"/>
                  </a:ext>
                </a:extLst>
              </p:cNvPr>
              <p:cNvSpPr txBox="1"/>
              <p:nvPr/>
            </p:nvSpPr>
            <p:spPr>
              <a:xfrm>
                <a:off x="1205193" y="1498911"/>
                <a:ext cx="9781054" cy="10385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b="1" dirty="0">
                    <a:solidFill>
                      <a:srgbClr val="C00000"/>
                    </a:solidFill>
                  </a:rPr>
                  <a:t>Price</a:t>
                </a:r>
                <a:r>
                  <a:rPr lang="zh-CN" altLang="en-US" b="1" dirty="0">
                    <a:solidFill>
                      <a:srgbClr val="C00000"/>
                    </a:solidFill>
                  </a:rPr>
                  <a:t>：</a:t>
                </a:r>
                <a:r>
                  <a:rPr lang="en-US" altLang="zh-CN" b="1" dirty="0">
                    <a:solidFill>
                      <a:srgbClr val="C00000"/>
                    </a:solidFill>
                  </a:rPr>
                  <a:t>VCG payments  </a:t>
                </a:r>
                <a14:m>
                  <m:oMath xmlns:m="http://schemas.openxmlformats.org/officeDocument/2006/math">
                    <m:sSubSup>
                      <m:sSubSupPr>
                        <m:ctrlPr>
                          <a:rPr lang="en-US" altLang="zh-CN" b="1" i="1">
                            <a:solidFill>
                              <a:srgbClr val="C00000"/>
                            </a:solidFill>
                            <a:latin typeface="Cambria Math" panose="02040503050406030204" pitchFamily="18" charset="0"/>
                          </a:rPr>
                        </m:ctrlPr>
                      </m:sSubSupPr>
                      <m:e>
                        <m:nary>
                          <m:naryPr>
                            <m:chr m:val="∑"/>
                            <m:limLoc m:val="subSup"/>
                            <m:supHide m:val="on"/>
                            <m:ctrlPr>
                              <a:rPr lang="en-US" altLang="zh-CN" b="1" i="1">
                                <a:solidFill>
                                  <a:srgbClr val="C00000"/>
                                </a:solidFill>
                                <a:latin typeface="Cambria Math" panose="02040503050406030204" pitchFamily="18" charset="0"/>
                              </a:rPr>
                            </m:ctrlPr>
                          </m:naryPr>
                          <m:sub>
                            <m:r>
                              <m:rPr>
                                <m:brk m:alnAt="9"/>
                              </m:rPr>
                              <a:rPr lang="en-US" altLang="zh-CN" b="1" i="1" smtClean="0">
                                <a:solidFill>
                                  <a:srgbClr val="C00000"/>
                                </a:solidFill>
                                <a:latin typeface="Cambria Math" panose="02040503050406030204" pitchFamily="18" charset="0"/>
                              </a:rPr>
                              <m:t>𝒔</m:t>
                            </m:r>
                          </m:sub>
                          <m:sup/>
                          <m:e>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𝑷</m:t>
                                </m:r>
                              </m:e>
                              <m:sub>
                                <m:r>
                                  <a:rPr lang="en-US" altLang="zh-CN" b="1" i="1">
                                    <a:solidFill>
                                      <a:srgbClr val="C00000"/>
                                    </a:solidFill>
                                    <a:latin typeface="Cambria Math" panose="02040503050406030204" pitchFamily="18" charset="0"/>
                                  </a:rPr>
                                  <m:t>𝒋</m:t>
                                </m:r>
                              </m:sub>
                              <m:sup>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𝒔</m:t>
                                </m:r>
                                <m:r>
                                  <a:rPr lang="en-US" altLang="zh-CN" b="1" i="1">
                                    <a:solidFill>
                                      <a:srgbClr val="C00000"/>
                                    </a:solidFill>
                                    <a:latin typeface="Cambria Math" panose="02040503050406030204" pitchFamily="18" charset="0"/>
                                  </a:rPr>
                                  <m:t>)</m:t>
                                </m:r>
                              </m:sup>
                            </m:sSubSup>
                          </m:e>
                        </m:nary>
                        <m:r>
                          <a:rPr lang="en-US" altLang="zh-CN" b="1" i="1">
                            <a:solidFill>
                              <a:srgbClr val="C00000"/>
                            </a:solidFill>
                            <a:latin typeface="Cambria Math" panose="02040503050406030204" pitchFamily="18" charset="0"/>
                          </a:rPr>
                          <m:t>𝒃</m:t>
                        </m:r>
                      </m:e>
                      <m:sub>
                        <m:r>
                          <a:rPr lang="en-US" altLang="zh-CN" b="1" i="1">
                            <a:solidFill>
                              <a:srgbClr val="C00000"/>
                            </a:solidFill>
                            <a:latin typeface="Cambria Math" panose="02040503050406030204" pitchFamily="18" charset="0"/>
                          </a:rPr>
                          <m:t> </m:t>
                        </m:r>
                        <m:r>
                          <a:rPr lang="en-US" altLang="zh-CN" b="1" i="1">
                            <a:solidFill>
                              <a:srgbClr val="C00000"/>
                            </a:solidFill>
                            <a:latin typeface="Cambria Math" panose="02040503050406030204" pitchFamily="18" charset="0"/>
                          </a:rPr>
                          <m:t>𝒂</m:t>
                        </m:r>
                      </m:sub>
                      <m:sup>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𝒔</m:t>
                        </m:r>
                        <m:r>
                          <a:rPr lang="en-US" altLang="zh-CN" b="1" i="1">
                            <a:solidFill>
                              <a:srgbClr val="C00000"/>
                            </a:solidFill>
                            <a:latin typeface="Cambria Math" panose="02040503050406030204" pitchFamily="18" charset="0"/>
                          </a:rPr>
                          <m:t>)</m:t>
                        </m:r>
                      </m:sup>
                    </m:sSubSup>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𝑾</m:t>
                    </m:r>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𝑾</m:t>
                        </m:r>
                      </m:e>
                      <m:sub>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𝒂</m:t>
                        </m:r>
                      </m:sub>
                    </m:sSub>
                    <m:r>
                      <a:rPr lang="en-US" altLang="zh-CN" b="1" i="0" smtClean="0">
                        <a:solidFill>
                          <a:srgbClr val="C00000"/>
                        </a:solidFill>
                        <a:latin typeface="Cambria Math" panose="02040503050406030204" pitchFamily="18" charset="0"/>
                      </a:rPr>
                      <m:t>)</m:t>
                    </m:r>
                    <m:r>
                      <a:rPr lang="en-US" altLang="zh-CN" b="0" i="1" smtClean="0">
                        <a:solidFill>
                          <a:srgbClr val="000099"/>
                        </a:solidFill>
                        <a:latin typeface="Cambria Math" panose="02040503050406030204" pitchFamily="18" charset="0"/>
                        <a:ea typeface="Cambria Math" panose="02040503050406030204" pitchFamily="18" charset="0"/>
                      </a:rPr>
                      <m:t>≤</m:t>
                    </m:r>
                    <m:sSubSup>
                      <m:sSubSupPr>
                        <m:ctrlPr>
                          <a:rPr lang="en-US" altLang="zh-CN" i="1">
                            <a:solidFill>
                              <a:srgbClr val="000099"/>
                            </a:solidFill>
                            <a:latin typeface="Cambria Math" panose="02040503050406030204" pitchFamily="18" charset="0"/>
                          </a:rPr>
                        </m:ctrlPr>
                      </m:sSubSupPr>
                      <m:e>
                        <m:nary>
                          <m:naryPr>
                            <m:chr m:val="∑"/>
                            <m:limLoc m:val="subSup"/>
                            <m:supHide m:val="on"/>
                            <m:ctrlPr>
                              <a:rPr lang="en-US" altLang="zh-CN" i="1">
                                <a:solidFill>
                                  <a:srgbClr val="000099"/>
                                </a:solidFill>
                                <a:latin typeface="Cambria Math" panose="02040503050406030204" pitchFamily="18" charset="0"/>
                              </a:rPr>
                            </m:ctrlPr>
                          </m:naryPr>
                          <m:sub>
                            <m:r>
                              <m:rPr>
                                <m:brk m:alnAt="9"/>
                              </m:rPr>
                              <a:rPr lang="en-US" altLang="zh-CN" b="0" i="1">
                                <a:solidFill>
                                  <a:srgbClr val="000099"/>
                                </a:solidFill>
                                <a:latin typeface="Cambria Math" panose="02040503050406030204" pitchFamily="18" charset="0"/>
                              </a:rPr>
                              <m:t>𝑠</m:t>
                            </m:r>
                          </m:sub>
                          <m:sup/>
                          <m:e>
                            <m:sSubSup>
                              <m:sSubSupPr>
                                <m:ctrlPr>
                                  <a:rPr lang="en-US" altLang="zh-CN" i="1">
                                    <a:solidFill>
                                      <a:srgbClr val="000099"/>
                                    </a:solidFill>
                                    <a:latin typeface="Cambria Math" panose="02040503050406030204" pitchFamily="18" charset="0"/>
                                  </a:rPr>
                                </m:ctrlPr>
                              </m:sSubSupPr>
                              <m:e>
                                <m:r>
                                  <a:rPr lang="en-US" altLang="zh-CN" b="0" i="1">
                                    <a:solidFill>
                                      <a:srgbClr val="000099"/>
                                    </a:solidFill>
                                    <a:latin typeface="Cambria Math" panose="02040503050406030204" pitchFamily="18" charset="0"/>
                                  </a:rPr>
                                  <m:t>𝑃</m:t>
                                </m:r>
                              </m:e>
                              <m:sub>
                                <m:r>
                                  <a:rPr lang="en-US" altLang="zh-CN" b="0" i="1">
                                    <a:solidFill>
                                      <a:srgbClr val="000099"/>
                                    </a:solidFill>
                                    <a:latin typeface="Cambria Math" panose="02040503050406030204" pitchFamily="18" charset="0"/>
                                  </a:rPr>
                                  <m:t>𝑗</m:t>
                                </m:r>
                              </m:sub>
                              <m:sup>
                                <m:r>
                                  <a:rPr lang="en-US" altLang="zh-CN" b="0" i="1">
                                    <a:solidFill>
                                      <a:srgbClr val="000099"/>
                                    </a:solidFill>
                                    <a:latin typeface="Cambria Math" panose="02040503050406030204" pitchFamily="18" charset="0"/>
                                  </a:rPr>
                                  <m:t>(</m:t>
                                </m:r>
                                <m:r>
                                  <a:rPr lang="en-US" altLang="zh-CN" b="0" i="1">
                                    <a:solidFill>
                                      <a:srgbClr val="000099"/>
                                    </a:solidFill>
                                    <a:latin typeface="Cambria Math" panose="02040503050406030204" pitchFamily="18" charset="0"/>
                                  </a:rPr>
                                  <m:t>𝑠</m:t>
                                </m:r>
                                <m:r>
                                  <a:rPr lang="en-US" altLang="zh-CN" b="0" i="1">
                                    <a:solidFill>
                                      <a:srgbClr val="000099"/>
                                    </a:solidFill>
                                    <a:latin typeface="Cambria Math" panose="02040503050406030204" pitchFamily="18" charset="0"/>
                                  </a:rPr>
                                  <m:t>)</m:t>
                                </m:r>
                              </m:sup>
                            </m:sSubSup>
                          </m:e>
                        </m:nary>
                        <m:r>
                          <a:rPr lang="en-US" altLang="zh-CN" b="0" i="1">
                            <a:solidFill>
                              <a:srgbClr val="000099"/>
                            </a:solidFill>
                            <a:latin typeface="Cambria Math" panose="02040503050406030204" pitchFamily="18" charset="0"/>
                          </a:rPr>
                          <m:t>𝑏</m:t>
                        </m:r>
                      </m:e>
                      <m:sub>
                        <m:r>
                          <a:rPr lang="en-US" altLang="zh-CN" b="0" i="1">
                            <a:solidFill>
                              <a:srgbClr val="000099"/>
                            </a:solidFill>
                            <a:latin typeface="Cambria Math" panose="02040503050406030204" pitchFamily="18" charset="0"/>
                          </a:rPr>
                          <m:t> </m:t>
                        </m:r>
                        <m:r>
                          <a:rPr lang="en-US" altLang="zh-CN" b="0" i="1">
                            <a:solidFill>
                              <a:srgbClr val="000099"/>
                            </a:solidFill>
                            <a:latin typeface="Cambria Math" panose="02040503050406030204" pitchFamily="18" charset="0"/>
                          </a:rPr>
                          <m:t>𝑎</m:t>
                        </m:r>
                      </m:sub>
                      <m:sup>
                        <m:r>
                          <a:rPr lang="en-US" altLang="zh-CN" b="0" i="1">
                            <a:solidFill>
                              <a:srgbClr val="000099"/>
                            </a:solidFill>
                            <a:latin typeface="Cambria Math" panose="02040503050406030204" pitchFamily="18" charset="0"/>
                          </a:rPr>
                          <m:t>(</m:t>
                        </m:r>
                        <m:r>
                          <a:rPr lang="en-US" altLang="zh-CN" b="0" i="1">
                            <a:solidFill>
                              <a:srgbClr val="000099"/>
                            </a:solidFill>
                            <a:latin typeface="Cambria Math" panose="02040503050406030204" pitchFamily="18" charset="0"/>
                          </a:rPr>
                          <m:t>𝑠</m:t>
                        </m:r>
                        <m:r>
                          <a:rPr lang="en-US" altLang="zh-CN" b="0" i="1">
                            <a:solidFill>
                              <a:srgbClr val="000099"/>
                            </a:solidFill>
                            <a:latin typeface="Cambria Math" panose="02040503050406030204" pitchFamily="18" charset="0"/>
                          </a:rPr>
                          <m:t>)</m:t>
                        </m:r>
                      </m:sup>
                    </m:sSubSup>
                  </m:oMath>
                </a14:m>
                <a:endParaRPr lang="en-US" altLang="zh-CN" dirty="0">
                  <a:solidFill>
                    <a:srgbClr val="C00000"/>
                  </a:solidFill>
                </a:endParaRPr>
              </a:p>
              <a:p>
                <a:pPr marL="742950" lvl="1" indent="-285750">
                  <a:lnSpc>
                    <a:spcPct val="150000"/>
                  </a:lnSpc>
                  <a:buFont typeface="Arial" panose="020B0604020202020204" pitchFamily="34" charset="0"/>
                  <a:buChar char="•"/>
                </a:pPr>
                <a14:m>
                  <m:oMath xmlns:m="http://schemas.openxmlformats.org/officeDocument/2006/math">
                    <m:sSub>
                      <m:sSubPr>
                        <m:ctrlPr>
                          <a:rPr lang="en-US" altLang="zh-CN" i="1" smtClean="0">
                            <a:solidFill>
                              <a:srgbClr val="000099"/>
                            </a:solidFill>
                            <a:latin typeface="Cambria Math" panose="02040503050406030204" pitchFamily="18" charset="0"/>
                          </a:rPr>
                        </m:ctrlPr>
                      </m:sSubPr>
                      <m:e>
                        <m:r>
                          <a:rPr lang="en-US" altLang="zh-CN" b="0" i="1">
                            <a:solidFill>
                              <a:srgbClr val="000099"/>
                            </a:solidFill>
                            <a:latin typeface="Cambria Math" panose="02040503050406030204" pitchFamily="18" charset="0"/>
                          </a:rPr>
                          <m:t>𝑊</m:t>
                        </m:r>
                      </m:e>
                      <m:sub>
                        <m:r>
                          <a:rPr lang="en-US" altLang="zh-CN" b="0" i="1">
                            <a:solidFill>
                              <a:srgbClr val="000099"/>
                            </a:solidFill>
                            <a:latin typeface="Cambria Math" panose="02040503050406030204" pitchFamily="18" charset="0"/>
                          </a:rPr>
                          <m:t>−</m:t>
                        </m:r>
                        <m:r>
                          <a:rPr lang="en-US" altLang="zh-CN" b="0" i="1">
                            <a:solidFill>
                              <a:srgbClr val="000099"/>
                            </a:solidFill>
                            <a:latin typeface="Cambria Math" panose="02040503050406030204" pitchFamily="18" charset="0"/>
                          </a:rPr>
                          <m:t>𝑎</m:t>
                        </m:r>
                      </m:sub>
                    </m:sSub>
                    <m:r>
                      <a:rPr lang="en-US" altLang="zh-CN" b="0" i="1">
                        <a:solidFill>
                          <a:srgbClr val="000099"/>
                        </a:solidFill>
                        <a:latin typeface="Cambria Math" panose="02040503050406030204" pitchFamily="18" charset="0"/>
                      </a:rPr>
                      <m:t> </m:t>
                    </m:r>
                  </m:oMath>
                </a14:m>
                <a:r>
                  <a:rPr lang="en-US" altLang="zh-CN" dirty="0">
                    <a:solidFill>
                      <a:srgbClr val="000099"/>
                    </a:solidFill>
                  </a:rPr>
                  <a:t>: </a:t>
                </a:r>
                <a:r>
                  <a:rPr lang="en-US" altLang="zh-CN" dirty="0">
                    <a:solidFill>
                      <a:schemeClr val="tx1"/>
                    </a:solidFill>
                  </a:rPr>
                  <a:t>the maximum audience value available when creative </a:t>
                </a:r>
                <a14:m>
                  <m:oMath xmlns:m="http://schemas.openxmlformats.org/officeDocument/2006/math">
                    <m:r>
                      <a:rPr lang="en-US" altLang="zh-CN" i="1" dirty="0" smtClean="0">
                        <a:solidFill>
                          <a:schemeClr val="tx1"/>
                        </a:solidFill>
                        <a:latin typeface="Cambria Math" panose="02040503050406030204" pitchFamily="18" charset="0"/>
                      </a:rPr>
                      <m:t>𝑎</m:t>
                    </m:r>
                  </m:oMath>
                </a14:m>
                <a:r>
                  <a:rPr lang="en-US" altLang="zh-CN" dirty="0">
                    <a:solidFill>
                      <a:schemeClr val="tx1"/>
                    </a:solidFill>
                  </a:rPr>
                  <a:t> is not aired.</a:t>
                </a:r>
                <a:endParaRPr lang="en-US" altLang="zh-CN" dirty="0">
                  <a:solidFill>
                    <a:srgbClr val="C00000"/>
                  </a:solidFill>
                </a:endParaRPr>
              </a:p>
            </p:txBody>
          </p:sp>
        </mc:Choice>
        <mc:Fallback xmlns="">
          <p:sp>
            <p:nvSpPr>
              <p:cNvPr id="11" name="文本框 10">
                <a:extLst>
                  <a:ext uri="{FF2B5EF4-FFF2-40B4-BE49-F238E27FC236}">
                    <a16:creationId xmlns:a16="http://schemas.microsoft.com/office/drawing/2014/main" id="{A1D38FA1-1971-4AD0-BA7E-8A5B2EE0EDEF}"/>
                  </a:ext>
                </a:extLst>
              </p:cNvPr>
              <p:cNvSpPr txBox="1">
                <a:spLocks noRot="1" noChangeAspect="1" noMove="1" noResize="1" noEditPoints="1" noAdjustHandles="1" noChangeArrowheads="1" noChangeShapeType="1" noTextEdit="1"/>
              </p:cNvSpPr>
              <p:nvPr/>
            </p:nvSpPr>
            <p:spPr>
              <a:xfrm>
                <a:off x="1205193" y="1498911"/>
                <a:ext cx="9781054" cy="1038554"/>
              </a:xfrm>
              <a:prstGeom prst="rect">
                <a:avLst/>
              </a:prstGeom>
              <a:blipFill>
                <a:blip r:embed="rId3"/>
                <a:stretch>
                  <a:fillRect l="-436" t="-23529" b="-2117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A152A1E-3DB2-474E-9AE3-B6208059AE2E}"/>
              </a:ext>
            </a:extLst>
          </p:cNvPr>
          <p:cNvPicPr>
            <a:picLocks noChangeAspect="1"/>
          </p:cNvPicPr>
          <p:nvPr/>
        </p:nvPicPr>
        <p:blipFill>
          <a:blip r:embed="rId4"/>
          <a:stretch>
            <a:fillRect/>
          </a:stretch>
        </p:blipFill>
        <p:spPr>
          <a:xfrm>
            <a:off x="2345852" y="2568381"/>
            <a:ext cx="7499735" cy="3416476"/>
          </a:xfrm>
          <a:prstGeom prst="rect">
            <a:avLst/>
          </a:prstGeom>
        </p:spPr>
      </p:pic>
    </p:spTree>
    <p:extLst>
      <p:ext uri="{BB962C8B-B14F-4D97-AF65-F5344CB8AC3E}">
        <p14:creationId xmlns:p14="http://schemas.microsoft.com/office/powerpoint/2010/main" val="26012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6711" y="194610"/>
            <a:ext cx="7014971" cy="566737"/>
          </a:xfrm>
        </p:spPr>
        <p:txBody>
          <a:bodyPr>
            <a:normAutofit fontScale="90000"/>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The Audience Value Maximization Algorithm</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11</a:t>
            </a:fld>
            <a:endParaRPr kumimoji="0" lang="zh-CN" altLang="en-US" sz="1400" b="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77DA8BF4-5F7B-DFAA-AE09-6854DAC083A8}"/>
              </a:ext>
            </a:extLst>
          </p:cNvPr>
          <p:cNvSpPr txBox="1"/>
          <p:nvPr/>
        </p:nvSpPr>
        <p:spPr>
          <a:xfrm>
            <a:off x="1122680" y="925333"/>
            <a:ext cx="8323879" cy="468205"/>
          </a:xfrm>
          <a:prstGeom prst="rect">
            <a:avLst/>
          </a:prstGeom>
          <a:noFill/>
        </p:spPr>
        <p:txBody>
          <a:bodyPr wrap="square" rtlCol="0">
            <a:spAutoFit/>
          </a:bodyPr>
          <a:lstStyle/>
          <a:p>
            <a:r>
              <a:rPr lang="en-US" altLang="zh-CN" sz="2400" b="1" dirty="0">
                <a:solidFill>
                  <a:srgbClr val="000099"/>
                </a:solidFill>
              </a:rPr>
              <a:t>Advertisement Selection, Ordering, and Pricing</a:t>
            </a:r>
            <a:endParaRPr lang="zh-CN" altLang="en-US" sz="2400" b="1" dirty="0">
              <a:solidFill>
                <a:srgbClr val="000099"/>
              </a:solidFill>
            </a:endParaRPr>
          </a:p>
        </p:txBody>
      </p:sp>
      <p:sp>
        <p:nvSpPr>
          <p:cNvPr id="7" name="矩形 6">
            <a:extLst>
              <a:ext uri="{FF2B5EF4-FFF2-40B4-BE49-F238E27FC236}">
                <a16:creationId xmlns:a16="http://schemas.microsoft.com/office/drawing/2014/main" id="{A4104A70-1D4A-9CA6-4D7F-7286A0686479}"/>
              </a:ext>
            </a:extLst>
          </p:cNvPr>
          <p:cNvSpPr/>
          <p:nvPr/>
        </p:nvSpPr>
        <p:spPr>
          <a:xfrm>
            <a:off x="849959" y="102568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1D38FA1-1971-4AD0-BA7E-8A5B2EE0EDEF}"/>
              </a:ext>
            </a:extLst>
          </p:cNvPr>
          <p:cNvSpPr txBox="1"/>
          <p:nvPr/>
        </p:nvSpPr>
        <p:spPr>
          <a:xfrm>
            <a:off x="1066711" y="1420318"/>
            <a:ext cx="9781054" cy="45525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b="1" dirty="0">
                <a:solidFill>
                  <a:srgbClr val="C00000"/>
                </a:solidFill>
              </a:rPr>
              <a:t>Price</a:t>
            </a:r>
            <a:r>
              <a:rPr lang="zh-CN" altLang="en-US" b="1" dirty="0">
                <a:solidFill>
                  <a:srgbClr val="C00000"/>
                </a:solidFill>
              </a:rPr>
              <a:t>：</a:t>
            </a:r>
            <a:r>
              <a:rPr lang="en-US" altLang="zh-CN" b="1" dirty="0">
                <a:solidFill>
                  <a:srgbClr val="C00000"/>
                </a:solidFill>
              </a:rPr>
              <a:t>VCG payments</a:t>
            </a:r>
          </a:p>
        </p:txBody>
      </p:sp>
      <p:pic>
        <p:nvPicPr>
          <p:cNvPr id="8" name="图片 7">
            <a:extLst>
              <a:ext uri="{FF2B5EF4-FFF2-40B4-BE49-F238E27FC236}">
                <a16:creationId xmlns:a16="http://schemas.microsoft.com/office/drawing/2014/main" id="{CA824AD6-4C3A-4975-983C-C9E2FDFBB7AB}"/>
              </a:ext>
            </a:extLst>
          </p:cNvPr>
          <p:cNvPicPr>
            <a:picLocks noChangeAspect="1"/>
          </p:cNvPicPr>
          <p:nvPr/>
        </p:nvPicPr>
        <p:blipFill>
          <a:blip r:embed="rId3"/>
          <a:stretch>
            <a:fillRect/>
          </a:stretch>
        </p:blipFill>
        <p:spPr>
          <a:xfrm>
            <a:off x="522788" y="2059537"/>
            <a:ext cx="5192692" cy="4222552"/>
          </a:xfrm>
          <a:prstGeom prst="rect">
            <a:avLst/>
          </a:prstGeom>
        </p:spPr>
      </p:pic>
      <p:pic>
        <p:nvPicPr>
          <p:cNvPr id="13" name="图片 12">
            <a:extLst>
              <a:ext uri="{FF2B5EF4-FFF2-40B4-BE49-F238E27FC236}">
                <a16:creationId xmlns:a16="http://schemas.microsoft.com/office/drawing/2014/main" id="{9145E37C-A6A5-4C9B-859B-987FCD33C493}"/>
              </a:ext>
            </a:extLst>
          </p:cNvPr>
          <p:cNvPicPr>
            <a:picLocks noChangeAspect="1"/>
          </p:cNvPicPr>
          <p:nvPr/>
        </p:nvPicPr>
        <p:blipFill>
          <a:blip r:embed="rId4"/>
          <a:stretch>
            <a:fillRect/>
          </a:stretch>
        </p:blipFill>
        <p:spPr>
          <a:xfrm>
            <a:off x="5889031" y="2191500"/>
            <a:ext cx="5530102" cy="3958625"/>
          </a:xfrm>
          <a:prstGeom prst="rect">
            <a:avLst/>
          </a:prstGeom>
        </p:spPr>
      </p:pic>
      <p:pic>
        <p:nvPicPr>
          <p:cNvPr id="15" name="图片 14">
            <a:extLst>
              <a:ext uri="{FF2B5EF4-FFF2-40B4-BE49-F238E27FC236}">
                <a16:creationId xmlns:a16="http://schemas.microsoft.com/office/drawing/2014/main" id="{6F8155D9-E29A-4D32-AFF0-5FA474C82323}"/>
              </a:ext>
            </a:extLst>
          </p:cNvPr>
          <p:cNvPicPr>
            <a:picLocks noChangeAspect="1"/>
          </p:cNvPicPr>
          <p:nvPr/>
        </p:nvPicPr>
        <p:blipFill>
          <a:blip r:embed="rId5"/>
          <a:stretch>
            <a:fillRect/>
          </a:stretch>
        </p:blipFill>
        <p:spPr>
          <a:xfrm>
            <a:off x="5957238" y="6097933"/>
            <a:ext cx="5004040" cy="665357"/>
          </a:xfrm>
          <a:prstGeom prst="rect">
            <a:avLst/>
          </a:prstGeom>
        </p:spPr>
      </p:pic>
      <p:sp>
        <p:nvSpPr>
          <p:cNvPr id="17" name="矩形 16">
            <a:extLst>
              <a:ext uri="{FF2B5EF4-FFF2-40B4-BE49-F238E27FC236}">
                <a16:creationId xmlns:a16="http://schemas.microsoft.com/office/drawing/2014/main" id="{BE321E84-D02A-460B-9EBB-CC303822EBA0}"/>
              </a:ext>
            </a:extLst>
          </p:cNvPr>
          <p:cNvSpPr/>
          <p:nvPr/>
        </p:nvSpPr>
        <p:spPr>
          <a:xfrm>
            <a:off x="10016546" y="6580727"/>
            <a:ext cx="1012939" cy="182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748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6712" y="194610"/>
            <a:ext cx="3095154" cy="566737"/>
          </a:xfrm>
        </p:spPr>
        <p:txBody>
          <a:bodyPr>
            <a:normAutofit/>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Numerical Study</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12</a:t>
            </a:fld>
            <a:endParaRPr kumimoji="0" lang="zh-CN" altLang="en-US" sz="1400" b="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77DA8BF4-5F7B-DFAA-AE09-6854DAC083A8}"/>
              </a:ext>
            </a:extLst>
          </p:cNvPr>
          <p:cNvSpPr txBox="1"/>
          <p:nvPr/>
        </p:nvSpPr>
        <p:spPr>
          <a:xfrm>
            <a:off x="1136127" y="923467"/>
            <a:ext cx="8323879" cy="468205"/>
          </a:xfrm>
          <a:prstGeom prst="rect">
            <a:avLst/>
          </a:prstGeom>
          <a:noFill/>
        </p:spPr>
        <p:txBody>
          <a:bodyPr wrap="square" rtlCol="0">
            <a:spAutoFit/>
          </a:bodyPr>
          <a:lstStyle/>
          <a:p>
            <a:r>
              <a:rPr lang="en-US" altLang="zh-CN" sz="2400" b="1" dirty="0">
                <a:solidFill>
                  <a:srgbClr val="000099"/>
                </a:solidFill>
              </a:rPr>
              <a:t>Result</a:t>
            </a:r>
            <a:endParaRPr lang="zh-CN" altLang="en-US" sz="2400" b="1" dirty="0">
              <a:solidFill>
                <a:srgbClr val="000099"/>
              </a:solidFill>
            </a:endParaRPr>
          </a:p>
        </p:txBody>
      </p:sp>
      <p:sp>
        <p:nvSpPr>
          <p:cNvPr id="7" name="矩形 6">
            <a:extLst>
              <a:ext uri="{FF2B5EF4-FFF2-40B4-BE49-F238E27FC236}">
                <a16:creationId xmlns:a16="http://schemas.microsoft.com/office/drawing/2014/main" id="{A4104A70-1D4A-9CA6-4D7F-7286A0686479}"/>
              </a:ext>
            </a:extLst>
          </p:cNvPr>
          <p:cNvSpPr/>
          <p:nvPr/>
        </p:nvSpPr>
        <p:spPr>
          <a:xfrm>
            <a:off x="849959" y="102568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1D38FA1-1971-4AD0-BA7E-8A5B2EE0EDEF}"/>
              </a:ext>
            </a:extLst>
          </p:cNvPr>
          <p:cNvSpPr txBox="1"/>
          <p:nvPr/>
        </p:nvSpPr>
        <p:spPr>
          <a:xfrm>
            <a:off x="1205193" y="1498911"/>
            <a:ext cx="9781054"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t>AVMA produces </a:t>
            </a:r>
            <a:r>
              <a:rPr lang="en-US" altLang="zh-CN" b="1" dirty="0">
                <a:solidFill>
                  <a:srgbClr val="C00000"/>
                </a:solidFill>
              </a:rPr>
              <a:t>10% more audience value </a:t>
            </a:r>
            <a:r>
              <a:rPr lang="en-US" altLang="zh-CN" dirty="0"/>
              <a:t>and </a:t>
            </a:r>
            <a:r>
              <a:rPr lang="en-US" altLang="zh-CN" b="1" dirty="0">
                <a:solidFill>
                  <a:srgbClr val="C00000"/>
                </a:solidFill>
              </a:rPr>
              <a:t>12% more network revenue </a:t>
            </a:r>
            <a:r>
              <a:rPr lang="en-US" altLang="zh-CN" dirty="0"/>
              <a:t>than </a:t>
            </a:r>
            <a:r>
              <a:rPr lang="en-US" altLang="zh-CN" dirty="0">
                <a:solidFill>
                  <a:schemeClr val="accent1">
                    <a:lumMod val="75000"/>
                  </a:schemeClr>
                </a:solidFill>
              </a:rPr>
              <a:t>the traditional focus on slot monetization alone</a:t>
            </a:r>
            <a:r>
              <a:rPr lang="en-US" altLang="zh-CN" dirty="0"/>
              <a:t>.</a:t>
            </a:r>
          </a:p>
          <a:p>
            <a:pPr marL="285750" indent="-285750">
              <a:lnSpc>
                <a:spcPct val="150000"/>
              </a:lnSpc>
              <a:buFont typeface="Arial" panose="020B0604020202020204" pitchFamily="34" charset="0"/>
              <a:buChar char="•"/>
            </a:pPr>
            <a:r>
              <a:rPr lang="en-US" altLang="zh-CN" dirty="0"/>
              <a:t>On average, AVMA produces </a:t>
            </a:r>
            <a:r>
              <a:rPr lang="en-US" altLang="zh-CN" b="1" dirty="0">
                <a:solidFill>
                  <a:srgbClr val="C00000"/>
                </a:solidFill>
              </a:rPr>
              <a:t>5%</a:t>
            </a:r>
            <a:r>
              <a:rPr lang="en-US" altLang="zh-CN" dirty="0"/>
              <a:t> </a:t>
            </a:r>
            <a:r>
              <a:rPr lang="en-US" altLang="zh-CN" b="1" dirty="0">
                <a:solidFill>
                  <a:srgbClr val="C00000"/>
                </a:solidFill>
              </a:rPr>
              <a:t>more audience value </a:t>
            </a:r>
            <a:r>
              <a:rPr lang="en-US" altLang="zh-CN" dirty="0"/>
              <a:t>and </a:t>
            </a:r>
            <a:r>
              <a:rPr lang="en-US" altLang="zh-CN" b="1" dirty="0">
                <a:solidFill>
                  <a:srgbClr val="C00000"/>
                </a:solidFill>
              </a:rPr>
              <a:t>8%</a:t>
            </a:r>
            <a:r>
              <a:rPr lang="en-US" altLang="zh-CN" dirty="0"/>
              <a:t> </a:t>
            </a:r>
            <a:r>
              <a:rPr lang="en-US" altLang="zh-CN" b="1" dirty="0">
                <a:solidFill>
                  <a:srgbClr val="C00000"/>
                </a:solidFill>
              </a:rPr>
              <a:t>more revenue </a:t>
            </a:r>
            <a:r>
              <a:rPr lang="en-US" altLang="zh-CN" dirty="0"/>
              <a:t>than </a:t>
            </a:r>
            <a:r>
              <a:rPr lang="en-US" altLang="zh-CN" dirty="0">
                <a:solidFill>
                  <a:schemeClr val="accent1">
                    <a:lumMod val="75000"/>
                  </a:schemeClr>
                </a:solidFill>
              </a:rPr>
              <a:t>a single-segment</a:t>
            </a:r>
            <a:r>
              <a:rPr lang="en-US" altLang="zh-CN" dirty="0"/>
              <a:t> algorithm that optimally sorts and selects ads.</a:t>
            </a:r>
          </a:p>
        </p:txBody>
      </p:sp>
      <p:pic>
        <p:nvPicPr>
          <p:cNvPr id="5" name="图片 4">
            <a:extLst>
              <a:ext uri="{FF2B5EF4-FFF2-40B4-BE49-F238E27FC236}">
                <a16:creationId xmlns:a16="http://schemas.microsoft.com/office/drawing/2014/main" id="{746C9F5E-D3EF-4C0D-9123-24532634E95E}"/>
              </a:ext>
            </a:extLst>
          </p:cNvPr>
          <p:cNvPicPr>
            <a:picLocks noChangeAspect="1"/>
          </p:cNvPicPr>
          <p:nvPr/>
        </p:nvPicPr>
        <p:blipFill>
          <a:blip r:embed="rId3"/>
          <a:stretch>
            <a:fillRect/>
          </a:stretch>
        </p:blipFill>
        <p:spPr>
          <a:xfrm>
            <a:off x="2699075" y="3370277"/>
            <a:ext cx="6547452" cy="3367261"/>
          </a:xfrm>
          <a:prstGeom prst="rect">
            <a:avLst/>
          </a:prstGeom>
        </p:spPr>
      </p:pic>
    </p:spTree>
    <p:extLst>
      <p:ext uri="{BB962C8B-B14F-4D97-AF65-F5344CB8AC3E}">
        <p14:creationId xmlns:p14="http://schemas.microsoft.com/office/powerpoint/2010/main" val="234963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13783"/>
        </a:solid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a:xfrm>
            <a:off x="1" y="2582863"/>
            <a:ext cx="12191999" cy="989012"/>
          </a:xfrm>
          <a:prstGeom prst="rect">
            <a:avLst/>
          </a:prstGeom>
        </p:spPr>
        <p:txBody>
          <a:bodyPr/>
          <a:lstStyle/>
          <a:p>
            <a:pPr marL="0" marR="0" lvl="0" indent="0" algn="ctr" defTabSz="914400" rtl="0" eaLnBrk="0" fontAlgn="base" latinLnBrk="0" hangingPunct="0">
              <a:lnSpc>
                <a:spcPct val="125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rPr>
              <a:t>Thanks for your attention!</a:t>
            </a:r>
            <a:endParaRPr kumimoji="0" lang="en-GB" altLang="zh-CN" sz="4800" b="1" i="0" u="none" strike="noStrike" kern="120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4800" b="1" i="0" u="none" strike="noStrike" kern="120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endParaRPr>
          </a:p>
        </p:txBody>
      </p:sp>
      <p:sp>
        <p:nvSpPr>
          <p:cNvPr id="6" name="Rectangle 3"/>
          <p:cNvSpPr txBox="1">
            <a:spLocks noChangeArrowheads="1"/>
          </p:cNvSpPr>
          <p:nvPr/>
        </p:nvSpPr>
        <p:spPr>
          <a:xfrm>
            <a:off x="249238" y="2582863"/>
            <a:ext cx="3978275" cy="989012"/>
          </a:xfrm>
          <a:prstGeom prst="rect">
            <a:avLst/>
          </a:prstGeom>
        </p:spPr>
        <p:txBody>
          <a:bodyPr/>
          <a:lstStyle/>
          <a:p>
            <a:pPr marL="179705" marR="0" lvl="0" indent="-179705" algn="ctr" defTabSz="914400" rtl="0" eaLnBrk="0" fontAlgn="base" latinLnBrk="0" hangingPunct="0">
              <a:lnSpc>
                <a:spcPct val="130000"/>
              </a:lnSpc>
              <a:spcBef>
                <a:spcPts val="0"/>
              </a:spcBef>
              <a:spcAft>
                <a:spcPct val="0"/>
              </a:spcAft>
              <a:buClr>
                <a:srgbClr val="A50021"/>
              </a:buClr>
              <a:buSzPct val="75000"/>
              <a:buFontTx/>
              <a:buNone/>
              <a:tabLst/>
              <a:defRPr/>
            </a:pPr>
            <a:br>
              <a:rPr kumimoji="0"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br>
            <a:endParaRPr kumimoji="0" lang="zh-CN" altLang="en-US" sz="2000" b="1" i="0" u="none" strike="noStrike" kern="120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endParaRPr>
          </a:p>
        </p:txBody>
      </p:sp>
      <p:sp>
        <p:nvSpPr>
          <p:cNvPr id="2" name="副标题 2">
            <a:extLst>
              <a:ext uri="{FF2B5EF4-FFF2-40B4-BE49-F238E27FC236}">
                <a16:creationId xmlns:a16="http://schemas.microsoft.com/office/drawing/2014/main" id="{B78F2340-C181-C926-7A53-5C903B7FBC20}"/>
              </a:ext>
            </a:extLst>
          </p:cNvPr>
          <p:cNvSpPr txBox="1">
            <a:spLocks/>
          </p:cNvSpPr>
          <p:nvPr/>
        </p:nvSpPr>
        <p:spPr bwMode="auto">
          <a:xfrm>
            <a:off x="1" y="4306507"/>
            <a:ext cx="12191999" cy="85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438" tIns="36512" rIns="71438" bIns="36512" numCol="1" anchor="ctr" anchorCtr="1" compatLnSpc="1">
            <a:spAutoFit/>
          </a:bodyPr>
          <a:lstStyle>
            <a:lvl1pPr marL="179705" indent="-179705" algn="l" rtl="0" eaLnBrk="0" fontAlgn="base" hangingPunct="0">
              <a:lnSpc>
                <a:spcPct val="130000"/>
              </a:lnSpc>
              <a:spcBef>
                <a:spcPct val="50000"/>
              </a:spcBef>
              <a:spcAft>
                <a:spcPct val="0"/>
              </a:spcAft>
              <a:buClr>
                <a:schemeClr val="accent1"/>
              </a:buClr>
              <a:buSzPct val="75000"/>
              <a:buFont typeface="Wingdings" panose="05000000000000000000" pitchFamily="2" charset="2"/>
              <a:buChar char="Ü"/>
              <a:defRPr sz="2600" b="1" kern="1200">
                <a:solidFill>
                  <a:schemeClr val="tx1"/>
                </a:solidFill>
                <a:latin typeface="+mn-lt"/>
                <a:ea typeface="+mn-ea"/>
                <a:cs typeface="+mn-cs"/>
              </a:defRPr>
            </a:lvl1pPr>
            <a:lvl2pPr marL="536575" indent="-177800" algn="l" rtl="0" eaLnBrk="0" fontAlgn="base" hangingPunct="0">
              <a:lnSpc>
                <a:spcPct val="130000"/>
              </a:lnSpc>
              <a:spcBef>
                <a:spcPct val="50000"/>
              </a:spcBef>
              <a:spcAft>
                <a:spcPct val="0"/>
              </a:spcAft>
              <a:buClr>
                <a:schemeClr val="accent1"/>
              </a:buClr>
              <a:buFont typeface="Wingdings" panose="05000000000000000000" pitchFamily="2" charset="2"/>
              <a:buChar char="F"/>
              <a:defRPr sz="2400" b="1" kern="1200">
                <a:solidFill>
                  <a:schemeClr val="tx1"/>
                </a:solidFill>
                <a:latin typeface="+mn-lt"/>
                <a:ea typeface="+mj-ea"/>
                <a:cs typeface="+mn-cs"/>
              </a:defRPr>
            </a:lvl2pPr>
            <a:lvl3pPr marL="984250" indent="-268605" algn="l" rtl="0" eaLnBrk="0" fontAlgn="base" hangingPunct="0">
              <a:lnSpc>
                <a:spcPct val="130000"/>
              </a:lnSpc>
              <a:spcBef>
                <a:spcPct val="50000"/>
              </a:spcBef>
              <a:spcAft>
                <a:spcPct val="0"/>
              </a:spcAft>
              <a:buClr>
                <a:schemeClr val="accent1"/>
              </a:buClr>
              <a:buFont typeface="Wingdings" panose="05000000000000000000" pitchFamily="2" charset="2"/>
              <a:buChar char="v"/>
              <a:defRPr sz="2000" b="1" kern="1200">
                <a:solidFill>
                  <a:schemeClr val="tx1"/>
                </a:solidFill>
                <a:latin typeface="+mn-lt"/>
                <a:ea typeface="+mn-ea"/>
                <a:cs typeface="+mn-cs"/>
              </a:defRPr>
            </a:lvl3pPr>
            <a:lvl4pPr marL="1343025" indent="-179705" algn="l" rtl="0" eaLnBrk="0" fontAlgn="base" hangingPunct="0">
              <a:lnSpc>
                <a:spcPct val="130000"/>
              </a:lnSpc>
              <a:spcBef>
                <a:spcPct val="50000"/>
              </a:spcBef>
              <a:spcAft>
                <a:spcPct val="0"/>
              </a:spcAft>
              <a:buClr>
                <a:schemeClr val="accent1"/>
              </a:buClr>
              <a:buFont typeface="Wingdings" panose="05000000000000000000" pitchFamily="2" charset="2"/>
              <a:buChar char="□"/>
              <a:defRPr sz="2000" b="1" kern="1200">
                <a:solidFill>
                  <a:schemeClr val="tx1"/>
                </a:solidFill>
                <a:latin typeface="+mn-lt"/>
                <a:ea typeface="+mn-ea"/>
                <a:cs typeface="+mn-cs"/>
              </a:defRPr>
            </a:lvl4pPr>
            <a:lvl5pPr marL="2046605" indent="-171450" algn="l" rtl="0" eaLnBrk="0" fontAlgn="base" hangingPunct="0">
              <a:lnSpc>
                <a:spcPct val="120000"/>
              </a:lnSpc>
              <a:spcBef>
                <a:spcPct val="20000"/>
              </a:spcBef>
              <a:spcAft>
                <a:spcPct val="0"/>
              </a:spcAft>
              <a:buClr>
                <a:schemeClr val="tx1"/>
              </a:buClr>
              <a:buFont typeface="Wingdings" panose="05000000000000000000" pitchFamily="2" charset="2"/>
              <a:buChar char="•"/>
              <a:defRPr sz="2400" b="1"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spcAft>
                <a:spcPts val="0"/>
              </a:spcAft>
              <a:buClrTx/>
              <a:buSzPct val="120000"/>
              <a:buFont typeface="Wingdings" panose="05000000000000000000" pitchFamily="2" charset="2"/>
              <a:buNone/>
              <a:defRPr/>
            </a:pPr>
            <a:r>
              <a:rPr lang="zh-CN" altLang="en-US" sz="18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汇报人：郭秋炜</a:t>
            </a:r>
            <a:endParaRPr lang="en-US" altLang="zh-CN" sz="18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lgn="ctr">
              <a:lnSpc>
                <a:spcPct val="150000"/>
              </a:lnSpc>
              <a:spcBef>
                <a:spcPts val="0"/>
              </a:spcBef>
              <a:spcAft>
                <a:spcPts val="0"/>
              </a:spcAft>
              <a:buClrTx/>
              <a:buSzPct val="120000"/>
              <a:buFont typeface="Wingdings" panose="05000000000000000000" pitchFamily="2" charset="2"/>
              <a:buNone/>
              <a:defRPr/>
            </a:pPr>
            <a:r>
              <a:rPr lang="en-US" altLang="zh-CN" sz="18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2023.11.05</a:t>
            </a:r>
          </a:p>
        </p:txBody>
      </p:sp>
    </p:spTree>
    <p:extLst>
      <p:ext uri="{BB962C8B-B14F-4D97-AF65-F5344CB8AC3E}">
        <p14:creationId xmlns:p14="http://schemas.microsoft.com/office/powerpoint/2010/main" val="151715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39"/>
          <p:cNvGrpSpPr/>
          <p:nvPr/>
        </p:nvGrpSpPr>
        <p:grpSpPr bwMode="auto">
          <a:xfrm>
            <a:off x="1622393" y="1398417"/>
            <a:ext cx="2633084" cy="480060"/>
            <a:chOff x="0" y="91333"/>
            <a:chExt cx="3805979" cy="639762"/>
          </a:xfrm>
        </p:grpSpPr>
        <p:sp>
          <p:nvSpPr>
            <p:cNvPr id="17" name="五边形 6"/>
            <p:cNvSpPr>
              <a:spLocks noChangeArrowheads="1"/>
            </p:cNvSpPr>
            <p:nvPr/>
          </p:nvSpPr>
          <p:spPr bwMode="auto">
            <a:xfrm>
              <a:off x="0" y="91333"/>
              <a:ext cx="1023937" cy="639762"/>
            </a:xfrm>
            <a:prstGeom prst="homePlate">
              <a:avLst>
                <a:gd name="adj" fmla="val 24378"/>
              </a:avLst>
            </a:prstGeom>
            <a:solidFill>
              <a:srgbClr val="306A9B"/>
            </a:solidFill>
            <a:ln>
              <a:noFill/>
            </a:ln>
            <a:effectLst>
              <a:outerShdw blurRad="50800" dist="50800" dir="5400000" algn="ctr" rotWithShape="0">
                <a:srgbClr val="174489"/>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i="0" u="none" strike="noStrike" kern="1200" cap="none" spc="0" normalizeH="0" baseline="0" noProof="0">
                <a:ln>
                  <a:noFill/>
                </a:ln>
                <a:solidFill>
                  <a:srgbClr val="BFBFBF"/>
                </a:solidFill>
                <a:effectLst/>
                <a:uLnTx/>
                <a:uFillTx/>
                <a:latin typeface="微软雅黑" panose="020B0503020204020204" pitchFamily="34" charset="-122"/>
                <a:ea typeface="微软雅黑" panose="020B0503020204020204" pitchFamily="34" charset="-122"/>
                <a:cs typeface="+mn-cs"/>
              </a:endParaRPr>
            </a:p>
          </p:txBody>
        </p:sp>
        <p:cxnSp>
          <p:nvCxnSpPr>
            <p:cNvPr id="20" name="直接连接符 7"/>
            <p:cNvCxnSpPr>
              <a:cxnSpLocks noChangeShapeType="1"/>
            </p:cNvCxnSpPr>
            <p:nvPr/>
          </p:nvCxnSpPr>
          <p:spPr bwMode="auto">
            <a:xfrm>
              <a:off x="987426" y="727921"/>
              <a:ext cx="2818553" cy="0"/>
            </a:xfrm>
            <a:prstGeom prst="line">
              <a:avLst/>
            </a:prstGeom>
            <a:noFill/>
            <a:ln w="3175">
              <a:solidFill>
                <a:srgbClr val="A5A5A5"/>
              </a:solidFill>
              <a:prstDash val="sysDot"/>
              <a:round/>
            </a:ln>
            <a:extLst>
              <a:ext uri="{909E8E84-426E-40DD-AFC4-6F175D3DCCD1}">
                <a14:hiddenFill xmlns:a14="http://schemas.microsoft.com/office/drawing/2010/main">
                  <a:noFill/>
                </a14:hiddenFill>
              </a:ext>
            </a:extLst>
          </p:spPr>
        </p:cxnSp>
      </p:grpSp>
      <p:grpSp>
        <p:nvGrpSpPr>
          <p:cNvPr id="31" name="组合 36"/>
          <p:cNvGrpSpPr/>
          <p:nvPr/>
        </p:nvGrpSpPr>
        <p:grpSpPr bwMode="auto">
          <a:xfrm>
            <a:off x="1622834" y="2319753"/>
            <a:ext cx="3823226" cy="534174"/>
            <a:chOff x="0" y="68025"/>
            <a:chExt cx="6398242" cy="711879"/>
          </a:xfrm>
        </p:grpSpPr>
        <p:sp>
          <p:nvSpPr>
            <p:cNvPr id="32" name="五边形 37"/>
            <p:cNvSpPr>
              <a:spLocks noChangeArrowheads="1"/>
            </p:cNvSpPr>
            <p:nvPr/>
          </p:nvSpPr>
          <p:spPr bwMode="auto">
            <a:xfrm>
              <a:off x="0" y="68025"/>
              <a:ext cx="1176896" cy="639763"/>
            </a:xfrm>
            <a:prstGeom prst="homePlate">
              <a:avLst>
                <a:gd name="adj" fmla="val 24378"/>
              </a:avLst>
            </a:prstGeom>
            <a:solidFill>
              <a:srgbClr val="306A9B"/>
            </a:solidFill>
            <a:ln w="12700">
              <a:solidFill>
                <a:srgbClr val="41719C"/>
              </a:solidFill>
              <a:miter lim="800000"/>
            </a:ln>
            <a:effectLst>
              <a:outerShdw blurRad="50800" dist="50800" dir="5400000" algn="ctr" rotWithShape="0">
                <a:srgbClr val="174489"/>
              </a:outerShdw>
            </a:effectLst>
          </p:spPr>
          <p:txBody>
            <a:bodyPr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cxnSp>
          <p:nvCxnSpPr>
            <p:cNvPr id="33" name="直接连接符 43"/>
            <p:cNvCxnSpPr>
              <a:cxnSpLocks noChangeShapeType="1"/>
            </p:cNvCxnSpPr>
            <p:nvPr/>
          </p:nvCxnSpPr>
          <p:spPr bwMode="auto">
            <a:xfrm>
              <a:off x="1175774" y="779904"/>
              <a:ext cx="5222468" cy="0"/>
            </a:xfrm>
            <a:prstGeom prst="line">
              <a:avLst/>
            </a:prstGeom>
            <a:noFill/>
            <a:ln w="3175">
              <a:solidFill>
                <a:srgbClr val="A5A5A5"/>
              </a:solidFill>
              <a:prstDash val="sysDot"/>
              <a:round/>
            </a:ln>
            <a:extLst>
              <a:ext uri="{909E8E84-426E-40DD-AFC4-6F175D3DCCD1}">
                <a14:hiddenFill xmlns:a14="http://schemas.microsoft.com/office/drawing/2010/main">
                  <a:noFill/>
                </a14:hiddenFill>
              </a:ext>
            </a:extLst>
          </p:spPr>
        </p:cxnSp>
      </p:grpSp>
      <p:sp>
        <p:nvSpPr>
          <p:cNvPr id="55" name="文本框 54"/>
          <p:cNvSpPr txBox="1"/>
          <p:nvPr/>
        </p:nvSpPr>
        <p:spPr>
          <a:xfrm>
            <a:off x="1743678" y="1440327"/>
            <a:ext cx="328930" cy="461645"/>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lang="en-US" altLang="zh-CN" sz="2400" dirty="0">
                <a:solidFill>
                  <a:srgbClr val="FFFFFF"/>
                </a:solidFill>
                <a:latin typeface="微软雅黑" panose="020B0503020204020204" pitchFamily="34" charset="-122"/>
                <a:ea typeface="微软雅黑" panose="020B0503020204020204" pitchFamily="34" charset="-122"/>
                <a:cs typeface="华文中宋" panose="02010600040101010101" charset="-122"/>
              </a:rPr>
              <a:t>1</a:t>
            </a:r>
            <a:endParaRPr kumimoji="0" lang="zh-CN" altLang="en-US"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endParaRPr>
          </a:p>
        </p:txBody>
      </p:sp>
      <p:sp>
        <p:nvSpPr>
          <p:cNvPr id="56" name="文本框 55"/>
          <p:cNvSpPr txBox="1"/>
          <p:nvPr/>
        </p:nvSpPr>
        <p:spPr>
          <a:xfrm>
            <a:off x="1748563" y="2345788"/>
            <a:ext cx="467360" cy="461645"/>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lang="en-US" altLang="zh-CN" sz="2400" dirty="0">
                <a:solidFill>
                  <a:srgbClr val="FFFFFF"/>
                </a:solidFill>
                <a:latin typeface="微软雅黑" panose="020B0503020204020204" pitchFamily="34" charset="-122"/>
                <a:ea typeface="微软雅黑" panose="020B0503020204020204" pitchFamily="34" charset="-122"/>
                <a:cs typeface="华文中宋" panose="02010600040101010101" charset="-122"/>
              </a:rPr>
              <a:t>2</a:t>
            </a:r>
            <a:endParaRPr kumimoji="0" lang="zh-CN" altLang="en-US"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endParaRPr>
          </a:p>
        </p:txBody>
      </p:sp>
      <p:sp>
        <p:nvSpPr>
          <p:cNvPr id="58" name="文本框 57"/>
          <p:cNvSpPr txBox="1"/>
          <p:nvPr/>
        </p:nvSpPr>
        <p:spPr>
          <a:xfrm>
            <a:off x="1743678" y="3171761"/>
            <a:ext cx="467360" cy="461645"/>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rPr>
              <a:t>三</a:t>
            </a:r>
          </a:p>
        </p:txBody>
      </p:sp>
      <p:sp>
        <p:nvSpPr>
          <p:cNvPr id="34" name="文本框 33"/>
          <p:cNvSpPr txBox="1"/>
          <p:nvPr/>
        </p:nvSpPr>
        <p:spPr>
          <a:xfrm>
            <a:off x="2503933" y="3278778"/>
            <a:ext cx="6855220" cy="461665"/>
          </a:xfrm>
          <a:prstGeom prst="rect">
            <a:avLst/>
          </a:prstGeom>
          <a:noFill/>
        </p:spPr>
        <p:txBody>
          <a:bodyPr wrap="square" rtlCol="0">
            <a:spAutoFit/>
          </a:bodyPr>
          <a:lstStyle/>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The Audience Value Maximization Algorithm</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文本框 34"/>
          <p:cNvSpPr txBox="1"/>
          <p:nvPr/>
        </p:nvSpPr>
        <p:spPr>
          <a:xfrm>
            <a:off x="2505678" y="4140926"/>
            <a:ext cx="8957940" cy="461665"/>
          </a:xfrm>
          <a:prstGeom prst="rect">
            <a:avLst/>
          </a:prstGeom>
          <a:noFill/>
        </p:spPr>
        <p:txBody>
          <a:bodyPr wrap="square" rtlCol="0">
            <a:spAutoFit/>
          </a:bodyPr>
          <a:lstStyle/>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Numerical Study</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五边形 12"/>
          <p:cNvSpPr>
            <a:spLocks noChangeArrowheads="1"/>
          </p:cNvSpPr>
          <p:nvPr/>
        </p:nvSpPr>
        <p:spPr bwMode="auto">
          <a:xfrm>
            <a:off x="1622122" y="4139339"/>
            <a:ext cx="708025" cy="479425"/>
          </a:xfrm>
          <a:prstGeom prst="homePlate">
            <a:avLst>
              <a:gd name="adj" fmla="val 24378"/>
            </a:avLst>
          </a:prstGeom>
          <a:solidFill>
            <a:srgbClr val="306A9B"/>
          </a:solidFill>
          <a:ln>
            <a:noFill/>
          </a:ln>
          <a:effectLst>
            <a:outerShdw blurRad="50800" dist="50800" dir="5400000" algn="ctr" rotWithShape="0">
              <a:srgbClr val="174489"/>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i="0" u="none" strike="noStrike" kern="1200" cap="none" spc="0" normalizeH="0" baseline="0" noProof="0">
              <a:ln>
                <a:noFill/>
              </a:ln>
              <a:solidFill>
                <a:srgbClr val="BFBFBF"/>
              </a:solidFill>
              <a:effectLst/>
              <a:uLnTx/>
              <a:uFillTx/>
              <a:latin typeface="微软雅黑" panose="020B0503020204020204" pitchFamily="34" charset="-122"/>
              <a:ea typeface="微软雅黑" panose="020B0503020204020204" pitchFamily="34" charset="-122"/>
              <a:cs typeface="+mn-cs"/>
            </a:endParaRPr>
          </a:p>
        </p:txBody>
      </p:sp>
      <p:cxnSp>
        <p:nvCxnSpPr>
          <p:cNvPr id="27" name="直接连接符 43"/>
          <p:cNvCxnSpPr>
            <a:cxnSpLocks noChangeShapeType="1"/>
          </p:cNvCxnSpPr>
          <p:nvPr/>
        </p:nvCxnSpPr>
        <p:spPr bwMode="auto">
          <a:xfrm>
            <a:off x="2381710" y="4598387"/>
            <a:ext cx="3679124" cy="38537"/>
          </a:xfrm>
          <a:prstGeom prst="line">
            <a:avLst/>
          </a:prstGeom>
          <a:noFill/>
          <a:ln w="3175">
            <a:solidFill>
              <a:srgbClr val="A5A5A5"/>
            </a:solidFill>
            <a:prstDash val="sysDot"/>
            <a:round/>
          </a:ln>
          <a:extLst>
            <a:ext uri="{909E8E84-426E-40DD-AFC4-6F175D3DCCD1}">
              <a14:hiddenFill xmlns:a14="http://schemas.microsoft.com/office/drawing/2010/main">
                <a:noFill/>
              </a14:hiddenFill>
            </a:ext>
          </a:extLst>
        </p:spPr>
      </p:cxnSp>
      <p:sp>
        <p:nvSpPr>
          <p:cNvPr id="28" name="文本框 27"/>
          <p:cNvSpPr txBox="1"/>
          <p:nvPr/>
        </p:nvSpPr>
        <p:spPr>
          <a:xfrm>
            <a:off x="1744042" y="4167279"/>
            <a:ext cx="467360" cy="461645"/>
          </a:xfrm>
          <a:prstGeom prst="rect">
            <a:avLst/>
          </a:prstGeom>
          <a:noFill/>
        </p:spPr>
        <p:txBody>
          <a:bodyPr wrap="square" rtlCol="0">
            <a:spAutoFit/>
          </a:bodyPr>
          <a:lstStyle/>
          <a:p>
            <a:pPr defTabSz="685800" eaLnBrk="0" fontAlgn="base" hangingPunct="0">
              <a:spcBef>
                <a:spcPct val="0"/>
              </a:spcBef>
              <a:spcAft>
                <a:spcPct val="0"/>
              </a:spcAft>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515455" y="2338168"/>
            <a:ext cx="7101205" cy="461645"/>
          </a:xfrm>
          <a:prstGeom prst="rect">
            <a:avLst/>
          </a:prstGeom>
          <a:noFill/>
        </p:spPr>
        <p:txBody>
          <a:bodyPr wrap="squar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Model</a:t>
            </a:r>
          </a:p>
        </p:txBody>
      </p:sp>
      <p:sp>
        <p:nvSpPr>
          <p:cNvPr id="3" name="五边形 6"/>
          <p:cNvSpPr>
            <a:spLocks noChangeArrowheads="1"/>
          </p:cNvSpPr>
          <p:nvPr/>
        </p:nvSpPr>
        <p:spPr bwMode="auto">
          <a:xfrm>
            <a:off x="1622393" y="3233356"/>
            <a:ext cx="708660" cy="480060"/>
          </a:xfrm>
          <a:prstGeom prst="homePlate">
            <a:avLst>
              <a:gd name="adj" fmla="val 24378"/>
            </a:avLst>
          </a:prstGeom>
          <a:solidFill>
            <a:srgbClr val="306A9B"/>
          </a:solidFill>
          <a:ln>
            <a:noFill/>
          </a:ln>
          <a:effectLst>
            <a:outerShdw blurRad="50800" dist="50800" dir="5400000" algn="ctr" rotWithShape="0">
              <a:srgbClr val="174489"/>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350" i="0" u="none" strike="noStrike" kern="1200" cap="none" spc="0" normalizeH="0" baseline="0" noProof="0">
              <a:ln>
                <a:noFill/>
              </a:ln>
              <a:solidFill>
                <a:srgbClr val="BFBFBF"/>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7"/>
          <p:cNvCxnSpPr>
            <a:cxnSpLocks noChangeShapeType="1"/>
          </p:cNvCxnSpPr>
          <p:nvPr/>
        </p:nvCxnSpPr>
        <p:spPr bwMode="auto">
          <a:xfrm>
            <a:off x="2305653" y="3710876"/>
            <a:ext cx="6628035" cy="2540"/>
          </a:xfrm>
          <a:prstGeom prst="line">
            <a:avLst/>
          </a:prstGeom>
          <a:noFill/>
          <a:ln w="3175">
            <a:solidFill>
              <a:srgbClr val="A5A5A5"/>
            </a:solidFill>
            <a:prstDash val="sysDot"/>
            <a:round/>
          </a:ln>
          <a:extLst>
            <a:ext uri="{909E8E84-426E-40DD-AFC4-6F175D3DCCD1}">
              <a14:hiddenFill xmlns:a14="http://schemas.microsoft.com/office/drawing/2010/main">
                <a:noFill/>
              </a14:hiddenFill>
            </a:ext>
          </a:extLst>
        </p:spPr>
      </p:cxnSp>
      <p:sp>
        <p:nvSpPr>
          <p:cNvPr id="5" name="文本框 4"/>
          <p:cNvSpPr txBox="1"/>
          <p:nvPr/>
        </p:nvSpPr>
        <p:spPr>
          <a:xfrm>
            <a:off x="1743678" y="3280981"/>
            <a:ext cx="467360" cy="460375"/>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rPr>
              <a:t>3</a:t>
            </a:r>
            <a:endParaRPr kumimoji="0" lang="zh-CN" altLang="en-US" sz="240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华文中宋" panose="02010600040101010101" charset="-122"/>
            </a:endParaRPr>
          </a:p>
        </p:txBody>
      </p:sp>
      <p:sp>
        <p:nvSpPr>
          <p:cNvPr id="40" name="文本框 39"/>
          <p:cNvSpPr txBox="1"/>
          <p:nvPr/>
        </p:nvSpPr>
        <p:spPr>
          <a:xfrm>
            <a:off x="2503933" y="1401015"/>
            <a:ext cx="2358390" cy="460375"/>
          </a:xfrm>
          <a:prstGeom prst="rect">
            <a:avLst/>
          </a:prstGeom>
          <a:noFill/>
        </p:spPr>
        <p:txBody>
          <a:bodyPr wrap="squar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Introduction</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id="{209E505C-CBD5-8570-5B0B-BFB0EDE00A3E}"/>
              </a:ext>
            </a:extLst>
          </p:cNvPr>
          <p:cNvSpPr>
            <a:spLocks noGrp="1"/>
          </p:cNvSpPr>
          <p:nvPr>
            <p:ph type="title"/>
          </p:nvPr>
        </p:nvSpPr>
        <p:spPr>
          <a:xfrm>
            <a:off x="1622122" y="173212"/>
            <a:ext cx="2599150" cy="566737"/>
          </a:xfrm>
        </p:spPr>
        <p:txBody>
          <a:bodyPr>
            <a:normAutofit/>
          </a:bodyPr>
          <a:lstStyle/>
          <a:p>
            <a:pPr algn="ctr" eaLnBrk="1" hangingPunct="1">
              <a:defRPr/>
            </a:pPr>
            <a:r>
              <a:rPr lang="en-US" altLang="zh-CN" sz="3200">
                <a:latin typeface="Times New Roman" panose="02020603050405020304" pitchFamily="18" charset="0"/>
                <a:ea typeface="楷体" panose="02010609060101010101" pitchFamily="49" charset="-122"/>
                <a:cs typeface="Times New Roman" panose="02020603050405020304" pitchFamily="18" charset="0"/>
              </a:rPr>
              <a:t>CONTENTS</a:t>
            </a:r>
            <a:endParaRPr lang="en-US" altLang="zh-CN" sz="32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6711" y="194610"/>
            <a:ext cx="2247989" cy="566737"/>
          </a:xfrm>
        </p:spPr>
        <p:txBody>
          <a:bodyPr>
            <a:normAutofit/>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Author</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3</a:t>
            </a:fld>
            <a:endParaRPr kumimoji="0" lang="zh-CN" altLang="en-US" sz="1400" b="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77DA8BF4-5F7B-DFAA-AE09-6854DAC083A8}"/>
              </a:ext>
            </a:extLst>
          </p:cNvPr>
          <p:cNvSpPr txBox="1"/>
          <p:nvPr/>
        </p:nvSpPr>
        <p:spPr>
          <a:xfrm>
            <a:off x="1122680" y="925333"/>
            <a:ext cx="8323879" cy="468205"/>
          </a:xfrm>
          <a:prstGeom prst="rect">
            <a:avLst/>
          </a:prstGeom>
          <a:noFill/>
        </p:spPr>
        <p:txBody>
          <a:bodyPr wrap="square" rtlCol="0">
            <a:spAutoFit/>
          </a:bodyPr>
          <a:lstStyle/>
          <a:p>
            <a:r>
              <a:rPr lang="en-US" altLang="zh-CN" sz="2400" b="1" dirty="0">
                <a:solidFill>
                  <a:srgbClr val="000099"/>
                </a:solidFill>
              </a:rPr>
              <a:t>Kenneth C. Wilbur</a:t>
            </a:r>
            <a:endParaRPr lang="zh-CN" altLang="en-US" sz="2400" b="1" dirty="0">
              <a:solidFill>
                <a:srgbClr val="000099"/>
              </a:solidFill>
            </a:endParaRPr>
          </a:p>
        </p:txBody>
      </p:sp>
      <p:sp>
        <p:nvSpPr>
          <p:cNvPr id="7" name="矩形 6">
            <a:extLst>
              <a:ext uri="{FF2B5EF4-FFF2-40B4-BE49-F238E27FC236}">
                <a16:creationId xmlns:a16="http://schemas.microsoft.com/office/drawing/2014/main" id="{A4104A70-1D4A-9CA6-4D7F-7286A0686479}"/>
              </a:ext>
            </a:extLst>
          </p:cNvPr>
          <p:cNvSpPr/>
          <p:nvPr/>
        </p:nvSpPr>
        <p:spPr>
          <a:xfrm>
            <a:off x="849959" y="102568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4847961A-A051-4BDC-9159-AE9EB2D45F7D}"/>
              </a:ext>
            </a:extLst>
          </p:cNvPr>
          <p:cNvPicPr>
            <a:picLocks noChangeAspect="1"/>
          </p:cNvPicPr>
          <p:nvPr/>
        </p:nvPicPr>
        <p:blipFill>
          <a:blip r:embed="rId3"/>
          <a:stretch>
            <a:fillRect/>
          </a:stretch>
        </p:blipFill>
        <p:spPr>
          <a:xfrm>
            <a:off x="4446406" y="1557524"/>
            <a:ext cx="6502734" cy="4229317"/>
          </a:xfrm>
          <a:prstGeom prst="rect">
            <a:avLst/>
          </a:prstGeom>
        </p:spPr>
      </p:pic>
      <p:pic>
        <p:nvPicPr>
          <p:cNvPr id="8" name="图片 7">
            <a:extLst>
              <a:ext uri="{FF2B5EF4-FFF2-40B4-BE49-F238E27FC236}">
                <a16:creationId xmlns:a16="http://schemas.microsoft.com/office/drawing/2014/main" id="{946D1F0C-D0B3-4B22-8400-E4E9BDC84E4D}"/>
              </a:ext>
            </a:extLst>
          </p:cNvPr>
          <p:cNvPicPr>
            <a:picLocks noChangeAspect="1"/>
          </p:cNvPicPr>
          <p:nvPr/>
        </p:nvPicPr>
        <p:blipFill>
          <a:blip r:embed="rId4"/>
          <a:stretch>
            <a:fillRect/>
          </a:stretch>
        </p:blipFill>
        <p:spPr>
          <a:xfrm>
            <a:off x="1699272" y="1817360"/>
            <a:ext cx="1745505" cy="1740813"/>
          </a:xfrm>
          <a:prstGeom prst="rect">
            <a:avLst/>
          </a:prstGeom>
        </p:spPr>
      </p:pic>
      <p:pic>
        <p:nvPicPr>
          <p:cNvPr id="12" name="图片 11">
            <a:extLst>
              <a:ext uri="{FF2B5EF4-FFF2-40B4-BE49-F238E27FC236}">
                <a16:creationId xmlns:a16="http://schemas.microsoft.com/office/drawing/2014/main" id="{BD88B030-0B17-42D9-A7B7-B299F6284A3A}"/>
              </a:ext>
            </a:extLst>
          </p:cNvPr>
          <p:cNvPicPr>
            <a:picLocks noChangeAspect="1"/>
          </p:cNvPicPr>
          <p:nvPr/>
        </p:nvPicPr>
        <p:blipFill rotWithShape="1">
          <a:blip r:embed="rId5"/>
          <a:srcRect l="-22022" t="-537" r="22022" b="537"/>
          <a:stretch/>
        </p:blipFill>
        <p:spPr>
          <a:xfrm>
            <a:off x="47470" y="3672182"/>
            <a:ext cx="4286470" cy="1251014"/>
          </a:xfrm>
          <a:prstGeom prst="rect">
            <a:avLst/>
          </a:prstGeom>
        </p:spPr>
      </p:pic>
    </p:spTree>
    <p:extLst>
      <p:ext uri="{BB962C8B-B14F-4D97-AF65-F5344CB8AC3E}">
        <p14:creationId xmlns:p14="http://schemas.microsoft.com/office/powerpoint/2010/main" val="345024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6711" y="194610"/>
            <a:ext cx="2469866" cy="566737"/>
          </a:xfrm>
        </p:spPr>
        <p:txBody>
          <a:bodyPr>
            <a:normAutofit/>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Introduction</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4</a:t>
            </a:fld>
            <a:endParaRPr kumimoji="0" lang="zh-CN" altLang="en-US" sz="1400" b="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77DA8BF4-5F7B-DFAA-AE09-6854DAC083A8}"/>
              </a:ext>
            </a:extLst>
          </p:cNvPr>
          <p:cNvSpPr txBox="1"/>
          <p:nvPr/>
        </p:nvSpPr>
        <p:spPr>
          <a:xfrm>
            <a:off x="1122680" y="925333"/>
            <a:ext cx="8323879" cy="468205"/>
          </a:xfrm>
          <a:prstGeom prst="rect">
            <a:avLst/>
          </a:prstGeom>
          <a:noFill/>
        </p:spPr>
        <p:txBody>
          <a:bodyPr wrap="square" rtlCol="0">
            <a:spAutoFit/>
          </a:bodyPr>
          <a:lstStyle/>
          <a:p>
            <a:r>
              <a:rPr lang="en-US" altLang="zh-CN" sz="2400" b="1" dirty="0">
                <a:solidFill>
                  <a:srgbClr val="000099"/>
                </a:solidFill>
              </a:rPr>
              <a:t>Audience Externalities in Television Advertising</a:t>
            </a:r>
            <a:endParaRPr lang="zh-CN" altLang="en-US" sz="2400" b="1" dirty="0">
              <a:solidFill>
                <a:srgbClr val="000099"/>
              </a:solidFill>
            </a:endParaRPr>
          </a:p>
        </p:txBody>
      </p:sp>
      <p:sp>
        <p:nvSpPr>
          <p:cNvPr id="7" name="矩形 6">
            <a:extLst>
              <a:ext uri="{FF2B5EF4-FFF2-40B4-BE49-F238E27FC236}">
                <a16:creationId xmlns:a16="http://schemas.microsoft.com/office/drawing/2014/main" id="{A4104A70-1D4A-9CA6-4D7F-7286A0686479}"/>
              </a:ext>
            </a:extLst>
          </p:cNvPr>
          <p:cNvSpPr/>
          <p:nvPr/>
        </p:nvSpPr>
        <p:spPr>
          <a:xfrm>
            <a:off x="849959" y="102568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4BA1C79-C566-4239-9304-091FDAF00916}"/>
              </a:ext>
            </a:extLst>
          </p:cNvPr>
          <p:cNvSpPr txBox="1"/>
          <p:nvPr/>
        </p:nvSpPr>
        <p:spPr>
          <a:xfrm>
            <a:off x="1122680" y="1623447"/>
            <a:ext cx="7478897" cy="29510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t>When a television advertisement causes viewers to </a:t>
            </a:r>
            <a:r>
              <a:rPr lang="en-US" altLang="zh-CN" b="1" dirty="0">
                <a:solidFill>
                  <a:srgbClr val="000099"/>
                </a:solidFill>
              </a:rPr>
              <a:t>switch channels</a:t>
            </a:r>
            <a:r>
              <a:rPr lang="en-US" altLang="zh-CN" dirty="0"/>
              <a:t>, it </a:t>
            </a:r>
            <a:r>
              <a:rPr lang="en-US" altLang="zh-CN" b="1" dirty="0">
                <a:solidFill>
                  <a:srgbClr val="C00000"/>
                </a:solidFill>
              </a:rPr>
              <a:t>reduces</a:t>
            </a:r>
            <a:r>
              <a:rPr lang="en-US" altLang="zh-CN" b="1" dirty="0"/>
              <a:t> </a:t>
            </a:r>
            <a:r>
              <a:rPr lang="en-US" altLang="zh-CN" dirty="0"/>
              <a:t>the audience available to subsequent advertisers.</a:t>
            </a:r>
          </a:p>
          <a:p>
            <a:pPr marL="285750" indent="-285750">
              <a:lnSpc>
                <a:spcPct val="150000"/>
              </a:lnSpc>
              <a:buFont typeface="Arial" panose="020B0604020202020204" pitchFamily="34" charset="0"/>
              <a:buChar char="•"/>
            </a:pPr>
            <a:r>
              <a:rPr lang="en-US" altLang="zh-CN" b="1" dirty="0">
                <a:solidFill>
                  <a:srgbClr val="C00000"/>
                </a:solidFill>
              </a:rPr>
              <a:t>Audience externality</a:t>
            </a:r>
            <a:r>
              <a:rPr lang="en-US" altLang="zh-CN" dirty="0"/>
              <a:t>: </a:t>
            </a:r>
            <a:r>
              <a:rPr lang="en-US" altLang="zh-CN" dirty="0">
                <a:solidFill>
                  <a:srgbClr val="000099"/>
                </a:solidFill>
              </a:rPr>
              <a:t>the audience loss is not reflected in the advertisement price</a:t>
            </a:r>
            <a:r>
              <a:rPr lang="en-US" altLang="zh-CN" dirty="0"/>
              <a:t>.</a:t>
            </a:r>
          </a:p>
          <a:p>
            <a:pPr marL="285750" indent="-285750">
              <a:lnSpc>
                <a:spcPct val="150000"/>
              </a:lnSpc>
              <a:buFont typeface="Arial" panose="020B0604020202020204" pitchFamily="34" charset="0"/>
              <a:buChar char="•"/>
            </a:pPr>
            <a:r>
              <a:rPr lang="en-US" altLang="zh-CN" dirty="0"/>
              <a:t>Strategic advertisers therefore may have an incentive to include ad stimuli that </a:t>
            </a:r>
            <a:r>
              <a:rPr lang="en-US" altLang="zh-CN" dirty="0">
                <a:solidFill>
                  <a:srgbClr val="000099"/>
                </a:solidFill>
              </a:rPr>
              <a:t>increase their own effectiveness at the expense of the network’s remaining audience size</a:t>
            </a:r>
            <a:r>
              <a:rPr lang="en-US" altLang="zh-CN" dirty="0"/>
              <a:t>. (</a:t>
            </a:r>
            <a:r>
              <a:rPr lang="en-US" altLang="zh-CN" dirty="0" err="1"/>
              <a:t>eg.</a:t>
            </a:r>
            <a:r>
              <a:rPr lang="en-US" altLang="zh-CN" dirty="0"/>
              <a:t> a car dealer screaming at the camera.)</a:t>
            </a:r>
            <a:endParaRPr lang="zh-CN" altLang="en-US" dirty="0"/>
          </a:p>
        </p:txBody>
      </p:sp>
      <p:pic>
        <p:nvPicPr>
          <p:cNvPr id="1026" name="Picture 2" descr="电视广告投放的目的_北京玺璐文化">
            <a:extLst>
              <a:ext uri="{FF2B5EF4-FFF2-40B4-BE49-F238E27FC236}">
                <a16:creationId xmlns:a16="http://schemas.microsoft.com/office/drawing/2014/main" id="{985D9709-24EF-4EC9-99BF-F266A9D84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8474" y="1537796"/>
            <a:ext cx="2267329" cy="16705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02D8744C-99A1-422E-AE95-5D02AB3D4662}"/>
              </a:ext>
            </a:extLst>
          </p:cNvPr>
          <p:cNvSpPr txBox="1"/>
          <p:nvPr/>
        </p:nvSpPr>
        <p:spPr>
          <a:xfrm>
            <a:off x="1339662" y="4804420"/>
            <a:ext cx="10475251" cy="1289071"/>
          </a:xfrm>
          <a:prstGeom prst="rect">
            <a:avLst/>
          </a:prstGeom>
          <a:noFill/>
        </p:spPr>
        <p:txBody>
          <a:bodyPr wrap="square">
            <a:spAutoFit/>
          </a:bodyPr>
          <a:lstStyle/>
          <a:p>
            <a:pPr>
              <a:lnSpc>
                <a:spcPct val="150000"/>
              </a:lnSpc>
            </a:pPr>
            <a:r>
              <a:rPr lang="en-US" altLang="zh-CN" b="1" i="1" dirty="0">
                <a:solidFill>
                  <a:srgbClr val="C00000"/>
                </a:solidFill>
              </a:rPr>
              <a:t>Research Problem:</a:t>
            </a:r>
          </a:p>
          <a:p>
            <a:pPr>
              <a:lnSpc>
                <a:spcPct val="150000"/>
              </a:lnSpc>
            </a:pPr>
            <a:r>
              <a:rPr lang="en-US" altLang="zh-CN" dirty="0"/>
              <a:t>H</a:t>
            </a:r>
            <a:r>
              <a:rPr lang="zh-CN" altLang="en-US" dirty="0"/>
              <a:t>ow to </a:t>
            </a:r>
            <a:r>
              <a:rPr lang="zh-CN" altLang="en-US" dirty="0">
                <a:solidFill>
                  <a:srgbClr val="C00000"/>
                </a:solidFill>
              </a:rPr>
              <a:t>select</a:t>
            </a:r>
            <a:r>
              <a:rPr lang="zh-CN" altLang="en-US" dirty="0"/>
              <a:t>, </a:t>
            </a:r>
            <a:r>
              <a:rPr lang="zh-CN" altLang="en-US" dirty="0">
                <a:solidFill>
                  <a:srgbClr val="C00000"/>
                </a:solidFill>
              </a:rPr>
              <a:t>order</a:t>
            </a:r>
            <a:r>
              <a:rPr lang="zh-CN" altLang="en-US" dirty="0"/>
              <a:t>, and </a:t>
            </a:r>
            <a:r>
              <a:rPr lang="zh-CN" altLang="en-US" dirty="0">
                <a:solidFill>
                  <a:srgbClr val="C00000"/>
                </a:solidFill>
              </a:rPr>
              <a:t>price </a:t>
            </a:r>
            <a:r>
              <a:rPr lang="zh-CN" altLang="en-US" dirty="0"/>
              <a:t>advertisements in a break of endogenous length in order to </a:t>
            </a:r>
            <a:r>
              <a:rPr lang="zh-CN" altLang="en-US" b="1" dirty="0">
                <a:solidFill>
                  <a:srgbClr val="C00000"/>
                </a:solidFill>
              </a:rPr>
              <a:t>correct audience externalities</a:t>
            </a:r>
            <a:r>
              <a:rPr lang="en-US" altLang="zh-CN" dirty="0"/>
              <a:t>?  (main contribution)</a:t>
            </a:r>
            <a:endParaRPr lang="zh-CN" altLang="en-US" dirty="0"/>
          </a:p>
        </p:txBody>
      </p:sp>
      <p:sp>
        <p:nvSpPr>
          <p:cNvPr id="3" name="矩形 2">
            <a:extLst>
              <a:ext uri="{FF2B5EF4-FFF2-40B4-BE49-F238E27FC236}">
                <a16:creationId xmlns:a16="http://schemas.microsoft.com/office/drawing/2014/main" id="{F9A06975-FA77-4E16-988B-B8BA327E5E2F}"/>
              </a:ext>
            </a:extLst>
          </p:cNvPr>
          <p:cNvSpPr/>
          <p:nvPr/>
        </p:nvSpPr>
        <p:spPr>
          <a:xfrm>
            <a:off x="1223683" y="4816873"/>
            <a:ext cx="10165976" cy="1458059"/>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634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6711" y="194610"/>
            <a:ext cx="1669765" cy="566737"/>
          </a:xfrm>
        </p:spPr>
        <p:txBody>
          <a:bodyPr>
            <a:normAutofit/>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Model</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5</a:t>
            </a:fld>
            <a:endParaRPr kumimoji="0" lang="zh-CN" altLang="en-US" sz="1400" b="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77DA8BF4-5F7B-DFAA-AE09-6854DAC083A8}"/>
              </a:ext>
            </a:extLst>
          </p:cNvPr>
          <p:cNvSpPr txBox="1"/>
          <p:nvPr/>
        </p:nvSpPr>
        <p:spPr>
          <a:xfrm>
            <a:off x="1122680" y="925333"/>
            <a:ext cx="8323879" cy="468205"/>
          </a:xfrm>
          <a:prstGeom prst="rect">
            <a:avLst/>
          </a:prstGeom>
          <a:noFill/>
        </p:spPr>
        <p:txBody>
          <a:bodyPr wrap="square" rtlCol="0">
            <a:spAutoFit/>
          </a:bodyPr>
          <a:lstStyle/>
          <a:p>
            <a:r>
              <a:rPr lang="en-US" altLang="zh-CN" sz="2400" b="1" dirty="0">
                <a:solidFill>
                  <a:srgbClr val="000099"/>
                </a:solidFill>
              </a:rPr>
              <a:t>Notation</a:t>
            </a:r>
            <a:endParaRPr lang="zh-CN" altLang="en-US" sz="2400" b="1" dirty="0">
              <a:solidFill>
                <a:srgbClr val="000099"/>
              </a:solidFill>
            </a:endParaRPr>
          </a:p>
        </p:txBody>
      </p:sp>
      <p:sp>
        <p:nvSpPr>
          <p:cNvPr id="7" name="矩形 6">
            <a:extLst>
              <a:ext uri="{FF2B5EF4-FFF2-40B4-BE49-F238E27FC236}">
                <a16:creationId xmlns:a16="http://schemas.microsoft.com/office/drawing/2014/main" id="{A4104A70-1D4A-9CA6-4D7F-7286A0686479}"/>
              </a:ext>
            </a:extLst>
          </p:cNvPr>
          <p:cNvSpPr/>
          <p:nvPr/>
        </p:nvSpPr>
        <p:spPr>
          <a:xfrm>
            <a:off x="849959" y="102568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62644D57-1B15-4C02-A2B5-4EC79F58F624}"/>
              </a:ext>
            </a:extLst>
          </p:cNvPr>
          <p:cNvPicPr>
            <a:picLocks noChangeAspect="1"/>
          </p:cNvPicPr>
          <p:nvPr/>
        </p:nvPicPr>
        <p:blipFill>
          <a:blip r:embed="rId3"/>
          <a:stretch>
            <a:fillRect/>
          </a:stretch>
        </p:blipFill>
        <p:spPr>
          <a:xfrm>
            <a:off x="1379168" y="1557524"/>
            <a:ext cx="3905451" cy="2711589"/>
          </a:xfrm>
          <a:prstGeom prst="rect">
            <a:avLst/>
          </a:prstGeom>
        </p:spPr>
      </p:pic>
      <p:sp>
        <p:nvSpPr>
          <p:cNvPr id="15" name="文本框 14">
            <a:extLst>
              <a:ext uri="{FF2B5EF4-FFF2-40B4-BE49-F238E27FC236}">
                <a16:creationId xmlns:a16="http://schemas.microsoft.com/office/drawing/2014/main" id="{6B83557D-57AB-43FB-9E7A-9BD931FDC9B7}"/>
              </a:ext>
            </a:extLst>
          </p:cNvPr>
          <p:cNvSpPr txBox="1"/>
          <p:nvPr/>
        </p:nvSpPr>
        <p:spPr>
          <a:xfrm>
            <a:off x="1142850" y="4513456"/>
            <a:ext cx="8323879" cy="468205"/>
          </a:xfrm>
          <a:prstGeom prst="rect">
            <a:avLst/>
          </a:prstGeom>
          <a:noFill/>
        </p:spPr>
        <p:txBody>
          <a:bodyPr wrap="square" rtlCol="0">
            <a:spAutoFit/>
          </a:bodyPr>
          <a:lstStyle/>
          <a:p>
            <a:r>
              <a:rPr lang="en-US" altLang="zh-CN" sz="2400" b="1" dirty="0">
                <a:solidFill>
                  <a:srgbClr val="000099"/>
                </a:solidFill>
              </a:rPr>
              <a:t>Constraints</a:t>
            </a:r>
            <a:endParaRPr lang="zh-CN" altLang="en-US" sz="2400" b="1" dirty="0">
              <a:solidFill>
                <a:srgbClr val="000099"/>
              </a:solidFill>
            </a:endParaRPr>
          </a:p>
        </p:txBody>
      </p:sp>
      <p:sp>
        <p:nvSpPr>
          <p:cNvPr id="16" name="矩形 15">
            <a:extLst>
              <a:ext uri="{FF2B5EF4-FFF2-40B4-BE49-F238E27FC236}">
                <a16:creationId xmlns:a16="http://schemas.microsoft.com/office/drawing/2014/main" id="{A3698A13-34BD-4A8A-82A1-F1CC5AEA5A55}"/>
              </a:ext>
            </a:extLst>
          </p:cNvPr>
          <p:cNvSpPr/>
          <p:nvPr/>
        </p:nvSpPr>
        <p:spPr>
          <a:xfrm>
            <a:off x="870129" y="4613809"/>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A215CAC1-4B36-4539-A28E-8AC6A9D6A328}"/>
              </a:ext>
            </a:extLst>
          </p:cNvPr>
          <p:cNvSpPr txBox="1"/>
          <p:nvPr/>
        </p:nvSpPr>
        <p:spPr>
          <a:xfrm>
            <a:off x="1379168" y="5164465"/>
            <a:ext cx="10446683" cy="87075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b="1" dirty="0">
                <a:solidFill>
                  <a:srgbClr val="000099"/>
                </a:solidFill>
              </a:rPr>
              <a:t>A</a:t>
            </a:r>
            <a:r>
              <a:rPr lang="zh-CN" altLang="en-US" b="1" dirty="0">
                <a:solidFill>
                  <a:srgbClr val="000099"/>
                </a:solidFill>
              </a:rPr>
              <a:t>nticompetition constraints</a:t>
            </a:r>
            <a:r>
              <a:rPr lang="en-US" altLang="zh-CN" dirty="0"/>
              <a:t>: t</a:t>
            </a:r>
            <a:r>
              <a:rPr lang="zh-CN" altLang="en-US" dirty="0"/>
              <a:t>elevision advertising contracts </a:t>
            </a:r>
            <a:r>
              <a:rPr lang="zh-CN" altLang="en-US" dirty="0">
                <a:solidFill>
                  <a:srgbClr val="000099"/>
                </a:solidFill>
              </a:rPr>
              <a:t>prevent</a:t>
            </a:r>
            <a:r>
              <a:rPr lang="zh-CN" altLang="en-US" dirty="0"/>
              <a:t> networks from </a:t>
            </a:r>
            <a:r>
              <a:rPr lang="zh-CN" altLang="en-US" dirty="0">
                <a:solidFill>
                  <a:srgbClr val="000099"/>
                </a:solidFill>
              </a:rPr>
              <a:t>showing direct competitors</a:t>
            </a:r>
            <a:r>
              <a:rPr lang="en-US" altLang="zh-CN" dirty="0">
                <a:solidFill>
                  <a:srgbClr val="000099"/>
                </a:solidFill>
              </a:rPr>
              <a:t>’</a:t>
            </a:r>
            <a:r>
              <a:rPr lang="zh-CN" altLang="en-US" dirty="0">
                <a:solidFill>
                  <a:srgbClr val="000099"/>
                </a:solidFill>
              </a:rPr>
              <a:t> ads within the same break</a:t>
            </a:r>
            <a:r>
              <a:rPr lang="zh-CN" altLang="en-US" dirty="0"/>
              <a:t>, because this leads some </a:t>
            </a:r>
            <a:r>
              <a:rPr lang="en-US" altLang="zh-CN" dirty="0"/>
              <a:t>misunderstanding.</a:t>
            </a:r>
            <a:endParaRPr lang="zh-CN" altLang="en-US" dirty="0"/>
          </a:p>
        </p:txBody>
      </p:sp>
    </p:spTree>
    <p:extLst>
      <p:ext uri="{BB962C8B-B14F-4D97-AF65-F5344CB8AC3E}">
        <p14:creationId xmlns:p14="http://schemas.microsoft.com/office/powerpoint/2010/main" val="247794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6711" y="194610"/>
            <a:ext cx="1669765" cy="566737"/>
          </a:xfrm>
        </p:spPr>
        <p:txBody>
          <a:bodyPr>
            <a:normAutofit/>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Model</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6</a:t>
            </a:fld>
            <a:endParaRPr kumimoji="0" lang="zh-CN" altLang="en-US" sz="1400" b="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77DA8BF4-5F7B-DFAA-AE09-6854DAC083A8}"/>
              </a:ext>
            </a:extLst>
          </p:cNvPr>
          <p:cNvSpPr txBox="1"/>
          <p:nvPr/>
        </p:nvSpPr>
        <p:spPr>
          <a:xfrm>
            <a:off x="1122680" y="925333"/>
            <a:ext cx="8323879" cy="468205"/>
          </a:xfrm>
          <a:prstGeom prst="rect">
            <a:avLst/>
          </a:prstGeom>
          <a:noFill/>
        </p:spPr>
        <p:txBody>
          <a:bodyPr wrap="square" rtlCol="0">
            <a:spAutoFit/>
          </a:bodyPr>
          <a:lstStyle/>
          <a:p>
            <a:r>
              <a:rPr lang="en-US" altLang="zh-CN" sz="2400" b="1" dirty="0">
                <a:solidFill>
                  <a:srgbClr val="000099"/>
                </a:solidFill>
              </a:rPr>
              <a:t>Formulation</a:t>
            </a:r>
            <a:endParaRPr lang="zh-CN" altLang="en-US" sz="2400" b="1" dirty="0">
              <a:solidFill>
                <a:srgbClr val="000099"/>
              </a:solidFill>
            </a:endParaRPr>
          </a:p>
        </p:txBody>
      </p:sp>
      <p:sp>
        <p:nvSpPr>
          <p:cNvPr id="7" name="矩形 6">
            <a:extLst>
              <a:ext uri="{FF2B5EF4-FFF2-40B4-BE49-F238E27FC236}">
                <a16:creationId xmlns:a16="http://schemas.microsoft.com/office/drawing/2014/main" id="{A4104A70-1D4A-9CA6-4D7F-7286A0686479}"/>
              </a:ext>
            </a:extLst>
          </p:cNvPr>
          <p:cNvSpPr/>
          <p:nvPr/>
        </p:nvSpPr>
        <p:spPr>
          <a:xfrm>
            <a:off x="849959" y="102568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E4BBCAAD-8528-485B-BC37-B72DC06137F2}"/>
              </a:ext>
            </a:extLst>
          </p:cNvPr>
          <p:cNvPicPr>
            <a:picLocks noChangeAspect="1"/>
          </p:cNvPicPr>
          <p:nvPr/>
        </p:nvPicPr>
        <p:blipFill>
          <a:blip r:embed="rId3"/>
          <a:stretch>
            <a:fillRect/>
          </a:stretch>
        </p:blipFill>
        <p:spPr>
          <a:xfrm>
            <a:off x="3811076" y="5082724"/>
            <a:ext cx="3745644" cy="859181"/>
          </a:xfrm>
          <a:prstGeom prst="rect">
            <a:avLst/>
          </a:prstGeom>
        </p:spPr>
      </p:pic>
      <p:sp>
        <p:nvSpPr>
          <p:cNvPr id="12" name="文本框 11">
            <a:extLst>
              <a:ext uri="{FF2B5EF4-FFF2-40B4-BE49-F238E27FC236}">
                <a16:creationId xmlns:a16="http://schemas.microsoft.com/office/drawing/2014/main" id="{47E715E6-31CF-44CF-898D-D7846A372C11}"/>
              </a:ext>
            </a:extLst>
          </p:cNvPr>
          <p:cNvSpPr txBox="1"/>
          <p:nvPr/>
        </p:nvSpPr>
        <p:spPr>
          <a:xfrm>
            <a:off x="1122680" y="4509098"/>
            <a:ext cx="10446683" cy="4580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t>The total value of the audience to advertisers:</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8EC2CFE-4F18-46E5-AD4D-D395CB55A888}"/>
                  </a:ext>
                </a:extLst>
              </p:cNvPr>
              <p:cNvSpPr txBox="1"/>
              <p:nvPr/>
            </p:nvSpPr>
            <p:spPr>
              <a:xfrm>
                <a:off x="1355762" y="1433643"/>
                <a:ext cx="10446683" cy="30977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t>The number of viewers in segment </a:t>
                </a:r>
                <a14:m>
                  <m:oMath xmlns:m="http://schemas.openxmlformats.org/officeDocument/2006/math">
                    <m:r>
                      <a:rPr lang="en-US" altLang="zh-CN" i="1" dirty="0" smtClean="0">
                        <a:solidFill>
                          <a:srgbClr val="000099"/>
                        </a:solidFill>
                        <a:latin typeface="Cambria Math" panose="02040503050406030204" pitchFamily="18" charset="0"/>
                      </a:rPr>
                      <m:t>𝑠</m:t>
                    </m:r>
                    <m:r>
                      <a:rPr lang="en-US" altLang="zh-CN" i="1" dirty="0" smtClean="0">
                        <a:latin typeface="Cambria Math" panose="02040503050406030204" pitchFamily="18" charset="0"/>
                      </a:rPr>
                      <m:t> </m:t>
                    </m:r>
                  </m:oMath>
                </a14:m>
                <a:r>
                  <a:rPr lang="en-US" altLang="zh-CN" dirty="0"/>
                  <a:t>remaining at the end of slot </a:t>
                </a:r>
                <a14:m>
                  <m:oMath xmlns:m="http://schemas.openxmlformats.org/officeDocument/2006/math">
                    <m:r>
                      <a:rPr lang="en-US" altLang="zh-CN" i="1" dirty="0" smtClean="0">
                        <a:solidFill>
                          <a:srgbClr val="000099"/>
                        </a:solidFill>
                        <a:latin typeface="Cambria Math" panose="02040503050406030204" pitchFamily="18" charset="0"/>
                      </a:rPr>
                      <m:t>𝑗</m:t>
                    </m:r>
                  </m:oMath>
                </a14:m>
                <a:r>
                  <a:rPr lang="en-US" altLang="zh-CN" dirty="0"/>
                  <a:t> is given by:</a:t>
                </a:r>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endParaRPr lang="en-US" altLang="zh-CN" dirty="0"/>
              </a:p>
              <a:p>
                <a:pPr marL="742950" lvl="1" indent="-285750">
                  <a:lnSpc>
                    <a:spcPct val="150000"/>
                  </a:lnSpc>
                  <a:buFont typeface="Arial" panose="020B0604020202020204" pitchFamily="34" charset="0"/>
                  <a:buChar char="•"/>
                </a:pPr>
                <a14:m>
                  <m:oMath xmlns:m="http://schemas.openxmlformats.org/officeDocument/2006/math">
                    <m:sSub>
                      <m:sSubPr>
                        <m:ctrlPr>
                          <a:rPr lang="en-US" altLang="zh-CN" b="0" i="1" smtClean="0">
                            <a:solidFill>
                              <a:srgbClr val="000099"/>
                            </a:solidFill>
                            <a:latin typeface="Cambria Math" panose="02040503050406030204" pitchFamily="18" charset="0"/>
                          </a:rPr>
                        </m:ctrlPr>
                      </m:sSubPr>
                      <m:e>
                        <m:r>
                          <a:rPr lang="en-US" altLang="zh-CN" b="0" i="1" smtClean="0">
                            <a:solidFill>
                              <a:srgbClr val="000099"/>
                            </a:solidFill>
                            <a:latin typeface="Cambria Math" panose="02040503050406030204" pitchFamily="18" charset="0"/>
                          </a:rPr>
                          <m:t>𝑣</m:t>
                        </m:r>
                      </m:e>
                      <m:sub>
                        <m:r>
                          <a:rPr lang="en-US" altLang="zh-CN" b="0" i="1" smtClean="0">
                            <a:solidFill>
                              <a:srgbClr val="000099"/>
                            </a:solidFill>
                            <a:latin typeface="Cambria Math" panose="02040503050406030204" pitchFamily="18" charset="0"/>
                          </a:rPr>
                          <m:t>𝑆</m:t>
                        </m:r>
                      </m:sub>
                    </m:sSub>
                  </m:oMath>
                </a14:m>
                <a:r>
                  <a:rPr lang="en-US" altLang="zh-CN" dirty="0"/>
                  <a:t>: the proportion of viewers in segment </a:t>
                </a:r>
                <a14:m>
                  <m:oMath xmlns:m="http://schemas.openxmlformats.org/officeDocument/2006/math">
                    <m:r>
                      <a:rPr lang="en-US" altLang="zh-CN" i="1" dirty="0" smtClean="0">
                        <a:latin typeface="Cambria Math" panose="02040503050406030204" pitchFamily="18" charset="0"/>
                      </a:rPr>
                      <m:t>𝑠</m:t>
                    </m:r>
                  </m:oMath>
                </a14:m>
                <a:r>
                  <a:rPr lang="en-US" altLang="zh-CN" dirty="0"/>
                  <a:t> at the start of the break;</a:t>
                </a:r>
              </a:p>
              <a:p>
                <a:pPr marL="742950" lvl="1" indent="-285750">
                  <a:lnSpc>
                    <a:spcPct val="150000"/>
                  </a:lnSpc>
                  <a:buFont typeface="Arial" panose="020B0604020202020204" pitchFamily="34" charset="0"/>
                  <a:buChar char="•"/>
                </a:pPr>
                <a14:m>
                  <m:oMath xmlns:m="http://schemas.openxmlformats.org/officeDocument/2006/math">
                    <m:sSub>
                      <m:sSubPr>
                        <m:ctrlPr>
                          <a:rPr lang="en-US" altLang="zh-CN" b="0" i="1" smtClean="0">
                            <a:solidFill>
                              <a:srgbClr val="000099"/>
                            </a:solidFill>
                            <a:latin typeface="Cambria Math" panose="02040503050406030204" pitchFamily="18" charset="0"/>
                          </a:rPr>
                        </m:ctrlPr>
                      </m:sSubPr>
                      <m:e>
                        <m:r>
                          <a:rPr lang="zh-CN" altLang="en-US" b="0" i="1" smtClean="0">
                            <a:solidFill>
                              <a:srgbClr val="000099"/>
                            </a:solidFill>
                            <a:latin typeface="Cambria Math" panose="02040503050406030204" pitchFamily="18" charset="0"/>
                          </a:rPr>
                          <m:t>𝜙</m:t>
                        </m:r>
                      </m:e>
                      <m:sub>
                        <m:r>
                          <a:rPr lang="en-US" altLang="zh-CN" b="0" i="1" smtClean="0">
                            <a:solidFill>
                              <a:srgbClr val="000099"/>
                            </a:solidFill>
                            <a:latin typeface="Cambria Math" panose="02040503050406030204" pitchFamily="18" charset="0"/>
                          </a:rPr>
                          <m:t>𝑖</m:t>
                        </m:r>
                      </m:sub>
                    </m:sSub>
                  </m:oMath>
                </a14:m>
                <a:r>
                  <a:rPr lang="en-US" altLang="zh-CN" dirty="0"/>
                  <a:t>: slot-specific continuation rates; </a:t>
                </a:r>
              </a:p>
              <a:p>
                <a:pPr marL="1200150" lvl="2" indent="-285750">
                  <a:lnSpc>
                    <a:spcPct val="150000"/>
                  </a:lnSpc>
                  <a:buFont typeface="Arial" panose="020B0604020202020204" pitchFamily="34" charset="0"/>
                  <a:buChar char="•"/>
                </a:pPr>
                <a:r>
                  <a:rPr lang="en-US" altLang="zh-CN" dirty="0" err="1"/>
                  <a:t>eg.</a:t>
                </a:r>
                <a:r>
                  <a:rPr lang="zh-CN" altLang="en-US" dirty="0"/>
                  <a:t> </a:t>
                </a:r>
                <a:r>
                  <a:rPr lang="en-US" altLang="zh-CN" dirty="0"/>
                  <a:t>Habitual ad avoiders are much more likely to depart during the first slot.</a:t>
                </a:r>
              </a:p>
              <a:p>
                <a:pPr marL="742950" lvl="1" indent="-285750">
                  <a:lnSpc>
                    <a:spcPct val="150000"/>
                  </a:lnSpc>
                  <a:buFont typeface="Arial" panose="020B0604020202020204" pitchFamily="34" charset="0"/>
                  <a:buChar char="•"/>
                </a:pPr>
                <a14:m>
                  <m:oMath xmlns:m="http://schemas.openxmlformats.org/officeDocument/2006/math">
                    <m:sSubSup>
                      <m:sSubSupPr>
                        <m:ctrlPr>
                          <a:rPr lang="en-US" altLang="zh-CN" b="0" i="1" smtClean="0">
                            <a:solidFill>
                              <a:srgbClr val="000099"/>
                            </a:solidFill>
                            <a:latin typeface="Cambria Math" panose="02040503050406030204" pitchFamily="18" charset="0"/>
                          </a:rPr>
                        </m:ctrlPr>
                      </m:sSubSupPr>
                      <m:e>
                        <m:r>
                          <a:rPr lang="en-US" altLang="zh-CN" b="0" i="1" smtClean="0">
                            <a:solidFill>
                              <a:srgbClr val="000099"/>
                            </a:solidFill>
                            <a:latin typeface="Cambria Math" panose="02040503050406030204" pitchFamily="18" charset="0"/>
                          </a:rPr>
                          <m:t>𝑐</m:t>
                        </m:r>
                      </m:e>
                      <m:sub>
                        <m:sSub>
                          <m:sSubPr>
                            <m:ctrlPr>
                              <a:rPr lang="en-US" altLang="zh-CN" b="0" i="1" smtClean="0">
                                <a:solidFill>
                                  <a:srgbClr val="000099"/>
                                </a:solidFill>
                                <a:latin typeface="Cambria Math" panose="02040503050406030204" pitchFamily="18" charset="0"/>
                              </a:rPr>
                            </m:ctrlPr>
                          </m:sSubPr>
                          <m:e>
                            <m:r>
                              <a:rPr lang="en-US" altLang="zh-CN" b="0" i="1" smtClean="0">
                                <a:solidFill>
                                  <a:srgbClr val="000099"/>
                                </a:solidFill>
                                <a:latin typeface="Cambria Math" panose="02040503050406030204" pitchFamily="18" charset="0"/>
                              </a:rPr>
                              <m:t>𝑎</m:t>
                            </m:r>
                          </m:e>
                          <m:sub>
                            <m:r>
                              <a:rPr lang="en-US" altLang="zh-CN" b="0" i="1" smtClean="0">
                                <a:solidFill>
                                  <a:srgbClr val="000099"/>
                                </a:solidFill>
                                <a:latin typeface="Cambria Math" panose="02040503050406030204" pitchFamily="18" charset="0"/>
                              </a:rPr>
                              <m:t>𝑖</m:t>
                            </m:r>
                          </m:sub>
                        </m:sSub>
                      </m:sub>
                      <m:sup>
                        <m:r>
                          <a:rPr lang="en-US" altLang="zh-CN" b="0" i="1" smtClean="0">
                            <a:solidFill>
                              <a:srgbClr val="000099"/>
                            </a:solidFill>
                            <a:latin typeface="Cambria Math" panose="02040503050406030204" pitchFamily="18" charset="0"/>
                          </a:rPr>
                          <m:t>(</m:t>
                        </m:r>
                        <m:r>
                          <a:rPr lang="en-US" altLang="zh-CN" b="0" i="1" smtClean="0">
                            <a:solidFill>
                              <a:srgbClr val="000099"/>
                            </a:solidFill>
                            <a:latin typeface="Cambria Math" panose="02040503050406030204" pitchFamily="18" charset="0"/>
                          </a:rPr>
                          <m:t>𝑠</m:t>
                        </m:r>
                        <m:r>
                          <a:rPr lang="en-US" altLang="zh-CN" b="0" i="1" smtClean="0">
                            <a:solidFill>
                              <a:srgbClr val="000099"/>
                            </a:solidFill>
                            <a:latin typeface="Cambria Math" panose="02040503050406030204" pitchFamily="18" charset="0"/>
                          </a:rPr>
                          <m:t>)</m:t>
                        </m:r>
                      </m:sup>
                    </m:sSubSup>
                  </m:oMath>
                </a14:m>
                <a:r>
                  <a:rPr lang="en-US" altLang="zh-CN" dirty="0"/>
                  <a:t>: the continue probability of customer in </a:t>
                </a:r>
                <a14:m>
                  <m:oMath xmlns:m="http://schemas.openxmlformats.org/officeDocument/2006/math">
                    <m:r>
                      <a:rPr lang="en-US" altLang="zh-CN" b="0" i="1" smtClean="0">
                        <a:solidFill>
                          <a:srgbClr val="000099"/>
                        </a:solidFill>
                        <a:latin typeface="Cambria Math" panose="02040503050406030204" pitchFamily="18" charset="0"/>
                      </a:rPr>
                      <m:t>𝑠</m:t>
                    </m:r>
                  </m:oMath>
                </a14:m>
                <a:r>
                  <a:rPr lang="en-US" altLang="zh-CN" dirty="0"/>
                  <a:t> after being exposed to advertisement </a:t>
                </a:r>
                <a14:m>
                  <m:oMath xmlns:m="http://schemas.openxmlformats.org/officeDocument/2006/math">
                    <m:r>
                      <a:rPr lang="en-US" altLang="zh-CN" i="1" dirty="0" smtClean="0">
                        <a:solidFill>
                          <a:srgbClr val="000099"/>
                        </a:solidFill>
                        <a:latin typeface="Cambria Math" panose="02040503050406030204" pitchFamily="18" charset="0"/>
                      </a:rPr>
                      <m:t>𝑎</m:t>
                    </m:r>
                  </m:oMath>
                </a14:m>
                <a:r>
                  <a:rPr lang="en-US" altLang="zh-CN" dirty="0"/>
                  <a:t>.</a:t>
                </a:r>
                <a:endParaRPr lang="zh-CN" altLang="en-US" dirty="0"/>
              </a:p>
            </p:txBody>
          </p:sp>
        </mc:Choice>
        <mc:Fallback xmlns="">
          <p:sp>
            <p:nvSpPr>
              <p:cNvPr id="13" name="文本框 12">
                <a:extLst>
                  <a:ext uri="{FF2B5EF4-FFF2-40B4-BE49-F238E27FC236}">
                    <a16:creationId xmlns:a16="http://schemas.microsoft.com/office/drawing/2014/main" id="{A8EC2CFE-4F18-46E5-AD4D-D395CB55A888}"/>
                  </a:ext>
                </a:extLst>
              </p:cNvPr>
              <p:cNvSpPr txBox="1">
                <a:spLocks noRot="1" noChangeAspect="1" noMove="1" noResize="1" noEditPoints="1" noAdjustHandles="1" noChangeArrowheads="1" noChangeShapeType="1" noTextEdit="1"/>
              </p:cNvSpPr>
              <p:nvPr/>
            </p:nvSpPr>
            <p:spPr>
              <a:xfrm>
                <a:off x="1355762" y="1433643"/>
                <a:ext cx="10446683" cy="3097707"/>
              </a:xfrm>
              <a:prstGeom prst="rect">
                <a:avLst/>
              </a:prstGeom>
              <a:blipFill>
                <a:blip r:embed="rId4"/>
                <a:stretch>
                  <a:fillRect l="-350" b="-98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F44A269-7C86-4171-BF1D-6F69A7B679AB}"/>
              </a:ext>
            </a:extLst>
          </p:cNvPr>
          <p:cNvPicPr>
            <a:picLocks noChangeAspect="1"/>
          </p:cNvPicPr>
          <p:nvPr/>
        </p:nvPicPr>
        <p:blipFill>
          <a:blip r:embed="rId5"/>
          <a:stretch>
            <a:fillRect/>
          </a:stretch>
        </p:blipFill>
        <p:spPr>
          <a:xfrm>
            <a:off x="4812232" y="1891718"/>
            <a:ext cx="2260921" cy="818608"/>
          </a:xfrm>
          <a:prstGeom prst="rect">
            <a:avLst/>
          </a:prstGeom>
        </p:spPr>
      </p:pic>
      <p:pic>
        <p:nvPicPr>
          <p:cNvPr id="10" name="图片 9">
            <a:extLst>
              <a:ext uri="{FF2B5EF4-FFF2-40B4-BE49-F238E27FC236}">
                <a16:creationId xmlns:a16="http://schemas.microsoft.com/office/drawing/2014/main" id="{1221332C-B01E-4017-BF83-578F8D1C2AA1}"/>
              </a:ext>
            </a:extLst>
          </p:cNvPr>
          <p:cNvPicPr>
            <a:picLocks noChangeAspect="1"/>
          </p:cNvPicPr>
          <p:nvPr/>
        </p:nvPicPr>
        <p:blipFill>
          <a:blip r:embed="rId6"/>
          <a:stretch>
            <a:fillRect/>
          </a:stretch>
        </p:blipFill>
        <p:spPr>
          <a:xfrm>
            <a:off x="8449000" y="2800524"/>
            <a:ext cx="997559" cy="301588"/>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D380C34-4443-49CC-BD89-6DDA6FDADB0A}"/>
                  </a:ext>
                </a:extLst>
              </p:cNvPr>
              <p:cNvSpPr txBox="1"/>
              <p:nvPr/>
            </p:nvSpPr>
            <p:spPr>
              <a:xfrm>
                <a:off x="1901592" y="6022798"/>
                <a:ext cx="10290407" cy="428707"/>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Sup>
                      <m:sSubSupPr>
                        <m:ctrlPr>
                          <a:rPr lang="en-US" altLang="zh-CN" b="0" i="1" smtClean="0">
                            <a:solidFill>
                              <a:srgbClr val="000099"/>
                            </a:solidFill>
                            <a:latin typeface="Cambria Math" panose="02040503050406030204" pitchFamily="18" charset="0"/>
                          </a:rPr>
                        </m:ctrlPr>
                      </m:sSubSupPr>
                      <m:e>
                        <m:r>
                          <a:rPr lang="zh-CN" altLang="en-US" i="1" smtClean="0">
                            <a:solidFill>
                              <a:srgbClr val="000099"/>
                            </a:solidFill>
                            <a:latin typeface="Cambria Math" panose="02040503050406030204" pitchFamily="18" charset="0"/>
                          </a:rPr>
                          <m:t>𝜓</m:t>
                        </m:r>
                      </m:e>
                      <m:sub>
                        <m:r>
                          <a:rPr lang="en-US" altLang="zh-CN" b="0" i="1" smtClean="0">
                            <a:solidFill>
                              <a:srgbClr val="000099"/>
                            </a:solidFill>
                            <a:latin typeface="Cambria Math" panose="02040503050406030204" pitchFamily="18" charset="0"/>
                          </a:rPr>
                          <m:t>𝑎</m:t>
                        </m:r>
                      </m:sub>
                      <m:sup>
                        <m:r>
                          <a:rPr lang="en-US" altLang="zh-CN" b="0" i="1" smtClean="0">
                            <a:solidFill>
                              <a:srgbClr val="000099"/>
                            </a:solidFill>
                            <a:latin typeface="Cambria Math" panose="02040503050406030204" pitchFamily="18" charset="0"/>
                          </a:rPr>
                          <m:t>(</m:t>
                        </m:r>
                        <m:r>
                          <a:rPr lang="en-US" altLang="zh-CN" b="0" i="1" smtClean="0">
                            <a:solidFill>
                              <a:srgbClr val="000099"/>
                            </a:solidFill>
                            <a:latin typeface="Cambria Math" panose="02040503050406030204" pitchFamily="18" charset="0"/>
                          </a:rPr>
                          <m:t>𝑠</m:t>
                        </m:r>
                        <m:r>
                          <a:rPr lang="en-US" altLang="zh-CN" b="0" i="1" smtClean="0">
                            <a:solidFill>
                              <a:srgbClr val="000099"/>
                            </a:solidFill>
                            <a:latin typeface="Cambria Math" panose="02040503050406030204" pitchFamily="18" charset="0"/>
                          </a:rPr>
                          <m:t>)</m:t>
                        </m:r>
                      </m:sup>
                    </m:sSubSup>
                    <m:r>
                      <a:rPr lang="en-US" altLang="zh-CN" b="0" i="1" smtClean="0">
                        <a:latin typeface="Cambria Math" panose="02040503050406030204" pitchFamily="18" charset="0"/>
                      </a:rPr>
                      <m:t>: </m:t>
                    </m:r>
                  </m:oMath>
                </a14:m>
                <a:r>
                  <a:rPr lang="zh-CN" altLang="en-US" dirty="0"/>
                  <a:t> advertise value</a:t>
                </a:r>
                <a:r>
                  <a:rPr lang="en-US" altLang="zh-CN" dirty="0"/>
                  <a:t>,</a:t>
                </a:r>
                <a:r>
                  <a:rPr lang="zh-CN" altLang="en-US" dirty="0"/>
                  <a:t> per unit of audience </a:t>
                </a:r>
                <a:r>
                  <a:rPr lang="en-US" altLang="zh-CN" dirty="0"/>
                  <a:t>in </a:t>
                </a:r>
                <a:r>
                  <a:rPr lang="zh-CN" altLang="en-US" dirty="0"/>
                  <a:t>segment </a:t>
                </a:r>
                <a14:m>
                  <m:oMath xmlns:m="http://schemas.openxmlformats.org/officeDocument/2006/math">
                    <m:r>
                      <a:rPr lang="zh-CN" altLang="en-US" i="1" dirty="0" smtClean="0">
                        <a:latin typeface="Cambria Math" panose="02040503050406030204" pitchFamily="18" charset="0"/>
                      </a:rPr>
                      <m:t>𝑠</m:t>
                    </m:r>
                    <m:r>
                      <a:rPr lang="en-US" altLang="zh-CN" b="0" i="1" dirty="0" smtClean="0">
                        <a:latin typeface="Cambria Math" panose="02040503050406030204" pitchFamily="18" charset="0"/>
                      </a:rPr>
                      <m:t>.</m:t>
                    </m:r>
                  </m:oMath>
                </a14:m>
                <a:r>
                  <a:rPr lang="zh-CN" altLang="en-US" dirty="0"/>
                  <a:t> </a:t>
                </a:r>
                <a:r>
                  <a:rPr lang="en-US" altLang="zh-CN" dirty="0"/>
                  <a:t>(</a:t>
                </a:r>
                <a:r>
                  <a:rPr lang="en-US" altLang="zh-CN" dirty="0">
                    <a:solidFill>
                      <a:srgbClr val="C00000"/>
                    </a:solidFill>
                  </a:rPr>
                  <a:t>private information </a:t>
                </a:r>
                <a:r>
                  <a:rPr lang="en-US" altLang="zh-CN" dirty="0"/>
                  <a:t>held by the advertisers)</a:t>
                </a:r>
                <a:endParaRPr lang="zh-CN" altLang="en-US" dirty="0"/>
              </a:p>
            </p:txBody>
          </p:sp>
        </mc:Choice>
        <mc:Fallback xmlns="">
          <p:sp>
            <p:nvSpPr>
              <p:cNvPr id="19" name="文本框 18">
                <a:extLst>
                  <a:ext uri="{FF2B5EF4-FFF2-40B4-BE49-F238E27FC236}">
                    <a16:creationId xmlns:a16="http://schemas.microsoft.com/office/drawing/2014/main" id="{BD380C34-4443-49CC-BD89-6DDA6FDADB0A}"/>
                  </a:ext>
                </a:extLst>
              </p:cNvPr>
              <p:cNvSpPr txBox="1">
                <a:spLocks noRot="1" noChangeAspect="1" noMove="1" noResize="1" noEditPoints="1" noAdjustHandles="1" noChangeArrowheads="1" noChangeShapeType="1" noTextEdit="1"/>
              </p:cNvSpPr>
              <p:nvPr/>
            </p:nvSpPr>
            <p:spPr>
              <a:xfrm>
                <a:off x="1901592" y="6022798"/>
                <a:ext cx="10290407" cy="428707"/>
              </a:xfrm>
              <a:prstGeom prst="rect">
                <a:avLst/>
              </a:prstGeom>
              <a:blipFill>
                <a:blip r:embed="rId7"/>
                <a:stretch>
                  <a:fillRect l="-415"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742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6711" y="194610"/>
            <a:ext cx="1669765" cy="566737"/>
          </a:xfrm>
        </p:spPr>
        <p:txBody>
          <a:bodyPr>
            <a:normAutofit/>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Model</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7</a:t>
            </a:fld>
            <a:endParaRPr kumimoji="0" lang="zh-CN" altLang="en-US" sz="1400" b="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77DA8BF4-5F7B-DFAA-AE09-6854DAC083A8}"/>
              </a:ext>
            </a:extLst>
          </p:cNvPr>
          <p:cNvSpPr txBox="1"/>
          <p:nvPr/>
        </p:nvSpPr>
        <p:spPr>
          <a:xfrm>
            <a:off x="1122680" y="925333"/>
            <a:ext cx="8323879" cy="468205"/>
          </a:xfrm>
          <a:prstGeom prst="rect">
            <a:avLst/>
          </a:prstGeom>
          <a:noFill/>
        </p:spPr>
        <p:txBody>
          <a:bodyPr wrap="square" rtlCol="0">
            <a:spAutoFit/>
          </a:bodyPr>
          <a:lstStyle/>
          <a:p>
            <a:r>
              <a:rPr lang="en-US" altLang="zh-CN" sz="2400" b="1" dirty="0">
                <a:solidFill>
                  <a:srgbClr val="000099"/>
                </a:solidFill>
              </a:rPr>
              <a:t>Market Design Framework</a:t>
            </a:r>
            <a:endParaRPr lang="zh-CN" altLang="en-US" sz="2400" b="1" dirty="0">
              <a:solidFill>
                <a:srgbClr val="000099"/>
              </a:solidFill>
            </a:endParaRPr>
          </a:p>
        </p:txBody>
      </p:sp>
      <p:sp>
        <p:nvSpPr>
          <p:cNvPr id="7" name="矩形 6">
            <a:extLst>
              <a:ext uri="{FF2B5EF4-FFF2-40B4-BE49-F238E27FC236}">
                <a16:creationId xmlns:a16="http://schemas.microsoft.com/office/drawing/2014/main" id="{A4104A70-1D4A-9CA6-4D7F-7286A0686479}"/>
              </a:ext>
            </a:extLst>
          </p:cNvPr>
          <p:cNvSpPr/>
          <p:nvPr/>
        </p:nvSpPr>
        <p:spPr>
          <a:xfrm>
            <a:off x="849959" y="102568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1D38FA1-1971-4AD0-BA7E-8A5B2EE0EDEF}"/>
                  </a:ext>
                </a:extLst>
              </p:cNvPr>
              <p:cNvSpPr txBox="1"/>
              <p:nvPr/>
            </p:nvSpPr>
            <p:spPr>
              <a:xfrm>
                <a:off x="1205193" y="1498911"/>
                <a:ext cx="9781054" cy="1319079"/>
              </a:xfrm>
              <a:prstGeom prst="rect">
                <a:avLst/>
              </a:prstGeom>
              <a:noFill/>
            </p:spPr>
            <p:txBody>
              <a:bodyPr wrap="square">
                <a:spAutoFit/>
              </a:bodyPr>
              <a:lstStyle/>
              <a:p>
                <a:pPr marL="285750" indent="-285750">
                  <a:buFont typeface="Arial" panose="020B0604020202020204" pitchFamily="34" charset="0"/>
                  <a:buChar char="•"/>
                </a:pPr>
                <a:r>
                  <a:rPr lang="en-US" altLang="zh-CN" dirty="0"/>
                  <a:t>Because  </a:t>
                </a:r>
                <a14:m>
                  <m:oMath xmlns:m="http://schemas.openxmlformats.org/officeDocument/2006/math">
                    <m:sSubSup>
                      <m:sSubSupPr>
                        <m:ctrlPr>
                          <a:rPr lang="en-US" altLang="zh-CN" i="1">
                            <a:solidFill>
                              <a:srgbClr val="000099"/>
                            </a:solidFill>
                            <a:latin typeface="Cambria Math" panose="02040503050406030204" pitchFamily="18" charset="0"/>
                          </a:rPr>
                        </m:ctrlPr>
                      </m:sSubSupPr>
                      <m:e>
                        <m:r>
                          <a:rPr lang="zh-CN" altLang="en-US" i="1">
                            <a:solidFill>
                              <a:srgbClr val="000099"/>
                            </a:solidFill>
                            <a:latin typeface="Cambria Math" panose="02040503050406030204" pitchFamily="18" charset="0"/>
                          </a:rPr>
                          <m:t>𝜓</m:t>
                        </m:r>
                      </m:e>
                      <m:sub>
                        <m:r>
                          <a:rPr lang="en-US" altLang="zh-CN" i="1">
                            <a:solidFill>
                              <a:srgbClr val="000099"/>
                            </a:solidFill>
                            <a:latin typeface="Cambria Math" panose="02040503050406030204" pitchFamily="18" charset="0"/>
                          </a:rPr>
                          <m:t>𝑎</m:t>
                        </m:r>
                      </m:sub>
                      <m:sup>
                        <m:r>
                          <a:rPr lang="en-US" altLang="zh-CN" i="1">
                            <a:solidFill>
                              <a:srgbClr val="000099"/>
                            </a:solidFill>
                            <a:latin typeface="Cambria Math" panose="02040503050406030204" pitchFamily="18" charset="0"/>
                          </a:rPr>
                          <m:t>(</m:t>
                        </m:r>
                        <m:r>
                          <a:rPr lang="en-US" altLang="zh-CN" i="1">
                            <a:solidFill>
                              <a:srgbClr val="000099"/>
                            </a:solidFill>
                            <a:latin typeface="Cambria Math" panose="02040503050406030204" pitchFamily="18" charset="0"/>
                          </a:rPr>
                          <m:t>𝑠</m:t>
                        </m:r>
                        <m:r>
                          <a:rPr lang="en-US" altLang="zh-CN" i="1">
                            <a:solidFill>
                              <a:srgbClr val="000099"/>
                            </a:solidFill>
                            <a:latin typeface="Cambria Math" panose="02040503050406030204" pitchFamily="18" charset="0"/>
                          </a:rPr>
                          <m:t>)</m:t>
                        </m:r>
                      </m:sup>
                    </m:sSubSup>
                    <m:r>
                      <a:rPr lang="en-US" altLang="zh-CN" i="1">
                        <a:solidFill>
                          <a:srgbClr val="000099"/>
                        </a:solidFill>
                        <a:latin typeface="Cambria Math" panose="02040503050406030204" pitchFamily="18" charset="0"/>
                      </a:rPr>
                      <m:t> </m:t>
                    </m:r>
                  </m:oMath>
                </a14:m>
                <a:r>
                  <a:rPr lang="en-US" altLang="zh-CN" dirty="0"/>
                  <a:t>is not known, </a:t>
                </a:r>
                <a:r>
                  <a:rPr lang="zh-CN" altLang="en-US" dirty="0"/>
                  <a:t>the advertisers communicate their willingness to pay (WTP) by submitting segment-specific bids </a:t>
                </a:r>
                <a14:m>
                  <m:oMath xmlns:m="http://schemas.openxmlformats.org/officeDocument/2006/math">
                    <m:sSubSup>
                      <m:sSubSupPr>
                        <m:ctrlPr>
                          <a:rPr lang="en-US" altLang="zh-CN" b="0" i="1" smtClean="0">
                            <a:solidFill>
                              <a:srgbClr val="000099"/>
                            </a:solidFill>
                            <a:latin typeface="Cambria Math" panose="02040503050406030204" pitchFamily="18" charset="0"/>
                          </a:rPr>
                        </m:ctrlPr>
                      </m:sSubSupPr>
                      <m:e>
                        <m:r>
                          <a:rPr lang="en-US" altLang="zh-CN" b="0" i="1" smtClean="0">
                            <a:solidFill>
                              <a:srgbClr val="000099"/>
                            </a:solidFill>
                            <a:latin typeface="Cambria Math" panose="02040503050406030204" pitchFamily="18" charset="0"/>
                          </a:rPr>
                          <m:t>𝑏</m:t>
                        </m:r>
                      </m:e>
                      <m:sub>
                        <m:r>
                          <a:rPr lang="en-US" altLang="zh-CN" b="0" i="1" smtClean="0">
                            <a:solidFill>
                              <a:srgbClr val="000099"/>
                            </a:solidFill>
                            <a:latin typeface="Cambria Math" panose="02040503050406030204" pitchFamily="18" charset="0"/>
                          </a:rPr>
                          <m:t>𝑎</m:t>
                        </m:r>
                      </m:sub>
                      <m:sup>
                        <m:r>
                          <a:rPr lang="en-US" altLang="zh-CN" b="0" i="1" smtClean="0">
                            <a:solidFill>
                              <a:srgbClr val="000099"/>
                            </a:solidFill>
                            <a:latin typeface="Cambria Math" panose="02040503050406030204" pitchFamily="18" charset="0"/>
                          </a:rPr>
                          <m:t>(</m:t>
                        </m:r>
                        <m:r>
                          <a:rPr lang="en-US" altLang="zh-CN" b="0" i="1" smtClean="0">
                            <a:solidFill>
                              <a:srgbClr val="000099"/>
                            </a:solidFill>
                            <a:latin typeface="Cambria Math" panose="02040503050406030204" pitchFamily="18" charset="0"/>
                          </a:rPr>
                          <m:t>𝑠</m:t>
                        </m:r>
                        <m:r>
                          <a:rPr lang="en-US" altLang="zh-CN" b="0" i="1" smtClean="0">
                            <a:solidFill>
                              <a:srgbClr val="000099"/>
                            </a:solidFill>
                            <a:latin typeface="Cambria Math" panose="02040503050406030204" pitchFamily="18" charset="0"/>
                          </a:rPr>
                          <m:t>)</m:t>
                        </m:r>
                      </m:sup>
                    </m:sSubSup>
                  </m:oMath>
                </a14:m>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Our mechanism is designed so that advertisers will truthfully reveal the values:</a:t>
                </a:r>
                <a:endParaRPr lang="zh-CN" altLang="en-US" dirty="0"/>
              </a:p>
            </p:txBody>
          </p:sp>
        </mc:Choice>
        <mc:Fallback xmlns="">
          <p:sp>
            <p:nvSpPr>
              <p:cNvPr id="11" name="文本框 10">
                <a:extLst>
                  <a:ext uri="{FF2B5EF4-FFF2-40B4-BE49-F238E27FC236}">
                    <a16:creationId xmlns:a16="http://schemas.microsoft.com/office/drawing/2014/main" id="{A1D38FA1-1971-4AD0-BA7E-8A5B2EE0EDEF}"/>
                  </a:ext>
                </a:extLst>
              </p:cNvPr>
              <p:cNvSpPr txBox="1">
                <a:spLocks noRot="1" noChangeAspect="1" noMove="1" noResize="1" noEditPoints="1" noAdjustHandles="1" noChangeArrowheads="1" noChangeShapeType="1" noTextEdit="1"/>
              </p:cNvSpPr>
              <p:nvPr/>
            </p:nvSpPr>
            <p:spPr>
              <a:xfrm>
                <a:off x="1205193" y="1498911"/>
                <a:ext cx="9781054" cy="1319079"/>
              </a:xfrm>
              <a:prstGeom prst="rect">
                <a:avLst/>
              </a:prstGeom>
              <a:blipFill>
                <a:blip r:embed="rId3"/>
                <a:stretch>
                  <a:fillRect l="-436" b="-694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0AD1B34-B099-4FD6-888B-532C059E2DEC}"/>
              </a:ext>
            </a:extLst>
          </p:cNvPr>
          <p:cNvPicPr>
            <a:picLocks noChangeAspect="1"/>
          </p:cNvPicPr>
          <p:nvPr/>
        </p:nvPicPr>
        <p:blipFill>
          <a:blip r:embed="rId4"/>
          <a:stretch>
            <a:fillRect/>
          </a:stretch>
        </p:blipFill>
        <p:spPr>
          <a:xfrm>
            <a:off x="3949039" y="3068670"/>
            <a:ext cx="3930852" cy="2863997"/>
          </a:xfrm>
          <a:prstGeom prst="rect">
            <a:avLst/>
          </a:prstGeom>
        </p:spPr>
      </p:pic>
      <p:sp>
        <p:nvSpPr>
          <p:cNvPr id="6" name="文本框 5">
            <a:extLst>
              <a:ext uri="{FF2B5EF4-FFF2-40B4-BE49-F238E27FC236}">
                <a16:creationId xmlns:a16="http://schemas.microsoft.com/office/drawing/2014/main" id="{F556034A-D5B3-4CBA-85BB-DA4C389EB692}"/>
              </a:ext>
            </a:extLst>
          </p:cNvPr>
          <p:cNvSpPr txBox="1"/>
          <p:nvPr/>
        </p:nvSpPr>
        <p:spPr>
          <a:xfrm>
            <a:off x="8390963" y="3771900"/>
            <a:ext cx="2494429" cy="870751"/>
          </a:xfrm>
          <a:prstGeom prst="rect">
            <a:avLst/>
          </a:prstGeom>
          <a:noFill/>
        </p:spPr>
        <p:txBody>
          <a:bodyPr wrap="square" rtlCol="0">
            <a:spAutoFit/>
          </a:bodyPr>
          <a:lstStyle/>
          <a:p>
            <a:pPr>
              <a:lnSpc>
                <a:spcPct val="150000"/>
              </a:lnSpc>
            </a:pPr>
            <a:r>
              <a:rPr lang="zh-CN" altLang="en-US" b="1" dirty="0">
                <a:solidFill>
                  <a:srgbClr val="C00000"/>
                </a:solidFill>
              </a:rPr>
              <a:t>核心思想</a:t>
            </a:r>
            <a:r>
              <a:rPr lang="en-US" altLang="zh-CN" b="1" dirty="0">
                <a:solidFill>
                  <a:srgbClr val="C00000"/>
                </a:solidFill>
              </a:rPr>
              <a:t>:</a:t>
            </a:r>
          </a:p>
          <a:p>
            <a:pPr>
              <a:lnSpc>
                <a:spcPct val="150000"/>
              </a:lnSpc>
            </a:pPr>
            <a:r>
              <a:rPr lang="zh-CN" altLang="en-US" b="1" dirty="0">
                <a:solidFill>
                  <a:srgbClr val="C00000"/>
                </a:solidFill>
              </a:rPr>
              <a:t>先放广告，后结算钱</a:t>
            </a:r>
          </a:p>
        </p:txBody>
      </p:sp>
    </p:spTree>
    <p:extLst>
      <p:ext uri="{BB962C8B-B14F-4D97-AF65-F5344CB8AC3E}">
        <p14:creationId xmlns:p14="http://schemas.microsoft.com/office/powerpoint/2010/main" val="344629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6711" y="194610"/>
            <a:ext cx="7014971" cy="566737"/>
          </a:xfrm>
        </p:spPr>
        <p:txBody>
          <a:bodyPr>
            <a:normAutofit fontScale="90000"/>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The Audience Value Maximization Algorithm</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8</a:t>
            </a:fld>
            <a:endParaRPr kumimoji="0" lang="zh-CN" altLang="en-US" sz="1400" b="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77DA8BF4-5F7B-DFAA-AE09-6854DAC083A8}"/>
              </a:ext>
            </a:extLst>
          </p:cNvPr>
          <p:cNvSpPr txBox="1"/>
          <p:nvPr/>
        </p:nvSpPr>
        <p:spPr>
          <a:xfrm>
            <a:off x="1122680" y="925333"/>
            <a:ext cx="8323879" cy="468205"/>
          </a:xfrm>
          <a:prstGeom prst="rect">
            <a:avLst/>
          </a:prstGeom>
          <a:noFill/>
        </p:spPr>
        <p:txBody>
          <a:bodyPr wrap="square" rtlCol="0">
            <a:spAutoFit/>
          </a:bodyPr>
          <a:lstStyle/>
          <a:p>
            <a:r>
              <a:rPr lang="en-US" altLang="zh-CN" sz="2400" b="1" dirty="0">
                <a:solidFill>
                  <a:srgbClr val="000099"/>
                </a:solidFill>
              </a:rPr>
              <a:t>Advertisement Selection, Ordering, and Pricing</a:t>
            </a:r>
            <a:endParaRPr lang="zh-CN" altLang="en-US" sz="2400" b="1" dirty="0">
              <a:solidFill>
                <a:srgbClr val="000099"/>
              </a:solidFill>
            </a:endParaRPr>
          </a:p>
        </p:txBody>
      </p:sp>
      <p:sp>
        <p:nvSpPr>
          <p:cNvPr id="7" name="矩形 6">
            <a:extLst>
              <a:ext uri="{FF2B5EF4-FFF2-40B4-BE49-F238E27FC236}">
                <a16:creationId xmlns:a16="http://schemas.microsoft.com/office/drawing/2014/main" id="{A4104A70-1D4A-9CA6-4D7F-7286A0686479}"/>
              </a:ext>
            </a:extLst>
          </p:cNvPr>
          <p:cNvSpPr/>
          <p:nvPr/>
        </p:nvSpPr>
        <p:spPr>
          <a:xfrm>
            <a:off x="849959" y="102568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1D38FA1-1971-4AD0-BA7E-8A5B2EE0EDEF}"/>
              </a:ext>
            </a:extLst>
          </p:cNvPr>
          <p:cNvSpPr txBox="1"/>
          <p:nvPr/>
        </p:nvSpPr>
        <p:spPr>
          <a:xfrm>
            <a:off x="1288266" y="1335128"/>
            <a:ext cx="9781054" cy="33665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b="1" dirty="0">
                <a:solidFill>
                  <a:srgbClr val="C00000"/>
                </a:solidFill>
              </a:rPr>
              <a:t>Decision Process: </a:t>
            </a:r>
          </a:p>
          <a:p>
            <a:pPr marL="742950" lvl="1" indent="-285750">
              <a:lnSpc>
                <a:spcPct val="150000"/>
              </a:lnSpc>
              <a:buFont typeface="Arial" panose="020B0604020202020204" pitchFamily="34" charset="0"/>
              <a:buChar char="•"/>
            </a:pPr>
            <a:r>
              <a:rPr lang="en-US" altLang="zh-CN" dirty="0"/>
              <a:t>Maximize the value it creates for its advertisers in order to maximize its own ability to extract revenues from them;</a:t>
            </a:r>
          </a:p>
          <a:p>
            <a:pPr marL="742950" lvl="1" indent="-285750">
              <a:lnSpc>
                <a:spcPct val="150000"/>
              </a:lnSpc>
              <a:buFont typeface="Arial" panose="020B0604020202020204" pitchFamily="34" charset="0"/>
              <a:buChar char="•"/>
            </a:pPr>
            <a:r>
              <a:rPr lang="en-US" altLang="zh-CN" dirty="0"/>
              <a:t>Then determine advertising prices using the VCG mechanism.</a:t>
            </a:r>
          </a:p>
          <a:p>
            <a:pPr marL="285750" indent="-285750">
              <a:lnSpc>
                <a:spcPct val="150000"/>
              </a:lnSpc>
              <a:buFont typeface="Arial" panose="020B0604020202020204" pitchFamily="34" charset="0"/>
              <a:buChar char="•"/>
            </a:pPr>
            <a:r>
              <a:rPr lang="en-US" altLang="zh-CN" b="1" dirty="0">
                <a:solidFill>
                  <a:srgbClr val="C00000"/>
                </a:solidFill>
              </a:rPr>
              <a:t>Selection and ordering</a:t>
            </a:r>
            <a:r>
              <a:rPr lang="zh-CN" altLang="en-US" b="1" dirty="0">
                <a:solidFill>
                  <a:srgbClr val="C00000"/>
                </a:solidFill>
              </a:rPr>
              <a:t>：</a:t>
            </a:r>
            <a:endParaRPr lang="en-US" altLang="zh-CN" b="1" dirty="0">
              <a:solidFill>
                <a:srgbClr val="C00000"/>
              </a:solidFill>
            </a:endParaRPr>
          </a:p>
          <a:p>
            <a:pPr marL="800100" lvl="1" indent="-342900">
              <a:lnSpc>
                <a:spcPct val="150000"/>
              </a:lnSpc>
              <a:buFont typeface="+mj-lt"/>
              <a:buAutoNum type="arabicPeriod"/>
            </a:pPr>
            <a:r>
              <a:rPr lang="en-US" altLang="zh-CN" dirty="0"/>
              <a:t>Consider </a:t>
            </a:r>
            <a:r>
              <a:rPr lang="en-US" altLang="zh-CN" dirty="0">
                <a:solidFill>
                  <a:srgbClr val="000099"/>
                </a:solidFill>
              </a:rPr>
              <a:t>many different orderings </a:t>
            </a:r>
            <a:r>
              <a:rPr lang="en-US" altLang="zh-CN" dirty="0"/>
              <a:t>for the ads</a:t>
            </a:r>
            <a:r>
              <a:rPr lang="zh-CN" altLang="en-US" dirty="0"/>
              <a:t>；</a:t>
            </a:r>
            <a:endParaRPr lang="en-US" altLang="zh-CN" dirty="0"/>
          </a:p>
          <a:p>
            <a:pPr marL="800100" lvl="1" indent="-342900">
              <a:lnSpc>
                <a:spcPct val="150000"/>
              </a:lnSpc>
              <a:buFont typeface="+mj-lt"/>
              <a:buAutoNum type="arabicPeriod"/>
            </a:pPr>
            <a:r>
              <a:rPr lang="en-US" altLang="zh-CN" dirty="0"/>
              <a:t>Use </a:t>
            </a:r>
            <a:r>
              <a:rPr lang="en-US" altLang="zh-CN" dirty="0">
                <a:solidFill>
                  <a:srgbClr val="000099"/>
                </a:solidFill>
              </a:rPr>
              <a:t>dynamic programming </a:t>
            </a:r>
            <a:r>
              <a:rPr lang="en-US" altLang="zh-CN" dirty="0"/>
              <a:t>to calculate the </a:t>
            </a:r>
            <a:r>
              <a:rPr lang="en-US" altLang="zh-CN" dirty="0">
                <a:solidFill>
                  <a:srgbClr val="000099"/>
                </a:solidFill>
              </a:rPr>
              <a:t>optimal selection of ads </a:t>
            </a:r>
            <a:r>
              <a:rPr lang="en-US" altLang="zh-CN" dirty="0"/>
              <a:t>for each ordering.</a:t>
            </a:r>
          </a:p>
          <a:p>
            <a:pPr marL="800100" lvl="1" indent="-342900">
              <a:lnSpc>
                <a:spcPct val="150000"/>
              </a:lnSpc>
              <a:buFont typeface="+mj-lt"/>
              <a:buAutoNum type="arabicPeriod"/>
            </a:pPr>
            <a:r>
              <a:rPr lang="en-US" altLang="zh-CN" dirty="0"/>
              <a:t>From among all these different orderings, the one </a:t>
            </a:r>
            <a:r>
              <a:rPr lang="en-US" altLang="zh-CN" dirty="0">
                <a:solidFill>
                  <a:srgbClr val="000099"/>
                </a:solidFill>
              </a:rPr>
              <a:t>maximizing audience value </a:t>
            </a:r>
            <a:r>
              <a:rPr lang="en-US" altLang="zh-CN" dirty="0"/>
              <a:t>is selected.</a:t>
            </a:r>
            <a:endParaRPr lang="zh-CN" altLang="en-US" dirty="0"/>
          </a:p>
        </p:txBody>
      </p:sp>
    </p:spTree>
    <p:extLst>
      <p:ext uri="{BB962C8B-B14F-4D97-AF65-F5344CB8AC3E}">
        <p14:creationId xmlns:p14="http://schemas.microsoft.com/office/powerpoint/2010/main" val="299352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66711" y="194610"/>
            <a:ext cx="7014971" cy="566737"/>
          </a:xfrm>
        </p:spPr>
        <p:txBody>
          <a:bodyPr>
            <a:normAutofit fontScale="90000"/>
          </a:bodyPr>
          <a:lstStyle/>
          <a:p>
            <a:pPr algn="ctr" eaLnBrk="1" hangingPunct="1">
              <a:defRPr/>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The Audience Value Maximization Algorithm</a:t>
            </a:r>
          </a:p>
        </p:txBody>
      </p:sp>
      <p:sp>
        <p:nvSpPr>
          <p:cNvPr id="10244" name="灯片编号占位符 3"/>
          <p:cNvSpPr>
            <a:spLocks noGrp="1"/>
          </p:cNvSpPr>
          <p:nvPr>
            <p:ph type="sldNum" sz="quarter" idx="12"/>
          </p:nvPr>
        </p:nvSpPr>
        <p:spPr bwMode="auto">
          <a:xfrm>
            <a:off x="9246527" y="6312389"/>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6D0CFBC-EA42-486D-96EA-0EBBFED41616}" type="slidenum">
              <a:rPr kumimoji="0" lang="zh-CN" altLang="en-US" sz="1400" b="0" i="0" u="none" strike="noStrike" kern="1200" cap="none" spc="0" normalizeH="0" baseline="0" noProof="0" smtClean="0">
                <a:ln>
                  <a:noFill/>
                </a:ln>
                <a:effectLst/>
                <a:uLnTx/>
                <a:uFillTx/>
                <a:latin typeface="Calibri" panose="020F0502020204030204" pitchFamily="34" charset="0"/>
                <a:ea typeface="宋体" panose="02010600030101010101" pitchFamily="2" charset="-122"/>
                <a:cs typeface="+mn-cs"/>
              </a:rPr>
              <a:t>9</a:t>
            </a:fld>
            <a:endParaRPr kumimoji="0" lang="zh-CN" altLang="en-US" sz="1400" b="0" i="0" u="none" strike="noStrike" kern="1200" cap="none" spc="0" normalizeH="0" baseline="0" noProof="0" dirty="0">
              <a:ln>
                <a:noFill/>
              </a:ln>
              <a:effectLst/>
              <a:uLnTx/>
              <a:uFillTx/>
              <a:latin typeface="Calibri" panose="020F0502020204030204" pitchFamily="34" charset="0"/>
              <a:ea typeface="宋体" panose="02010600030101010101" pitchFamily="2" charset="-122"/>
              <a:cs typeface="+mn-cs"/>
            </a:endParaRPr>
          </a:p>
        </p:txBody>
      </p:sp>
      <p:sp>
        <p:nvSpPr>
          <p:cNvPr id="4" name="文本框 3">
            <a:extLst>
              <a:ext uri="{FF2B5EF4-FFF2-40B4-BE49-F238E27FC236}">
                <a16:creationId xmlns:a16="http://schemas.microsoft.com/office/drawing/2014/main" id="{77DA8BF4-5F7B-DFAA-AE09-6854DAC083A8}"/>
              </a:ext>
            </a:extLst>
          </p:cNvPr>
          <p:cNvSpPr txBox="1"/>
          <p:nvPr/>
        </p:nvSpPr>
        <p:spPr>
          <a:xfrm>
            <a:off x="1122680" y="925333"/>
            <a:ext cx="8323879" cy="468205"/>
          </a:xfrm>
          <a:prstGeom prst="rect">
            <a:avLst/>
          </a:prstGeom>
          <a:noFill/>
        </p:spPr>
        <p:txBody>
          <a:bodyPr wrap="square" rtlCol="0">
            <a:spAutoFit/>
          </a:bodyPr>
          <a:lstStyle/>
          <a:p>
            <a:r>
              <a:rPr lang="en-US" altLang="zh-CN" sz="2400" b="1" dirty="0">
                <a:solidFill>
                  <a:srgbClr val="000099"/>
                </a:solidFill>
              </a:rPr>
              <a:t>Advertisement Selection, Ordering, and Pricing</a:t>
            </a:r>
            <a:endParaRPr lang="zh-CN" altLang="en-US" sz="2400" b="1" dirty="0">
              <a:solidFill>
                <a:srgbClr val="000099"/>
              </a:solidFill>
            </a:endParaRPr>
          </a:p>
        </p:txBody>
      </p:sp>
      <p:sp>
        <p:nvSpPr>
          <p:cNvPr id="7" name="矩形 6">
            <a:extLst>
              <a:ext uri="{FF2B5EF4-FFF2-40B4-BE49-F238E27FC236}">
                <a16:creationId xmlns:a16="http://schemas.microsoft.com/office/drawing/2014/main" id="{A4104A70-1D4A-9CA6-4D7F-7286A0686479}"/>
              </a:ext>
            </a:extLst>
          </p:cNvPr>
          <p:cNvSpPr/>
          <p:nvPr/>
        </p:nvSpPr>
        <p:spPr>
          <a:xfrm>
            <a:off x="849959" y="1025686"/>
            <a:ext cx="118696" cy="26376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1D38FA1-1971-4AD0-BA7E-8A5B2EE0EDEF}"/>
              </a:ext>
            </a:extLst>
          </p:cNvPr>
          <p:cNvSpPr txBox="1"/>
          <p:nvPr/>
        </p:nvSpPr>
        <p:spPr>
          <a:xfrm>
            <a:off x="1288266" y="1335128"/>
            <a:ext cx="9781054" cy="870751"/>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en-US" altLang="zh-CN" b="1" dirty="0">
                <a:solidFill>
                  <a:srgbClr val="C00000"/>
                </a:solidFill>
              </a:rPr>
              <a:t>Selection and ordering</a:t>
            </a:r>
            <a:r>
              <a:rPr lang="zh-CN" altLang="en-US" b="1" dirty="0">
                <a:solidFill>
                  <a:srgbClr val="C00000"/>
                </a:solidFill>
              </a:rPr>
              <a:t>：</a:t>
            </a:r>
            <a:endParaRPr lang="en-US" altLang="zh-CN" b="1" dirty="0">
              <a:solidFill>
                <a:srgbClr val="C00000"/>
              </a:solidFill>
            </a:endParaRPr>
          </a:p>
        </p:txBody>
      </p:sp>
      <p:pic>
        <p:nvPicPr>
          <p:cNvPr id="3" name="图片 2">
            <a:extLst>
              <a:ext uri="{FF2B5EF4-FFF2-40B4-BE49-F238E27FC236}">
                <a16:creationId xmlns:a16="http://schemas.microsoft.com/office/drawing/2014/main" id="{5A860041-7F8B-47EB-8B4B-A9FBDC754FCB}"/>
              </a:ext>
            </a:extLst>
          </p:cNvPr>
          <p:cNvPicPr>
            <a:picLocks noChangeAspect="1"/>
          </p:cNvPicPr>
          <p:nvPr/>
        </p:nvPicPr>
        <p:blipFill>
          <a:blip r:embed="rId3"/>
          <a:stretch>
            <a:fillRect/>
          </a:stretch>
        </p:blipFill>
        <p:spPr>
          <a:xfrm>
            <a:off x="6178793" y="2657486"/>
            <a:ext cx="3267766" cy="2962974"/>
          </a:xfrm>
          <a:prstGeom prst="rect">
            <a:avLst/>
          </a:prstGeom>
        </p:spPr>
      </p:pic>
      <p:pic>
        <p:nvPicPr>
          <p:cNvPr id="9" name="图片 8">
            <a:extLst>
              <a:ext uri="{FF2B5EF4-FFF2-40B4-BE49-F238E27FC236}">
                <a16:creationId xmlns:a16="http://schemas.microsoft.com/office/drawing/2014/main" id="{20A6BAA9-65FE-4D3D-AEF6-FEE6993619AF}"/>
              </a:ext>
            </a:extLst>
          </p:cNvPr>
          <p:cNvPicPr>
            <a:picLocks noChangeAspect="1"/>
          </p:cNvPicPr>
          <p:nvPr/>
        </p:nvPicPr>
        <p:blipFill>
          <a:blip r:embed="rId4"/>
          <a:stretch>
            <a:fillRect/>
          </a:stretch>
        </p:blipFill>
        <p:spPr>
          <a:xfrm>
            <a:off x="1605667" y="2615674"/>
            <a:ext cx="4102311" cy="2838596"/>
          </a:xfrm>
          <a:prstGeom prst="rect">
            <a:avLst/>
          </a:prstGeom>
        </p:spPr>
      </p:pic>
      <p:sp>
        <p:nvSpPr>
          <p:cNvPr id="10" name="文本框 9">
            <a:extLst>
              <a:ext uri="{FF2B5EF4-FFF2-40B4-BE49-F238E27FC236}">
                <a16:creationId xmlns:a16="http://schemas.microsoft.com/office/drawing/2014/main" id="{D0701DEB-6C2E-4E28-AB4C-970058D99358}"/>
              </a:ext>
            </a:extLst>
          </p:cNvPr>
          <p:cNvSpPr txBox="1"/>
          <p:nvPr/>
        </p:nvSpPr>
        <p:spPr>
          <a:xfrm>
            <a:off x="3131366" y="5855703"/>
            <a:ext cx="6094854" cy="369332"/>
          </a:xfrm>
          <a:prstGeom prst="rect">
            <a:avLst/>
          </a:prstGeom>
          <a:noFill/>
        </p:spPr>
        <p:txBody>
          <a:bodyPr wrap="square">
            <a:spAutoFit/>
          </a:bodyPr>
          <a:lstStyle/>
          <a:p>
            <a:r>
              <a:rPr lang="en-US" altLang="zh-CN" b="1" dirty="0">
                <a:solidFill>
                  <a:srgbClr val="C00000"/>
                </a:solidFill>
              </a:rPr>
              <a:t>T</a:t>
            </a:r>
            <a:r>
              <a:rPr lang="zh-CN" altLang="en-US" b="1" dirty="0">
                <a:solidFill>
                  <a:srgbClr val="C00000"/>
                </a:solidFill>
              </a:rPr>
              <a:t>rade-off between monetization and audience retention</a:t>
            </a:r>
          </a:p>
        </p:txBody>
      </p:sp>
    </p:spTree>
    <p:extLst>
      <p:ext uri="{BB962C8B-B14F-4D97-AF65-F5344CB8AC3E}">
        <p14:creationId xmlns:p14="http://schemas.microsoft.com/office/powerpoint/2010/main" val="1450278560"/>
      </p:ext>
    </p:extLst>
  </p:cSld>
  <p:clrMapOvr>
    <a:masterClrMapping/>
  </p:clrMapOvr>
</p:sld>
</file>

<file path=ppt/theme/theme1.xml><?xml version="1.0" encoding="utf-8"?>
<a:theme xmlns:a="http://schemas.openxmlformats.org/drawingml/2006/main" name="4_AC General 1-Color">
  <a:themeElements>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fontScheme name="4_AC General 1-Color">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4_AC General 1-Color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4_AC General 1-Color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4_AC General 1-Color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4_AC General 1-Color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4_AC General 1-Color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4_AC General 1-Color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4_AC General 1-Color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AC General 1-Color">
  <a:themeElements>
    <a:clrScheme name="5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fontScheme name="5_AC General 1-Color">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5_AC General 1-Color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5_AC General 1-Color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5_AC General 1-Color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5_AC General 1-Color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5_AC General 1-Color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5_AC General 1-Color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5_AC General 1-Color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5_AC General 1-Color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5_AC General 1-Color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5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AC General 1-Color">
  <a:themeElements>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fontScheme name="4_AC General 1-Color">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4_AC General 1-Color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4_AC General 1-Color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4_AC General 1-Color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4_AC General 1-Color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4_AC General 1-Color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4_AC General 1-Color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4_AC General 1-Color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AC General 1-Color">
  <a:themeElements>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fontScheme name="4_AC General 1-Color">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4_AC General 1-Color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4_AC General 1-Color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4_AC General 1-Color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4_AC General 1-Color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4_AC General 1-Color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4_AC General 1-Color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4_AC General 1-Color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4_AC General 1-Color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4_AC General 1-Color 10">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000066"/>
        </a:hlink>
        <a:folHlink>
          <a:srgbClr val="00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2591</TotalTime>
  <Words>1890</Words>
  <Application>Microsoft Office PowerPoint</Application>
  <PresentationFormat>宽屏</PresentationFormat>
  <Paragraphs>160</Paragraphs>
  <Slides>13</Slides>
  <Notes>13</Notes>
  <HiddenSlides>0</HiddenSlides>
  <MMClips>0</MMClips>
  <ScaleCrop>false</ScaleCrop>
  <HeadingPairs>
    <vt:vector size="8" baseType="variant">
      <vt:variant>
        <vt:lpstr>已用的字体</vt:lpstr>
      </vt:variant>
      <vt:variant>
        <vt:i4>9</vt:i4>
      </vt:variant>
      <vt:variant>
        <vt:lpstr>主题</vt:lpstr>
      </vt:variant>
      <vt:variant>
        <vt:i4>5</vt:i4>
      </vt:variant>
      <vt:variant>
        <vt:lpstr>嵌入 OLE 服务器</vt:lpstr>
      </vt:variant>
      <vt:variant>
        <vt:i4>0</vt:i4>
      </vt:variant>
      <vt:variant>
        <vt:lpstr>幻灯片标题</vt:lpstr>
      </vt:variant>
      <vt:variant>
        <vt:i4>13</vt:i4>
      </vt:variant>
    </vt:vector>
  </HeadingPairs>
  <TitlesOfParts>
    <vt:vector size="27" baseType="lpstr">
      <vt:lpstr>等线</vt:lpstr>
      <vt:lpstr>等线 Light</vt:lpstr>
      <vt:lpstr>微软雅黑</vt:lpstr>
      <vt:lpstr>Arial</vt:lpstr>
      <vt:lpstr>Book Antiqua</vt:lpstr>
      <vt:lpstr>Calibri</vt:lpstr>
      <vt:lpstr>Cambria Math</vt:lpstr>
      <vt:lpstr>Times New Roman</vt:lpstr>
      <vt:lpstr>Wingdings</vt:lpstr>
      <vt:lpstr>4_AC General 1-Color</vt:lpstr>
      <vt:lpstr>5_AC General 1-Color</vt:lpstr>
      <vt:lpstr>6_AC General 1-Color</vt:lpstr>
      <vt:lpstr>7_AC General 1-Color</vt:lpstr>
      <vt:lpstr>1_Office 主题​​</vt:lpstr>
      <vt:lpstr>PowerPoint 演示文稿</vt:lpstr>
      <vt:lpstr>CONTENTS</vt:lpstr>
      <vt:lpstr>Author</vt:lpstr>
      <vt:lpstr>Introduction</vt:lpstr>
      <vt:lpstr>Model</vt:lpstr>
      <vt:lpstr>Model</vt:lpstr>
      <vt:lpstr>Model</vt:lpstr>
      <vt:lpstr>The Audience Value Maximization Algorithm</vt:lpstr>
      <vt:lpstr>The Audience Value Maximization Algorithm</vt:lpstr>
      <vt:lpstr>The Audience Value Maximization Algorithm</vt:lpstr>
      <vt:lpstr>The Audience Value Maximization Algorithm</vt:lpstr>
      <vt:lpstr>Numerical Study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战略规划与创新</dc:title>
  <dc:creator>Administrator</dc:creator>
  <cp:lastModifiedBy>GuoQiuwei</cp:lastModifiedBy>
  <cp:revision>1548</cp:revision>
  <cp:lastPrinted>2019-11-10T07:27:00Z</cp:lastPrinted>
  <dcterms:created xsi:type="dcterms:W3CDTF">2021-09-21T06:33:00Z</dcterms:created>
  <dcterms:modified xsi:type="dcterms:W3CDTF">2023-11-05T11:33:47Z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