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27"/>
          <a:stretch/>
        </p:blipFill>
        <p:spPr>
          <a:xfrm flipV="1">
            <a:off x="7283886" y="0"/>
            <a:ext cx="4908114" cy="270822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1" t="1" r="-32" b="49296"/>
          <a:stretch/>
        </p:blipFill>
        <p:spPr>
          <a:xfrm>
            <a:off x="0" y="5759994"/>
            <a:ext cx="2788920" cy="1098006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607006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单击此处添加标题</a:t>
            </a:r>
            <a:endParaRPr lang="zh-CN" altLang="en-US"/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5325" y="363649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单击此处添加演讲人</a:t>
            </a:r>
          </a:p>
        </p:txBody>
      </p:sp>
    </p:spTree>
    <p:extLst>
      <p:ext uri="{BB962C8B-B14F-4D97-AF65-F5344CB8AC3E}">
        <p14:creationId xmlns:p14="http://schemas.microsoft.com/office/powerpoint/2010/main" val="11897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95325" y="728417"/>
            <a:ext cx="49343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目录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288957" y="1644880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1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604359" y="1644880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01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288957" y="2497874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1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04359" y="2497874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02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288957" y="3350868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20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04359" y="3350868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03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1288957" y="4203862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22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04359" y="4203862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04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1288957" y="5056856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2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604359" y="5056856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9546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6C4E2D52-327C-4E2C-873F-6617F8FE69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5325" y="1641495"/>
            <a:ext cx="10801350" cy="448784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695325" y="728663"/>
            <a:ext cx="49343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09542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1556257" y="2540318"/>
            <a:ext cx="4889880" cy="1777365"/>
          </a:xfrm>
          <a:prstGeom prst="rect">
            <a:avLst/>
          </a:prstGeom>
        </p:spPr>
      </p:pic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openLooKeng, Big Data Simplified</a:t>
            </a:r>
          </a:p>
        </p:txBody>
      </p:sp>
    </p:spTree>
    <p:extLst>
      <p:ext uri="{BB962C8B-B14F-4D97-AF65-F5344CB8AC3E}">
        <p14:creationId xmlns:p14="http://schemas.microsoft.com/office/powerpoint/2010/main" val="291393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9"/>
          <p:cNvSpPr txBox="1"/>
          <p:nvPr userDrawn="1"/>
        </p:nvSpPr>
        <p:spPr>
          <a:xfrm>
            <a:off x="9720000" y="6480000"/>
            <a:ext cx="1836000" cy="250068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r>
              <a:rPr lang="en-US" altLang="zh-CN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https://openlookeng.io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9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1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openLooKeng, Big Data Simplified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6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lvzixin</cp:lastModifiedBy>
  <cp:revision>62</cp:revision>
  <dcterms:created xsi:type="dcterms:W3CDTF">2020-07-13T03:13:03Z</dcterms:created>
  <dcterms:modified xsi:type="dcterms:W3CDTF">2020-07-16T04:03:19Z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(3)ugmrj5Q9lPBZ8IEiJRDyLx4xHG36jqUOq3Wo22bjr7jDY806+rWAswsBiKjrv8i+TzsZ6Pq0
CL/oNrogH1pKC/G3vSJqXGgtccnYvoHV6L9Y0DLCjKeNCtEV8F6vAel53YQpYQ6VzVBU8ye2
JS1hjHff1RTwVA3v7slBUpHqgqQeqCST7YEZzXbWT/aReCk3WyAZebvMFShq3DZGccV1HXgB
ZNSNPTMbkyHtkzrlgL</vt:lpwstr>
  </property>
  <property fmtid="{D5CDD505-2E9C-101B-9397-08002B2CF9AE}" pid="3" name="_2015_ms_pID_7253431">
    <vt:lpwstr>RwIe05DFKyoahgcwU9hp4szzVux7OemFkMHXym2jPbqZk2nPbAKsxR
7h595ok7TD2KfRaQjirqF3jKP2e7hOGcSILih2UHojXM79w963ILCFppOKKK6JM8kGalY/44
l5N3i2gJZAiwkqZGcg9ZmglUfdILvyc78KbaKtMZaV4G8JkI9vqImS3MOqAF485a04RAtd4o
203bFwAYTKaBiii098MsBDAc/K8XtcZM2nmE</vt:lpwstr>
  </property>
  <property fmtid="{D5CDD505-2E9C-101B-9397-08002B2CF9AE}" pid="4" name="_2015_ms_pID_7253432">
    <vt:lpwstr>Gw==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1594872180</vt:lpwstr>
  </property>
</Properties>
</file>