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Title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Speaker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Text</a:t>
            </a:r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Title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openLooKeng, Big Data Simplified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 userDrawn="1"/>
        </p:nvSpPr>
        <p:spPr>
          <a:xfrm>
            <a:off x="9720000" y="6480472"/>
            <a:ext cx="1836000" cy="250068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https://openlookeng.io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openLooKeng, Big Data Simplified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65</cp:revision>
  <dcterms:created xsi:type="dcterms:W3CDTF">2020-07-13T03:13:03Z</dcterms:created>
  <dcterms:modified xsi:type="dcterms:W3CDTF">2020-07-16T04:08:12Z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(3)oRAkts/1JJ1TZ+zS3izlWmqc3suyHPaJUmd24g0PPofNE0nkpE98T1NX6UmIBf7X8maU3zpG
PxhLO73Xo62jIhSoyDH1GnZpefuknRscJ6dz1TIcW3F3UE0PBLA3/bR1aSKfsMmPoc0m7/kn
1JcklJS1L6glHSu2XoUYUeSMyag9nD4T0mUTkhPegs8OVNZx5Fm4VoosHpiJs3KlWvPRkRRI
LrNYBX0bCkPvtt0cPz</vt:lpwstr>
  </property>
  <property fmtid="{D5CDD505-2E9C-101B-9397-08002B2CF9AE}" pid="3" name="_2015_ms_pID_7253431">
    <vt:lpwstr>tUyXnGKxp0GhbvhuqZlnsUsRP/DouKqv8WaJrmcwPz100DW6Dt3TwV
kNaD93mC2sKfd64vl/EFKbn82eBECPeQBQwx7k/8NJKgNOy7QvBCUpqjU3B/O7pi1Nghz0BM
CNmlhPcIdMlkkZVs5co3lP1eZDz1uvlvyijl6erFoPwRyZi0e5rtxNwF0h7xiEnKDx8jEzvN
GpRq1rI5ZO5JurETYoa0uiN/HQ6N/PdC37Zc</vt:lpwstr>
  </property>
  <property fmtid="{D5CDD505-2E9C-101B-9397-08002B2CF9AE}" pid="4" name="_2015_ms_pID_7253432">
    <vt:lpwstr>Ww==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1594872201</vt:lpwstr>
  </property>
</Properties>
</file>