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6486"/>
            <a:ext cx="5157787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openLooKeng, Big Data Simplified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 userDrawn="1"/>
        </p:nvSpPr>
        <p:spPr>
          <a:xfrm>
            <a:off x="9720000" y="6480000"/>
            <a:ext cx="1836000" cy="250068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r>
              <a:rPr lang="en-US" altLang="zh-CN" sz="1400" smtClean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https://openlookeng.io</a:t>
            </a:r>
            <a:endParaRPr lang="en-US" sz="1400" dirty="0">
              <a:solidFill>
                <a:srgbClr val="5A9B8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openLooKeng, Big Data Simplified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64</cp:revision>
  <dcterms:created xsi:type="dcterms:W3CDTF">2020-07-13T03:13:03Z</dcterms:created>
  <dcterms:modified xsi:type="dcterms:W3CDTF">2020-07-16T04:10:45Z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(3)VNzLHD+lzRMGBqxXSb/maDdTKWKThnS/IarUAO9u/SsCYvr6UlzRQ5vZ18bHe2dLTZDsA6N2
UZCs+E3serYOJzv57N1anijm+DtW0vcrzVxEvh5S2VmNw3R9J4NCbAot0ylwkmqTjeFJq0mv
wwEWX3nsol4A611WOQArCosm3zR+rESNiTH/FYqWBSkCAwTXFEYIzijrdQTV5/I1UfNrxID9
z0a6WsnDbvxNc1wB8E</vt:lpwstr>
  </property>
  <property fmtid="{D5CDD505-2E9C-101B-9397-08002B2CF9AE}" pid="3" name="_2015_ms_pID_7253431">
    <vt:lpwstr>wXreIRfXH/vR11zDfbHVmlemY0tI5aCceSAjoYE9Bskev3ARoPs6Pc
p6tS0KmT6Luqm6oX92Ay8JupUdyx/PNWuZhEOeq0GCSeIr6qctnsufz879L+Mtb96s5hZyrN
9MwSBpsFBOaUJedCeZSkIVzXb8/RV20ZTUYB5MckXbi0DITBRguHLR2RXudVEUUbnbKHoyxn
WcJFGffNmgwZedpf0OZsHVvWbPJrJLVO0f4k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1594872607</vt:lpwstr>
  </property>
</Properties>
</file>