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单击此处添加标题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openLooKeng, Big Data Simplified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 userDrawn="1"/>
        </p:nvSpPr>
        <p:spPr>
          <a:xfrm>
            <a:off x="9720000" y="6480000"/>
            <a:ext cx="1836000" cy="250068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r>
              <a:rPr lang="en-US" altLang="zh-CN" sz="1400" smtClean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https://openlookeng.io</a:t>
            </a:r>
            <a:endParaRPr lang="en-US" sz="1400" dirty="0">
              <a:solidFill>
                <a:srgbClr val="5A9B8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openLooKeng, Big Data Simplified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62</cp:revision>
  <dcterms:created xsi:type="dcterms:W3CDTF">2020-07-13T03:13:03Z</dcterms:created>
  <dcterms:modified xsi:type="dcterms:W3CDTF">2020-07-16T04:10:04Z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(3)RF9nKV00X2A1jPTdyj2UTw1uP5Wq8AlFunxxyLDQ5WCVJC07MAsSSJGPs/R8DZHItUvKw4I4
nbLkCEREg/9jQyE0BA+ccNKG3Ji0R85AjYE+ri0cCBVC0g35Y21UVkdGN5TMtTUDGNA0lAz1
SEinyymIRxzfUecy8HvejI/m2Dcwq97QYxNZGa15UNFZ69HxaKGqkLN1w3o1OXBvWq2GbxRg
spnd2MtWcbYbmqTBjP</vt:lpwstr>
  </property>
  <property fmtid="{D5CDD505-2E9C-101B-9397-08002B2CF9AE}" pid="3" name="_2015_ms_pID_7253431">
    <vt:lpwstr>B9PWb3Njyb6ntOycAXzyI7cVIEDdWe281fF0TBHuiZSZ2CJYGZMzGA
nHshovtQdaM261RaKteNw6T9WjfAOa7JcMpD22J/dmznaXerVne1OKacJGb+h5TbOJhih4wt
E6eaIkXRMMHVP22iNE5StH2xU4pHeRhqToyQHmfyffsrb8hZup3pVmGxnazMYR/ct0DUGqML
HsWrP1KrPcaaqTISzDuEeDz145e+AcmnNg+r</vt:lpwstr>
  </property>
  <property fmtid="{D5CDD505-2E9C-101B-9397-08002B2CF9AE}" pid="4" name="_2015_ms_pID_7253432">
    <vt:lpwstr>jQ==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1594872499</vt:lpwstr>
  </property>
</Properties>
</file>