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91" r:id="rId3"/>
    <p:sldId id="731" r:id="rId4"/>
    <p:sldId id="732" r:id="rId5"/>
    <p:sldId id="720" r:id="rId6"/>
    <p:sldId id="735" r:id="rId7"/>
    <p:sldId id="721" r:id="rId8"/>
    <p:sldId id="738" r:id="rId9"/>
    <p:sldId id="739" r:id="rId10"/>
    <p:sldId id="740" r:id="rId11"/>
    <p:sldId id="736" r:id="rId12"/>
    <p:sldId id="741" r:id="rId13"/>
    <p:sldId id="742" r:id="rId14"/>
    <p:sldId id="743" r:id="rId15"/>
    <p:sldId id="744" r:id="rId16"/>
    <p:sldId id="722" r:id="rId17"/>
    <p:sldId id="745" r:id="rId18"/>
    <p:sldId id="723" r:id="rId19"/>
    <p:sldId id="747" r:id="rId20"/>
    <p:sldId id="746" r:id="rId21"/>
    <p:sldId id="748" r:id="rId22"/>
    <p:sldId id="749" r:id="rId23"/>
    <p:sldId id="728" r:id="rId24"/>
    <p:sldId id="751" r:id="rId25"/>
    <p:sldId id="752" r:id="rId26"/>
    <p:sldId id="753" r:id="rId27"/>
    <p:sldId id="6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5" orient="horz" pos="3158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F"/>
    <a:srgbClr val="2E75B6"/>
    <a:srgbClr val="0000CD"/>
    <a:srgbClr val="0000E1"/>
    <a:srgbClr val="8A1F11"/>
    <a:srgbClr val="1714F8"/>
    <a:srgbClr val="759FC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0" autoAdjust="0"/>
  </p:normalViewPr>
  <p:slideViewPr>
    <p:cSldViewPr snapToGrid="0" showGuides="1">
      <p:cViewPr varScale="1">
        <p:scale>
          <a:sx n="111" d="100"/>
          <a:sy n="111" d="100"/>
        </p:scale>
        <p:origin x="558" y="96"/>
      </p:cViewPr>
      <p:guideLst>
        <p:guide orient="horz" pos="888"/>
        <p:guide pos="384"/>
        <p:guide pos="7296"/>
        <p:guide orient="horz" pos="3158"/>
        <p:guide orient="horz" pos="436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 Zheng" userId="c70b5560249fc8ce" providerId="LiveId" clId="{A142A9E4-A1C6-4716-92B4-84CCF4DD7556}"/>
    <pc:docChg chg="undo redo custSel addSld delSld modSld sldOrd modMainMaster">
      <pc:chgData name="Ye Zheng" userId="c70b5560249fc8ce" providerId="LiveId" clId="{A142A9E4-A1C6-4716-92B4-84CCF4DD7556}" dt="2024-05-07T15:59:56.487" v="12852" actId="20577"/>
      <pc:docMkLst>
        <pc:docMk/>
      </pc:docMkLst>
      <pc:sldChg chg="addSp modSp mod">
        <pc:chgData name="Ye Zheng" userId="c70b5560249fc8ce" providerId="LiveId" clId="{A142A9E4-A1C6-4716-92B4-84CCF4DD7556}" dt="2024-05-07T13:00:06.853" v="12555" actId="20577"/>
        <pc:sldMkLst>
          <pc:docMk/>
          <pc:sldMk cId="3858400111" sldId="257"/>
        </pc:sldMkLst>
        <pc:spChg chg="add mod">
          <ac:chgData name="Ye Zheng" userId="c70b5560249fc8ce" providerId="LiveId" clId="{A142A9E4-A1C6-4716-92B4-84CCF4DD7556}" dt="2024-05-06T17:21:37.512" v="12508"/>
          <ac:spMkLst>
            <pc:docMk/>
            <pc:sldMk cId="3858400111" sldId="257"/>
            <ac:spMk id="3" creationId="{D2C1BCBC-DF8F-C010-8803-77161F78A17C}"/>
          </ac:spMkLst>
        </pc:spChg>
        <pc:spChg chg="mod">
          <ac:chgData name="Ye Zheng" userId="c70b5560249fc8ce" providerId="LiveId" clId="{A142A9E4-A1C6-4716-92B4-84CCF4DD7556}" dt="2024-05-02T14:56:08.913" v="10859" actId="20577"/>
          <ac:spMkLst>
            <pc:docMk/>
            <pc:sldMk cId="3858400111" sldId="257"/>
            <ac:spMk id="10" creationId="{65DFBFA5-91F9-A588-9EF2-EB0996CD3FDF}"/>
          </ac:spMkLst>
        </pc:spChg>
        <pc:spChg chg="mod">
          <ac:chgData name="Ye Zheng" userId="c70b5560249fc8ce" providerId="LiveId" clId="{A142A9E4-A1C6-4716-92B4-84CCF4DD7556}" dt="2024-04-12T20:50:45.628" v="8644" actId="2711"/>
          <ac:spMkLst>
            <pc:docMk/>
            <pc:sldMk cId="3858400111" sldId="257"/>
            <ac:spMk id="12" creationId="{C9619339-2AC8-14A8-4365-6F64AC8C5645}"/>
          </ac:spMkLst>
        </pc:spChg>
        <pc:spChg chg="mod">
          <ac:chgData name="Ye Zheng" userId="c70b5560249fc8ce" providerId="LiveId" clId="{A142A9E4-A1C6-4716-92B4-84CCF4DD7556}" dt="2024-05-07T13:00:06.853" v="12555" actId="20577"/>
          <ac:spMkLst>
            <pc:docMk/>
            <pc:sldMk cId="3858400111" sldId="257"/>
            <ac:spMk id="13" creationId="{76E2DEC7-52B8-0AF4-5926-646A10E66F75}"/>
          </ac:spMkLst>
        </pc:spChg>
        <pc:graphicFrameChg chg="add mod">
          <ac:chgData name="Ye Zheng" userId="c70b5560249fc8ce" providerId="LiveId" clId="{A142A9E4-A1C6-4716-92B4-84CCF4DD7556}" dt="2024-05-06T17:21:36.783" v="12507"/>
          <ac:graphicFrameMkLst>
            <pc:docMk/>
            <pc:sldMk cId="3858400111" sldId="257"/>
            <ac:graphicFrameMk id="2" creationId="{6F425685-3072-13B8-89EA-EED4105702D9}"/>
          </ac:graphicFrameMkLst>
        </pc:graphicFrameChg>
      </pc:sldChg>
      <pc:sldChg chg="addSp delSp modSp del mod">
        <pc:chgData name="Ye Zheng" userId="c70b5560249fc8ce" providerId="LiveId" clId="{A142A9E4-A1C6-4716-92B4-84CCF4DD7556}" dt="2024-04-24T14:22:18.317" v="9204" actId="47"/>
        <pc:sldMkLst>
          <pc:docMk/>
          <pc:sldMk cId="684922162" sldId="538"/>
        </pc:sldMkLst>
        <pc:spChg chg="mod">
          <ac:chgData name="Ye Zheng" userId="c70b5560249fc8ce" providerId="LiveId" clId="{A142A9E4-A1C6-4716-92B4-84CCF4DD7556}" dt="2024-04-12T18:30:35.712" v="7153" actId="14100"/>
          <ac:spMkLst>
            <pc:docMk/>
            <pc:sldMk cId="684922162" sldId="538"/>
            <ac:spMk id="23" creationId="{9B0745F3-288B-7C87-3DB5-E79C53B2B954}"/>
          </ac:spMkLst>
        </pc:spChg>
        <pc:spChg chg="mod">
          <ac:chgData name="Ye Zheng" userId="c70b5560249fc8ce" providerId="LiveId" clId="{A142A9E4-A1C6-4716-92B4-84CCF4DD7556}" dt="2024-04-12T18:31:23.392" v="7163" actId="120"/>
          <ac:spMkLst>
            <pc:docMk/>
            <pc:sldMk cId="684922162" sldId="538"/>
            <ac:spMk id="25" creationId="{FDD80F06-9F23-57C3-AA82-7244490FE0BB}"/>
          </ac:spMkLst>
        </pc:spChg>
        <pc:grpChg chg="mod">
          <ac:chgData name="Ye Zheng" userId="c70b5560249fc8ce" providerId="LiveId" clId="{A142A9E4-A1C6-4716-92B4-84CCF4DD7556}" dt="2024-04-12T18:31:04.742" v="7161" actId="1037"/>
          <ac:grpSpMkLst>
            <pc:docMk/>
            <pc:sldMk cId="684922162" sldId="538"/>
            <ac:grpSpMk id="27" creationId="{87DE6DC2-82E7-7FD2-1764-763BB24FBC2B}"/>
          </ac:grpSpMkLst>
        </pc:grpChg>
        <pc:picChg chg="add del mod">
          <ac:chgData name="Ye Zheng" userId="c70b5560249fc8ce" providerId="LiveId" clId="{A142A9E4-A1C6-4716-92B4-84CCF4DD7556}" dt="2024-02-21T17:39:13.579" v="949" actId="478"/>
          <ac:picMkLst>
            <pc:docMk/>
            <pc:sldMk cId="684922162" sldId="538"/>
            <ac:picMk id="2" creationId="{056A5513-05B2-E2EB-657E-D615D7DBBA7E}"/>
          </ac:picMkLst>
        </pc:picChg>
        <pc:picChg chg="add del mod">
          <ac:chgData name="Ye Zheng" userId="c70b5560249fc8ce" providerId="LiveId" clId="{A142A9E4-A1C6-4716-92B4-84CCF4DD7556}" dt="2024-04-24T14:16:55.505" v="9136" actId="478"/>
          <ac:picMkLst>
            <pc:docMk/>
            <pc:sldMk cId="684922162" sldId="538"/>
            <ac:picMk id="2" creationId="{FA710F64-DD9C-2FE8-59A7-10E2B4124BC4}"/>
          </ac:picMkLst>
        </pc:picChg>
        <pc:picChg chg="add del mod">
          <ac:chgData name="Ye Zheng" userId="c70b5560249fc8ce" providerId="LiveId" clId="{A142A9E4-A1C6-4716-92B4-84CCF4DD7556}" dt="2024-04-09T12:52:53.189" v="5768" actId="478"/>
          <ac:picMkLst>
            <pc:docMk/>
            <pc:sldMk cId="684922162" sldId="538"/>
            <ac:picMk id="3" creationId="{A5B25EF2-E94C-BF4B-CBCA-6AD94F8DBA56}"/>
          </ac:picMkLst>
        </pc:picChg>
        <pc:picChg chg="add del mod modCrop">
          <ac:chgData name="Ye Zheng" userId="c70b5560249fc8ce" providerId="LiveId" clId="{A142A9E4-A1C6-4716-92B4-84CCF4DD7556}" dt="2024-04-12T18:58:42.143" v="7212" actId="478"/>
          <ac:picMkLst>
            <pc:docMk/>
            <pc:sldMk cId="684922162" sldId="538"/>
            <ac:picMk id="3" creationId="{F49C21F8-E19C-0C7B-80BC-3A63E057CD2B}"/>
          </ac:picMkLst>
        </pc:picChg>
        <pc:picChg chg="add del mod">
          <ac:chgData name="Ye Zheng" userId="c70b5560249fc8ce" providerId="LiveId" clId="{A142A9E4-A1C6-4716-92B4-84CCF4DD7556}" dt="2024-04-09T12:52:11.291" v="5761" actId="478"/>
          <ac:picMkLst>
            <pc:docMk/>
            <pc:sldMk cId="684922162" sldId="538"/>
            <ac:picMk id="4" creationId="{3C496DE6-4B34-4FA1-0A6C-A5C39297E142}"/>
          </ac:picMkLst>
        </pc:picChg>
        <pc:picChg chg="add del mod modCrop">
          <ac:chgData name="Ye Zheng" userId="c70b5560249fc8ce" providerId="LiveId" clId="{A142A9E4-A1C6-4716-92B4-84CCF4DD7556}" dt="2024-04-12T18:58:42.143" v="7212" actId="478"/>
          <ac:picMkLst>
            <pc:docMk/>
            <pc:sldMk cId="684922162" sldId="538"/>
            <ac:picMk id="4" creationId="{469DDEE5-F38C-F918-339B-D6727AD88257}"/>
          </ac:picMkLst>
        </pc:picChg>
        <pc:picChg chg="add del mod">
          <ac:chgData name="Ye Zheng" userId="c70b5560249fc8ce" providerId="LiveId" clId="{A142A9E4-A1C6-4716-92B4-84CCF4DD7556}" dt="2024-04-09T12:53:34.076" v="5773" actId="478"/>
          <ac:picMkLst>
            <pc:docMk/>
            <pc:sldMk cId="684922162" sldId="538"/>
            <ac:picMk id="5" creationId="{A6A7686B-6ABC-3276-0C27-CC97740D2486}"/>
          </ac:picMkLst>
        </pc:picChg>
        <pc:picChg chg="add del mod">
          <ac:chgData name="Ye Zheng" userId="c70b5560249fc8ce" providerId="LiveId" clId="{A142A9E4-A1C6-4716-92B4-84CCF4DD7556}" dt="2024-04-09T12:54:05.861" v="5778" actId="478"/>
          <ac:picMkLst>
            <pc:docMk/>
            <pc:sldMk cId="684922162" sldId="538"/>
            <ac:picMk id="6" creationId="{C9FD1C1A-2C22-9DA4-3BBA-D5445F29CAB1}"/>
          </ac:picMkLst>
        </pc:picChg>
        <pc:picChg chg="add del mod">
          <ac:chgData name="Ye Zheng" userId="c70b5560249fc8ce" providerId="LiveId" clId="{A142A9E4-A1C6-4716-92B4-84CCF4DD7556}" dt="2024-04-09T12:55:02.473" v="5785" actId="478"/>
          <ac:picMkLst>
            <pc:docMk/>
            <pc:sldMk cId="684922162" sldId="538"/>
            <ac:picMk id="7" creationId="{2130C5A2-4FA4-9167-40D3-84D3C85AEE8D}"/>
          </ac:picMkLst>
        </pc:picChg>
        <pc:picChg chg="add del mod">
          <ac:chgData name="Ye Zheng" userId="c70b5560249fc8ce" providerId="LiveId" clId="{A142A9E4-A1C6-4716-92B4-84CCF4DD7556}" dt="2024-04-09T12:56:10.423" v="5790" actId="478"/>
          <ac:picMkLst>
            <pc:docMk/>
            <pc:sldMk cId="684922162" sldId="538"/>
            <ac:picMk id="8" creationId="{864C7087-59D8-D4AA-5C4B-990240C6DC81}"/>
          </ac:picMkLst>
        </pc:picChg>
        <pc:picChg chg="add del mod">
          <ac:chgData name="Ye Zheng" userId="c70b5560249fc8ce" providerId="LiveId" clId="{A142A9E4-A1C6-4716-92B4-84CCF4DD7556}" dt="2024-04-24T14:16:55.768" v="9137" actId="478"/>
          <ac:picMkLst>
            <pc:docMk/>
            <pc:sldMk cId="684922162" sldId="538"/>
            <ac:picMk id="9" creationId="{1D1E013B-77A9-38FC-A400-04329A517DF9}"/>
          </ac:picMkLst>
        </pc:picChg>
        <pc:picChg chg="add del mod">
          <ac:chgData name="Ye Zheng" userId="c70b5560249fc8ce" providerId="LiveId" clId="{A142A9E4-A1C6-4716-92B4-84CCF4DD7556}" dt="2024-04-24T14:16:55.251" v="9135" actId="478"/>
          <ac:picMkLst>
            <pc:docMk/>
            <pc:sldMk cId="684922162" sldId="538"/>
            <ac:picMk id="10" creationId="{0BF2EB57-A376-C592-43A4-B307FA2F6AEB}"/>
          </ac:picMkLst>
        </pc:picChg>
        <pc:picChg chg="add del mod">
          <ac:chgData name="Ye Zheng" userId="c70b5560249fc8ce" providerId="LiveId" clId="{A142A9E4-A1C6-4716-92B4-84CCF4DD7556}" dt="2024-04-24T14:16:54.470" v="9132" actId="478"/>
          <ac:picMkLst>
            <pc:docMk/>
            <pc:sldMk cId="684922162" sldId="538"/>
            <ac:picMk id="11" creationId="{D90F71A9-B7F5-3E55-CB4D-F1912E2F9257}"/>
          </ac:picMkLst>
        </pc:picChg>
        <pc:picChg chg="add del mod">
          <ac:chgData name="Ye Zheng" userId="c70b5560249fc8ce" providerId="LiveId" clId="{A142A9E4-A1C6-4716-92B4-84CCF4DD7556}" dt="2024-04-24T14:16:54.726" v="9133" actId="478"/>
          <ac:picMkLst>
            <pc:docMk/>
            <pc:sldMk cId="684922162" sldId="538"/>
            <ac:picMk id="13" creationId="{289E4AF9-C711-DF18-4A76-894BEE3175A2}"/>
          </ac:picMkLst>
        </pc:picChg>
        <pc:picChg chg="add del mod">
          <ac:chgData name="Ye Zheng" userId="c70b5560249fc8ce" providerId="LiveId" clId="{A142A9E4-A1C6-4716-92B4-84CCF4DD7556}" dt="2024-04-24T14:16:55.013" v="9134" actId="478"/>
          <ac:picMkLst>
            <pc:docMk/>
            <pc:sldMk cId="684922162" sldId="538"/>
            <ac:picMk id="14" creationId="{5B73EF61-D2BF-53B2-1CCC-3DD4E2B21C62}"/>
          </ac:picMkLst>
        </pc:picChg>
      </pc:sldChg>
      <pc:sldChg chg="addSp delSp modSp mod">
        <pc:chgData name="Ye Zheng" userId="c70b5560249fc8ce" providerId="LiveId" clId="{A142A9E4-A1C6-4716-92B4-84CCF4DD7556}" dt="2024-05-06T17:22:51.961" v="12527" actId="14100"/>
        <pc:sldMkLst>
          <pc:docMk/>
          <pc:sldMk cId="1966658940" sldId="563"/>
        </pc:sldMkLst>
        <pc:spChg chg="mod">
          <ac:chgData name="Ye Zheng" userId="c70b5560249fc8ce" providerId="LiveId" clId="{A142A9E4-A1C6-4716-92B4-84CCF4DD7556}" dt="2024-05-03T14:47:54.791" v="11284"/>
          <ac:spMkLst>
            <pc:docMk/>
            <pc:sldMk cId="1966658940" sldId="563"/>
            <ac:spMk id="2" creationId="{F09AB4F7-AB08-35DA-BFA7-5B1303F0128D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" creationId="{365F149B-53AD-890F-2E5C-AF1C80EE50CC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5" creationId="{25C9F469-A695-F55A-2A37-553093C9ACC6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6" creationId="{F0DE8E7B-8A97-E75C-618E-AC6504C12366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7" creationId="{8FC591DE-477D-3636-1B02-2971B546A675}"/>
          </ac:spMkLst>
        </pc:spChg>
        <pc:spChg chg="add del mod">
          <ac:chgData name="Ye Zheng" userId="c70b5560249fc8ce" providerId="LiveId" clId="{A142A9E4-A1C6-4716-92B4-84CCF4DD7556}" dt="2024-04-12T16:33:14.309" v="6036" actId="478"/>
          <ac:spMkLst>
            <pc:docMk/>
            <pc:sldMk cId="1966658940" sldId="563"/>
            <ac:spMk id="11" creationId="{0FFC03F2-37F0-F11D-AA71-6594E4B4CF5B}"/>
          </ac:spMkLst>
        </pc:spChg>
        <pc:spChg chg="add del mod">
          <ac:chgData name="Ye Zheng" userId="c70b5560249fc8ce" providerId="LiveId" clId="{A142A9E4-A1C6-4716-92B4-84CCF4DD7556}" dt="2024-04-12T16:33:14.309" v="6036" actId="478"/>
          <ac:spMkLst>
            <pc:docMk/>
            <pc:sldMk cId="1966658940" sldId="563"/>
            <ac:spMk id="12" creationId="{AA29D39D-15F4-5D5E-6F8D-0CF0249879A3}"/>
          </ac:spMkLst>
        </pc:spChg>
        <pc:spChg chg="add del mod">
          <ac:chgData name="Ye Zheng" userId="c70b5560249fc8ce" providerId="LiveId" clId="{A142A9E4-A1C6-4716-92B4-84CCF4DD7556}" dt="2024-04-24T14:06:17.814" v="9015" actId="207"/>
          <ac:spMkLst>
            <pc:docMk/>
            <pc:sldMk cId="1966658940" sldId="563"/>
            <ac:spMk id="13" creationId="{FB1839F1-0783-C310-F601-00B14D0C512C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25" creationId="{7FF31E07-F3B2-B472-F6B4-78BA34A9ED13}"/>
          </ac:spMkLst>
        </pc:spChg>
        <pc:spChg chg="mod">
          <ac:chgData name="Ye Zheng" userId="c70b5560249fc8ce" providerId="LiveId" clId="{A142A9E4-A1C6-4716-92B4-84CCF4DD7556}" dt="2024-05-06T17:22:51.961" v="12527" actId="14100"/>
          <ac:spMkLst>
            <pc:docMk/>
            <pc:sldMk cId="1966658940" sldId="563"/>
            <ac:spMk id="30" creationId="{0056FA7E-C278-9FF0-C5D5-ED0A09A45513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6" creationId="{9EF7C93B-3600-CC37-9D3F-9DF0BBA4938A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7" creationId="{2316F245-B84C-4071-0197-7A6E713ADCF2}"/>
          </ac:spMkLst>
        </pc:spChg>
        <pc:spChg chg="mod">
          <ac:chgData name="Ye Zheng" userId="c70b5560249fc8ce" providerId="LiveId" clId="{A142A9E4-A1C6-4716-92B4-84CCF4DD7556}" dt="2024-04-12T16:19:28.962" v="5938" actId="1036"/>
          <ac:spMkLst>
            <pc:docMk/>
            <pc:sldMk cId="1966658940" sldId="563"/>
            <ac:spMk id="41" creationId="{0A78B414-16D4-4215-5167-28FE0594E817}"/>
          </ac:spMkLst>
        </pc:spChg>
        <pc:spChg chg="mod">
          <ac:chgData name="Ye Zheng" userId="c70b5560249fc8ce" providerId="LiveId" clId="{A142A9E4-A1C6-4716-92B4-84CCF4DD7556}" dt="2024-04-12T16:19:33.062" v="5939" actId="1036"/>
          <ac:spMkLst>
            <pc:docMk/>
            <pc:sldMk cId="1966658940" sldId="563"/>
            <ac:spMk id="42" creationId="{C4F15350-71B8-94F9-A0D6-FB36FD229BCF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44" creationId="{2051EDBE-3BB1-022C-CBC6-9ADAD92D0232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46" creationId="{560E3A4A-A126-1337-C993-C83E4E33805E}"/>
          </ac:spMkLst>
        </pc:spChg>
        <pc:picChg chg="del mod">
          <ac:chgData name="Ye Zheng" userId="c70b5560249fc8ce" providerId="LiveId" clId="{A142A9E4-A1C6-4716-92B4-84CCF4DD7556}" dt="2024-05-03T14:47:57.272" v="11285" actId="478"/>
          <ac:picMkLst>
            <pc:docMk/>
            <pc:sldMk cId="1966658940" sldId="563"/>
            <ac:picMk id="17" creationId="{4A2E3C28-9D22-1774-CA61-018F55FAF92A}"/>
          </ac:picMkLst>
        </pc:picChg>
        <pc:picChg chg="mod">
          <ac:chgData name="Ye Zheng" userId="c70b5560249fc8ce" providerId="LiveId" clId="{A142A9E4-A1C6-4716-92B4-84CCF4DD7556}" dt="2024-04-12T16:19:28.962" v="5938" actId="1036"/>
          <ac:picMkLst>
            <pc:docMk/>
            <pc:sldMk cId="1966658940" sldId="563"/>
            <ac:picMk id="18" creationId="{3660BA29-7C6D-9001-498A-4283874B2594}"/>
          </ac:picMkLst>
        </pc:picChg>
        <pc:picChg chg="mod">
          <ac:chgData name="Ye Zheng" userId="c70b5560249fc8ce" providerId="LiveId" clId="{A142A9E4-A1C6-4716-92B4-84CCF4DD7556}" dt="2024-04-08T12:57:25.998" v="2303" actId="1076"/>
          <ac:picMkLst>
            <pc:docMk/>
            <pc:sldMk cId="1966658940" sldId="563"/>
            <ac:picMk id="24" creationId="{0F0D42D8-F9C2-9F49-D299-D97412B4C31B}"/>
          </ac:picMkLst>
        </pc:picChg>
        <pc:picChg chg="mod">
          <ac:chgData name="Ye Zheng" userId="c70b5560249fc8ce" providerId="LiveId" clId="{A142A9E4-A1C6-4716-92B4-84CCF4DD7556}" dt="2024-04-12T16:19:33.062" v="5939" actId="1036"/>
          <ac:picMkLst>
            <pc:docMk/>
            <pc:sldMk cId="1966658940" sldId="563"/>
            <ac:picMk id="35" creationId="{BD40BF87-44BE-71EF-52E3-A0EE075167B5}"/>
          </ac:picMkLst>
        </pc:picChg>
        <pc:cxnChg chg="mod">
          <ac:chgData name="Ye Zheng" userId="c70b5560249fc8ce" providerId="LiveId" clId="{A142A9E4-A1C6-4716-92B4-84CCF4DD7556}" dt="2024-04-12T16:23:42.694" v="5953" actId="1582"/>
          <ac:cxnSpMkLst>
            <pc:docMk/>
            <pc:sldMk cId="1966658940" sldId="563"/>
            <ac:cxnSpMk id="8" creationId="{B9B7D6DC-5E62-2A9D-870A-64B45CD24B33}"/>
          </ac:cxnSpMkLst>
        </pc:cxnChg>
      </pc:sldChg>
      <pc:sldChg chg="addSp delSp modSp del mod">
        <pc:chgData name="Ye Zheng" userId="c70b5560249fc8ce" providerId="LiveId" clId="{A142A9E4-A1C6-4716-92B4-84CCF4DD7556}" dt="2024-05-02T14:10:40.110" v="10392" actId="47"/>
        <pc:sldMkLst>
          <pc:docMk/>
          <pc:sldMk cId="2071469299" sldId="580"/>
        </pc:sldMkLst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2" creationId="{4F94D026-22B7-5A0D-2E60-69694EA8DD73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3" creationId="{54D6B197-8ACE-2A9F-8FE8-0BAD477B291F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4" creationId="{97875BF9-0BAA-9A35-56D6-38B049562865}"/>
          </ac:spMkLst>
        </pc:spChg>
        <pc:spChg chg="add mod">
          <ac:chgData name="Ye Zheng" userId="c70b5560249fc8ce" providerId="LiveId" clId="{A142A9E4-A1C6-4716-92B4-84CCF4DD7556}" dt="2024-04-24T14:07:09.977" v="9040"/>
          <ac:spMkLst>
            <pc:docMk/>
            <pc:sldMk cId="2071469299" sldId="580"/>
            <ac:spMk id="5" creationId="{48369D78-1F03-7A45-B2C6-020F2F2B61A7}"/>
          </ac:spMkLst>
        </pc:spChg>
        <pc:spChg chg="del mod">
          <ac:chgData name="Ye Zheng" userId="c70b5560249fc8ce" providerId="LiveId" clId="{A142A9E4-A1C6-4716-92B4-84CCF4DD7556}" dt="2024-04-12T17:10:05.145" v="6177" actId="478"/>
          <ac:spMkLst>
            <pc:docMk/>
            <pc:sldMk cId="2071469299" sldId="580"/>
            <ac:spMk id="6" creationId="{133A8DDA-E9A5-2ADC-D591-741645CB7C4B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7" creationId="{91EA6F4C-E469-706C-2127-CBC8E0ECF6A7}"/>
          </ac:spMkLst>
        </pc:spChg>
        <pc:spChg chg="del mod">
          <ac:chgData name="Ye Zheng" userId="c70b5560249fc8ce" providerId="LiveId" clId="{A142A9E4-A1C6-4716-92B4-84CCF4DD7556}" dt="2024-04-12T17:10:06.332" v="6178" actId="478"/>
          <ac:spMkLst>
            <pc:docMk/>
            <pc:sldMk cId="2071469299" sldId="580"/>
            <ac:spMk id="11" creationId="{1E110FAF-FD3C-5A79-71CB-7BE1747276B6}"/>
          </ac:spMkLst>
        </pc:spChg>
        <pc:spChg chg="del mod">
          <ac:chgData name="Ye Zheng" userId="c70b5560249fc8ce" providerId="LiveId" clId="{A142A9E4-A1C6-4716-92B4-84CCF4DD7556}" dt="2024-04-12T17:10:03.964" v="6176" actId="478"/>
          <ac:spMkLst>
            <pc:docMk/>
            <pc:sldMk cId="2071469299" sldId="580"/>
            <ac:spMk id="12" creationId="{13A404D2-EE3C-6A2F-E649-DBD1F6937DF3}"/>
          </ac:spMkLst>
        </pc:spChg>
        <pc:spChg chg="add mod">
          <ac:chgData name="Ye Zheng" userId="c70b5560249fc8ce" providerId="LiveId" clId="{A142A9E4-A1C6-4716-92B4-84CCF4DD7556}" dt="2024-04-12T17:10:07.308" v="6179"/>
          <ac:spMkLst>
            <pc:docMk/>
            <pc:sldMk cId="2071469299" sldId="580"/>
            <ac:spMk id="13" creationId="{F06A3F6D-33AE-AD6D-60B8-D91B08DDFE7D}"/>
          </ac:spMkLst>
        </pc:spChg>
        <pc:spChg chg="add mod">
          <ac:chgData name="Ye Zheng" userId="c70b5560249fc8ce" providerId="LiveId" clId="{A142A9E4-A1C6-4716-92B4-84CCF4DD7556}" dt="2024-04-12T17:10:07.308" v="6179"/>
          <ac:spMkLst>
            <pc:docMk/>
            <pc:sldMk cId="2071469299" sldId="580"/>
            <ac:spMk id="14" creationId="{3A0922F6-B146-D089-6E95-E81970DC5B3E}"/>
          </ac:spMkLst>
        </pc:spChg>
        <pc:spChg chg="add del mod">
          <ac:chgData name="Ye Zheng" userId="c70b5560249fc8ce" providerId="LiveId" clId="{A142A9E4-A1C6-4716-92B4-84CCF4DD7556}" dt="2024-04-24T14:07:09.747" v="9039" actId="478"/>
          <ac:spMkLst>
            <pc:docMk/>
            <pc:sldMk cId="2071469299" sldId="580"/>
            <ac:spMk id="15" creationId="{4740CEC9-DD3E-CF58-CC0A-2B806C9584CD}"/>
          </ac:spMkLst>
        </pc:spChg>
        <pc:graphicFrameChg chg="modGraphic">
          <ac:chgData name="Ye Zheng" userId="c70b5560249fc8ce" providerId="LiveId" clId="{A142A9E4-A1C6-4716-92B4-84CCF4DD7556}" dt="2024-04-12T17:03:37.124" v="6106" actId="2711"/>
          <ac:graphicFrameMkLst>
            <pc:docMk/>
            <pc:sldMk cId="2071469299" sldId="580"/>
            <ac:graphicFrameMk id="17" creationId="{434A3B1E-54B0-326C-7099-26BD38B5127D}"/>
          </ac:graphicFrameMkLst>
        </pc:graphicFrameChg>
        <pc:picChg chg="del">
          <ac:chgData name="Ye Zheng" userId="c70b5560249fc8ce" providerId="LiveId" clId="{A142A9E4-A1C6-4716-92B4-84CCF4DD7556}" dt="2024-04-12T16:43:01.316" v="6045" actId="478"/>
          <ac:picMkLst>
            <pc:docMk/>
            <pc:sldMk cId="2071469299" sldId="580"/>
            <ac:picMk id="5" creationId="{BD859973-6C7F-DC52-CA4E-90E044B40138}"/>
          </ac:picMkLst>
        </pc:picChg>
        <pc:picChg chg="add mod">
          <ac:chgData name="Ye Zheng" userId="c70b5560249fc8ce" providerId="LiveId" clId="{A142A9E4-A1C6-4716-92B4-84CCF4DD7556}" dt="2024-04-12T16:44:05.506" v="6071"/>
          <ac:picMkLst>
            <pc:docMk/>
            <pc:sldMk cId="2071469299" sldId="580"/>
            <ac:picMk id="9" creationId="{230CB990-4C81-C0FB-C289-EAB013155BC7}"/>
          </ac:picMkLst>
        </pc:picChg>
      </pc:sldChg>
      <pc:sldChg chg="addSp delSp modSp del mod">
        <pc:chgData name="Ye Zheng" userId="c70b5560249fc8ce" providerId="LiveId" clId="{A142A9E4-A1C6-4716-92B4-84CCF4DD7556}" dt="2024-04-08T21:10:34.015" v="4739" actId="47"/>
        <pc:sldMkLst>
          <pc:docMk/>
          <pc:sldMk cId="2029412744" sldId="581"/>
        </pc:sldMkLst>
        <pc:picChg chg="add del mod">
          <ac:chgData name="Ye Zheng" userId="c70b5560249fc8ce" providerId="LiveId" clId="{A142A9E4-A1C6-4716-92B4-84CCF4DD7556}" dt="2024-04-08T13:52:01.393" v="2582" actId="478"/>
          <ac:picMkLst>
            <pc:docMk/>
            <pc:sldMk cId="2029412744" sldId="581"/>
            <ac:picMk id="14" creationId="{2CF94576-AB0F-5941-3392-5E1BF9140C1C}"/>
          </ac:picMkLst>
        </pc:picChg>
        <pc:picChg chg="add del mod">
          <ac:chgData name="Ye Zheng" userId="c70b5560249fc8ce" providerId="LiveId" clId="{A142A9E4-A1C6-4716-92B4-84CCF4DD7556}" dt="2024-04-08T13:50:57.740" v="2573" actId="478"/>
          <ac:picMkLst>
            <pc:docMk/>
            <pc:sldMk cId="2029412744" sldId="581"/>
            <ac:picMk id="16" creationId="{281883C9-C2F0-8675-DB18-5DDE21122A6B}"/>
          </ac:picMkLst>
        </pc:picChg>
        <pc:picChg chg="add mod">
          <ac:chgData name="Ye Zheng" userId="c70b5560249fc8ce" providerId="LiveId" clId="{A142A9E4-A1C6-4716-92B4-84CCF4DD7556}" dt="2024-04-08T13:54:08.753" v="2607" actId="1076"/>
          <ac:picMkLst>
            <pc:docMk/>
            <pc:sldMk cId="2029412744" sldId="581"/>
            <ac:picMk id="18" creationId="{78579A3A-BBBB-673E-B25E-A5C94A705AF2}"/>
          </ac:picMkLst>
        </pc:picChg>
        <pc:picChg chg="del mod">
          <ac:chgData name="Ye Zheng" userId="c70b5560249fc8ce" providerId="LiveId" clId="{A142A9E4-A1C6-4716-92B4-84CCF4DD7556}" dt="2024-04-08T13:45:49.819" v="2523" actId="478"/>
          <ac:picMkLst>
            <pc:docMk/>
            <pc:sldMk cId="2029412744" sldId="581"/>
            <ac:picMk id="19" creationId="{364654A6-EB13-3E7A-96DD-B7F9898D6C05}"/>
          </ac:picMkLst>
        </pc:picChg>
      </pc:sldChg>
      <pc:sldChg chg="addSp delSp modSp mod">
        <pc:chgData name="Ye Zheng" userId="c70b5560249fc8ce" providerId="LiveId" clId="{A142A9E4-A1C6-4716-92B4-84CCF4DD7556}" dt="2024-05-07T13:01:07.002" v="12570" actId="20577"/>
        <pc:sldMkLst>
          <pc:docMk/>
          <pc:sldMk cId="11567043" sldId="583"/>
        </pc:sldMkLst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" creationId="{B6EDB0FD-94FB-8A3F-0C95-4861C7B7E5ED}"/>
          </ac:spMkLst>
        </pc:spChg>
        <pc:spChg chg="add 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3" creationId="{05B518A9-EE0C-89C2-F5BD-D078D503A543}"/>
          </ac:spMkLst>
        </pc:spChg>
        <pc:spChg chg="add mod">
          <ac:chgData name="Ye Zheng" userId="c70b5560249fc8ce" providerId="LiveId" clId="{A142A9E4-A1C6-4716-92B4-84CCF4DD7556}" dt="2024-04-24T14:06:22.022" v="9016" actId="207"/>
          <ac:spMkLst>
            <pc:docMk/>
            <pc:sldMk cId="11567043" sldId="583"/>
            <ac:spMk id="4" creationId="{B16E8F54-C833-7FD1-65EF-180DB1AB0EC2}"/>
          </ac:spMkLst>
        </pc:spChg>
        <pc:spChg chg="mod">
          <ac:chgData name="Ye Zheng" userId="c70b5560249fc8ce" providerId="LiveId" clId="{A142A9E4-A1C6-4716-92B4-84CCF4DD7556}" dt="2024-05-07T13:01:07.002" v="12570" actId="20577"/>
          <ac:spMkLst>
            <pc:docMk/>
            <pc:sldMk cId="11567043" sldId="583"/>
            <ac:spMk id="5" creationId="{5BF41CE7-44CD-9EE8-0ED7-880F955F0428}"/>
          </ac:spMkLst>
        </pc:spChg>
        <pc:spChg chg="mod">
          <ac:chgData name="Ye Zheng" userId="c70b5560249fc8ce" providerId="LiveId" clId="{A142A9E4-A1C6-4716-92B4-84CCF4DD7556}" dt="2024-05-03T14:50:55.031" v="11340" actId="20577"/>
          <ac:spMkLst>
            <pc:docMk/>
            <pc:sldMk cId="11567043" sldId="583"/>
            <ac:spMk id="6" creationId="{74394619-FE00-140C-5D43-108EAA9BE267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7" creationId="{631E0302-9F00-1022-BA9F-128A1938E9FC}"/>
          </ac:spMkLst>
        </pc:spChg>
        <pc:spChg chg="add mod">
          <ac:chgData name="Ye Zheng" userId="c70b5560249fc8ce" providerId="LiveId" clId="{A142A9E4-A1C6-4716-92B4-84CCF4DD7556}" dt="2024-04-12T16:32:09.361" v="6007" actId="14100"/>
          <ac:spMkLst>
            <pc:docMk/>
            <pc:sldMk cId="11567043" sldId="583"/>
            <ac:spMk id="9" creationId="{9AF06425-F561-E248-B91B-A8DB7F30B717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11" creationId="{756102C5-DA0F-5930-68CE-1E389BA07814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12" creationId="{8976A1FA-FECF-EB39-12B9-C0B4CADAE9C4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4" creationId="{80C1821D-CC31-086A-903A-5709A0322A63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7" creationId="{B1418CA0-7839-66E5-C64D-6AB389C9FEAF}"/>
          </ac:spMkLst>
        </pc:spChg>
        <pc:spChg chg="add 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8" creationId="{634DE6DF-D5FB-1BF8-4451-0A01F830CBD7}"/>
          </ac:spMkLst>
        </pc:spChg>
        <pc:spChg chg="add mod">
          <ac:chgData name="Ye Zheng" userId="c70b5560249fc8ce" providerId="LiveId" clId="{A142A9E4-A1C6-4716-92B4-84CCF4DD7556}" dt="2024-05-03T19:04:22.650" v="11905" actId="20577"/>
          <ac:spMkLst>
            <pc:docMk/>
            <pc:sldMk cId="11567043" sldId="583"/>
            <ac:spMk id="20" creationId="{265F12A4-9E83-3E63-05F4-BFEF8B3754AB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3" creationId="{4074A6BD-262B-85EC-F44D-3B5C28698ED3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24" creationId="{B5126E45-A30C-644E-443F-09E166021828}"/>
          </ac:spMkLst>
        </pc:spChg>
        <pc:spChg chg="add mod">
          <ac:chgData name="Ye Zheng" userId="c70b5560249fc8ce" providerId="LiveId" clId="{A142A9E4-A1C6-4716-92B4-84CCF4DD7556}" dt="2024-04-12T16:33:20.612" v="6038"/>
          <ac:spMkLst>
            <pc:docMk/>
            <pc:sldMk cId="11567043" sldId="583"/>
            <ac:spMk id="25" creationId="{D7021008-4357-2FC5-3412-26DBDAC17E29}"/>
          </ac:spMkLst>
        </pc:spChg>
        <pc:spChg chg="add mod">
          <ac:chgData name="Ye Zheng" userId="c70b5560249fc8ce" providerId="LiveId" clId="{A142A9E4-A1C6-4716-92B4-84CCF4DD7556}" dt="2024-04-12T16:33:20.612" v="6038"/>
          <ac:spMkLst>
            <pc:docMk/>
            <pc:sldMk cId="11567043" sldId="583"/>
            <ac:spMk id="26" creationId="{9FC94D71-953D-47E4-9615-788113BE0581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8" creationId="{026F2B58-1394-CA99-0617-433D0A9585A3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9" creationId="{37CC17A5-EFCF-0FB8-4646-86A08C9E7F79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30" creationId="{5C069F83-77D9-7DB9-F1C7-D336DB62EFBF}"/>
          </ac:spMkLst>
        </pc:spChg>
        <pc:spChg chg="add del mod">
          <ac:chgData name="Ye Zheng" userId="c70b5560249fc8ce" providerId="LiveId" clId="{A142A9E4-A1C6-4716-92B4-84CCF4DD7556}" dt="2024-04-24T14:06:00.671" v="9013" actId="478"/>
          <ac:spMkLst>
            <pc:docMk/>
            <pc:sldMk cId="11567043" sldId="583"/>
            <ac:spMk id="31" creationId="{6DF4FEF9-E98A-E4CB-03AD-8C5ED8B6666F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41" creationId="{34D4AF25-DB72-14E9-B89A-DDFC4191F955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46" creationId="{44D2003F-94E3-9225-4A63-113D1D157DF4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50" creationId="{5ADA415C-A1B3-D491-35CE-5AAD29F146BD}"/>
          </ac:spMkLst>
        </pc:spChg>
        <pc:grpChg chg="mod">
          <ac:chgData name="Ye Zheng" userId="c70b5560249fc8ce" providerId="LiveId" clId="{A142A9E4-A1C6-4716-92B4-84CCF4DD7556}" dt="2024-02-22T13:44:08.201" v="1485" actId="20577"/>
          <ac:grpSpMkLst>
            <pc:docMk/>
            <pc:sldMk cId="11567043" sldId="583"/>
            <ac:grpSpMk id="42" creationId="{67795745-6108-BAF5-7DE7-D992B3B32A92}"/>
          </ac:grpSpMkLst>
        </pc:grpChg>
        <pc:grpChg chg="mod">
          <ac:chgData name="Ye Zheng" userId="c70b5560249fc8ce" providerId="LiveId" clId="{A142A9E4-A1C6-4716-92B4-84CCF4DD7556}" dt="2024-02-22T13:44:56.782" v="1503"/>
          <ac:grpSpMkLst>
            <pc:docMk/>
            <pc:sldMk cId="11567043" sldId="583"/>
            <ac:grpSpMk id="43" creationId="{E47865B7-6BA2-6AF2-5AAC-D0C49F9B13B0}"/>
          </ac:grpSpMkLst>
        </pc:grpChg>
        <pc:grpChg chg="mod">
          <ac:chgData name="Ye Zheng" userId="c70b5560249fc8ce" providerId="LiveId" clId="{A142A9E4-A1C6-4716-92B4-84CCF4DD7556}" dt="2024-02-22T13:45:13.033" v="1515"/>
          <ac:grpSpMkLst>
            <pc:docMk/>
            <pc:sldMk cId="11567043" sldId="583"/>
            <ac:grpSpMk id="47" creationId="{7E06729D-A92E-412A-9360-68CA3C6BE7BC}"/>
          </ac:grpSpMkLst>
        </pc:grpChg>
        <pc:picChg chg="add mod">
          <ac:chgData name="Ye Zheng" userId="c70b5560249fc8ce" providerId="LiveId" clId="{A142A9E4-A1C6-4716-92B4-84CCF4DD7556}" dt="2024-04-12T16:26:45.207" v="5984"/>
          <ac:picMkLst>
            <pc:docMk/>
            <pc:sldMk cId="11567043" sldId="583"/>
            <ac:picMk id="4" creationId="{616D7647-80FC-BA97-4C08-E98EEA2FAE47}"/>
          </ac:picMkLst>
        </pc:picChg>
        <pc:picChg chg="add mod">
          <ac:chgData name="Ye Zheng" userId="c70b5560249fc8ce" providerId="LiveId" clId="{A142A9E4-A1C6-4716-92B4-84CCF4DD7556}" dt="2024-04-12T16:26:47.945" v="5986"/>
          <ac:picMkLst>
            <pc:docMk/>
            <pc:sldMk cId="11567043" sldId="583"/>
            <ac:picMk id="13" creationId="{0120A8AB-EDEB-6DBD-187B-695218604FA1}"/>
          </ac:picMkLst>
        </pc:picChg>
        <pc:picChg chg="add mod">
          <ac:chgData name="Ye Zheng" userId="c70b5560249fc8ce" providerId="LiveId" clId="{A142A9E4-A1C6-4716-92B4-84CCF4DD7556}" dt="2024-04-12T16:32:17.453" v="6026" actId="1038"/>
          <ac:picMkLst>
            <pc:docMk/>
            <pc:sldMk cId="11567043" sldId="583"/>
            <ac:picMk id="15" creationId="{5EE7D403-88A5-CCE0-3B3F-6F3986F37F01}"/>
          </ac:picMkLst>
        </pc:picChg>
        <pc:picChg chg="mod">
          <ac:chgData name="Ye Zheng" userId="c70b5560249fc8ce" providerId="LiveId" clId="{A142A9E4-A1C6-4716-92B4-84CCF4DD7556}" dt="2024-02-22T13:44:08.201" v="1485" actId="20577"/>
          <ac:picMkLst>
            <pc:docMk/>
            <pc:sldMk cId="11567043" sldId="583"/>
            <ac:picMk id="16" creationId="{0E2A2227-A155-BEBA-64B8-FC040C9D3FA6}"/>
          </ac:picMkLst>
        </pc:picChg>
        <pc:picChg chg="add mod">
          <ac:chgData name="Ye Zheng" userId="c70b5560249fc8ce" providerId="LiveId" clId="{A142A9E4-A1C6-4716-92B4-84CCF4DD7556}" dt="2024-04-12T16:32:17.453" v="6026" actId="1038"/>
          <ac:picMkLst>
            <pc:docMk/>
            <pc:sldMk cId="11567043" sldId="583"/>
            <ac:picMk id="19" creationId="{19E621B9-4F91-E61A-0E07-59CF1F34BEA3}"/>
          </ac:picMkLst>
        </pc:picChg>
        <pc:picChg chg="del">
          <ac:chgData name="Ye Zheng" userId="c70b5560249fc8ce" providerId="LiveId" clId="{A142A9E4-A1C6-4716-92B4-84CCF4DD7556}" dt="2024-04-12T16:26:47.666" v="5985" actId="478"/>
          <ac:picMkLst>
            <pc:docMk/>
            <pc:sldMk cId="11567043" sldId="583"/>
            <ac:picMk id="22" creationId="{3862CC8B-D181-5F35-6A7A-7FD7C2B32F2A}"/>
          </ac:picMkLst>
        </pc:picChg>
        <pc:picChg chg="mod">
          <ac:chgData name="Ye Zheng" userId="c70b5560249fc8ce" providerId="LiveId" clId="{A142A9E4-A1C6-4716-92B4-84CCF4DD7556}" dt="2024-02-22T13:44:56.782" v="1503"/>
          <ac:picMkLst>
            <pc:docMk/>
            <pc:sldMk cId="11567043" sldId="583"/>
            <ac:picMk id="44" creationId="{3CB26138-8C44-4E06-8F77-AEAB28B4A6BD}"/>
          </ac:picMkLst>
        </pc:picChg>
        <pc:picChg chg="mod">
          <ac:chgData name="Ye Zheng" userId="c70b5560249fc8ce" providerId="LiveId" clId="{A142A9E4-A1C6-4716-92B4-84CCF4DD7556}" dt="2024-02-22T13:45:13.033" v="1515"/>
          <ac:picMkLst>
            <pc:docMk/>
            <pc:sldMk cId="11567043" sldId="583"/>
            <ac:picMk id="48" creationId="{8A82126D-3967-B7B9-F7B5-4283D8E54615}"/>
          </ac:picMkLst>
        </pc:picChg>
        <pc:cxnChg chg="mod">
          <ac:chgData name="Ye Zheng" userId="c70b5560249fc8ce" providerId="LiveId" clId="{A142A9E4-A1C6-4716-92B4-84CCF4DD7556}" dt="2024-04-12T16:24:51.260" v="5954" actId="1035"/>
          <ac:cxnSpMkLst>
            <pc:docMk/>
            <pc:sldMk cId="11567043" sldId="583"/>
            <ac:cxnSpMk id="8" creationId="{46916484-B722-5D46-DDF3-6B4117CC0DF9}"/>
          </ac:cxnSpMkLst>
        </pc:cxnChg>
        <pc:cxnChg chg="mod">
          <ac:chgData name="Ye Zheng" userId="c70b5560249fc8ce" providerId="LiveId" clId="{A142A9E4-A1C6-4716-92B4-84CCF4DD7556}" dt="2024-02-22T13:44:08.201" v="1485" actId="20577"/>
          <ac:cxnSpMkLst>
            <pc:docMk/>
            <pc:sldMk cId="11567043" sldId="583"/>
            <ac:cxnSpMk id="21" creationId="{F52C5B47-922A-6770-3A0C-E440DCEF6403}"/>
          </ac:cxnSpMkLst>
        </pc:cxnChg>
        <pc:cxnChg chg="mod">
          <ac:chgData name="Ye Zheng" userId="c70b5560249fc8ce" providerId="LiveId" clId="{A142A9E4-A1C6-4716-92B4-84CCF4DD7556}" dt="2024-02-22T13:44:56.782" v="1503"/>
          <ac:cxnSpMkLst>
            <pc:docMk/>
            <pc:sldMk cId="11567043" sldId="583"/>
            <ac:cxnSpMk id="45" creationId="{FDC5192E-B981-2A8A-00F5-3A56D446757C}"/>
          </ac:cxnSpMkLst>
        </pc:cxnChg>
        <pc:cxnChg chg="mod">
          <ac:chgData name="Ye Zheng" userId="c70b5560249fc8ce" providerId="LiveId" clId="{A142A9E4-A1C6-4716-92B4-84CCF4DD7556}" dt="2024-02-22T13:45:13.033" v="1515"/>
          <ac:cxnSpMkLst>
            <pc:docMk/>
            <pc:sldMk cId="11567043" sldId="583"/>
            <ac:cxnSpMk id="49" creationId="{DA24A681-FFF8-6239-A357-4E449A9B9BB3}"/>
          </ac:cxnSpMkLst>
        </pc:cxnChg>
      </pc:sldChg>
      <pc:sldChg chg="addSp delSp modSp mod">
        <pc:chgData name="Ye Zheng" userId="c70b5560249fc8ce" providerId="LiveId" clId="{A142A9E4-A1C6-4716-92B4-84CCF4DD7556}" dt="2024-05-03T14:54:36.170" v="11410" actId="164"/>
        <pc:sldMkLst>
          <pc:docMk/>
          <pc:sldMk cId="2758371466" sldId="584"/>
        </pc:sldMkLst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2" creationId="{43A8A087-A6F2-62F7-AF75-5F90D34D51BF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3" creationId="{E6DED5EF-C6A2-5187-6BB2-5B774D4C132A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5" creationId="{275DAA89-50C4-B1BE-DE2E-121EC7D4C2B5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6" creationId="{7BC704C8-F9DE-82B6-D967-EBF243B4C04A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7" creationId="{14E1E329-9FF2-4C33-5A92-C8ED3887EF3E}"/>
          </ac:spMkLst>
        </pc:spChg>
        <pc:spChg chg="add mod">
          <ac:chgData name="Ye Zheng" userId="c70b5560249fc8ce" providerId="LiveId" clId="{A142A9E4-A1C6-4716-92B4-84CCF4DD7556}" dt="2024-04-24T14:06:33.742" v="9020"/>
          <ac:spMkLst>
            <pc:docMk/>
            <pc:sldMk cId="2758371466" sldId="584"/>
            <ac:spMk id="9" creationId="{6A7E0C44-8F07-A2DC-C0D2-577E15CF40A3}"/>
          </ac:spMkLst>
        </pc:spChg>
        <pc:spChg chg="del mod">
          <ac:chgData name="Ye Zheng" userId="c70b5560249fc8ce" providerId="LiveId" clId="{A142A9E4-A1C6-4716-92B4-84CCF4DD7556}" dt="2024-04-12T17:08:30.186" v="6137" actId="478"/>
          <ac:spMkLst>
            <pc:docMk/>
            <pc:sldMk cId="2758371466" sldId="584"/>
            <ac:spMk id="11" creationId="{72227B51-1052-6E11-4F16-3EF0BABA41CA}"/>
          </ac:spMkLst>
        </pc:spChg>
        <pc:spChg chg="del mod">
          <ac:chgData name="Ye Zheng" userId="c70b5560249fc8ce" providerId="LiveId" clId="{A142A9E4-A1C6-4716-92B4-84CCF4DD7556}" dt="2024-04-12T17:08:26.861" v="6135" actId="478"/>
          <ac:spMkLst>
            <pc:docMk/>
            <pc:sldMk cId="2758371466" sldId="584"/>
            <ac:spMk id="12" creationId="{8A83FC4C-F980-2D78-EE55-5EBACD7ABF3C}"/>
          </ac:spMkLst>
        </pc:spChg>
        <pc:spChg chg="add mod topLvl">
          <ac:chgData name="Ye Zheng" userId="c70b5560249fc8ce" providerId="LiveId" clId="{A142A9E4-A1C6-4716-92B4-84CCF4DD7556}" dt="2024-05-03T14:54:36.170" v="11410" actId="164"/>
          <ac:spMkLst>
            <pc:docMk/>
            <pc:sldMk cId="2758371466" sldId="584"/>
            <ac:spMk id="12" creationId="{97296CC5-C780-F94E-EC77-67B654DCB698}"/>
          </ac:spMkLst>
        </pc:spChg>
        <pc:spChg chg="add mod">
          <ac:chgData name="Ye Zheng" userId="c70b5560249fc8ce" providerId="LiveId" clId="{A142A9E4-A1C6-4716-92B4-84CCF4DD7556}" dt="2024-04-12T17:08:31.344" v="6138"/>
          <ac:spMkLst>
            <pc:docMk/>
            <pc:sldMk cId="2758371466" sldId="584"/>
            <ac:spMk id="13" creationId="{B2326F72-AAD4-ABD8-3FFA-CAE7CE61A4CB}"/>
          </ac:spMkLst>
        </pc:spChg>
        <pc:spChg chg="del mod">
          <ac:chgData name="Ye Zheng" userId="c70b5560249fc8ce" providerId="LiveId" clId="{A142A9E4-A1C6-4716-92B4-84CCF4DD7556}" dt="2024-04-12T17:08:27.782" v="6136" actId="478"/>
          <ac:spMkLst>
            <pc:docMk/>
            <pc:sldMk cId="2758371466" sldId="584"/>
            <ac:spMk id="14" creationId="{3C996E18-D073-BFAD-A4E3-14A74FD1826A}"/>
          </ac:spMkLst>
        </pc:spChg>
        <pc:spChg chg="add mod">
          <ac:chgData name="Ye Zheng" userId="c70b5560249fc8ce" providerId="LiveId" clId="{A142A9E4-A1C6-4716-92B4-84CCF4DD7556}" dt="2024-04-12T17:08:31.344" v="6138"/>
          <ac:spMkLst>
            <pc:docMk/>
            <pc:sldMk cId="2758371466" sldId="584"/>
            <ac:spMk id="15" creationId="{E856F2E0-5D9B-E1D1-0178-E697B61D579E}"/>
          </ac:spMkLst>
        </pc:spChg>
        <pc:spChg chg="add del mod">
          <ac:chgData name="Ye Zheng" userId="c70b5560249fc8ce" providerId="LiveId" clId="{A142A9E4-A1C6-4716-92B4-84CCF4DD7556}" dt="2024-04-24T14:06:33.492" v="9019" actId="478"/>
          <ac:spMkLst>
            <pc:docMk/>
            <pc:sldMk cId="2758371466" sldId="584"/>
            <ac:spMk id="16" creationId="{D6FCB176-630F-EAFA-AF82-CC9629B08FC5}"/>
          </ac:spMkLst>
        </pc:spChg>
        <pc:grpChg chg="add del mod">
          <ac:chgData name="Ye Zheng" userId="c70b5560249fc8ce" providerId="LiveId" clId="{A142A9E4-A1C6-4716-92B4-84CCF4DD7556}" dt="2024-05-03T14:53:47.656" v="11403" actId="478"/>
          <ac:grpSpMkLst>
            <pc:docMk/>
            <pc:sldMk cId="2758371466" sldId="584"/>
            <ac:grpSpMk id="14" creationId="{68113607-AC39-CC44-B979-CA8F54BA6AA3}"/>
          </ac:grpSpMkLst>
        </pc:grpChg>
        <pc:grpChg chg="add mod">
          <ac:chgData name="Ye Zheng" userId="c70b5560249fc8ce" providerId="LiveId" clId="{A142A9E4-A1C6-4716-92B4-84CCF4DD7556}" dt="2024-05-03T14:54:36.170" v="11410" actId="164"/>
          <ac:grpSpMkLst>
            <pc:docMk/>
            <pc:sldMk cId="2758371466" sldId="584"/>
            <ac:grpSpMk id="17" creationId="{A4A133E3-6CDC-5E7F-A8FC-62872189C002}"/>
          </ac:grpSpMkLst>
        </pc:grpChg>
        <pc:picChg chg="add mod">
          <ac:chgData name="Ye Zheng" userId="c70b5560249fc8ce" providerId="LiveId" clId="{A142A9E4-A1C6-4716-92B4-84CCF4DD7556}" dt="2024-04-12T16:27:00.670" v="5990"/>
          <ac:picMkLst>
            <pc:docMk/>
            <pc:sldMk cId="2758371466" sldId="584"/>
            <ac:picMk id="4" creationId="{5FE34A73-11EA-C26E-57B7-46D3049A1B9F}"/>
          </ac:picMkLst>
        </pc:picChg>
        <pc:picChg chg="del">
          <ac:chgData name="Ye Zheng" userId="c70b5560249fc8ce" providerId="LiveId" clId="{A142A9E4-A1C6-4716-92B4-84CCF4DD7556}" dt="2024-04-12T16:27:00.381" v="5989" actId="478"/>
          <ac:picMkLst>
            <pc:docMk/>
            <pc:sldMk cId="2758371466" sldId="584"/>
            <ac:picMk id="9" creationId="{A90AF93E-3972-FEE8-C849-54B7345D75BA}"/>
          </ac:picMkLst>
        </pc:picChg>
        <pc:picChg chg="add del mod">
          <ac:chgData name="Ye Zheng" userId="c70b5560249fc8ce" providerId="LiveId" clId="{A142A9E4-A1C6-4716-92B4-84CCF4DD7556}" dt="2024-05-03T14:53:27.575" v="11387" actId="478"/>
          <ac:picMkLst>
            <pc:docMk/>
            <pc:sldMk cId="2758371466" sldId="584"/>
            <ac:picMk id="11" creationId="{BB22EC5E-EC6B-BD77-9433-D3DF00973D8A}"/>
          </ac:picMkLst>
        </pc:picChg>
        <pc:picChg chg="add mod">
          <ac:chgData name="Ye Zheng" userId="c70b5560249fc8ce" providerId="LiveId" clId="{A142A9E4-A1C6-4716-92B4-84CCF4DD7556}" dt="2024-05-03T14:54:36.170" v="11410" actId="164"/>
          <ac:picMkLst>
            <pc:docMk/>
            <pc:sldMk cId="2758371466" sldId="584"/>
            <ac:picMk id="16" creationId="{A728BCC0-956A-69B0-74BE-AB013B150104}"/>
          </ac:picMkLst>
        </pc:picChg>
        <pc:picChg chg="del mod topLvl modCrop">
          <ac:chgData name="Ye Zheng" userId="c70b5560249fc8ce" providerId="LiveId" clId="{A142A9E4-A1C6-4716-92B4-84CCF4DD7556}" dt="2024-05-03T14:53:47.656" v="11403" actId="478"/>
          <ac:picMkLst>
            <pc:docMk/>
            <pc:sldMk cId="2758371466" sldId="584"/>
            <ac:picMk id="22" creationId="{B47C0CCD-A987-519E-345A-DEA0418AE319}"/>
          </ac:picMkLst>
        </pc:picChg>
      </pc:sldChg>
      <pc:sldChg chg="addSp delSp modSp del mod addAnim delAnim modAnim">
        <pc:chgData name="Ye Zheng" userId="c70b5560249fc8ce" providerId="LiveId" clId="{A142A9E4-A1C6-4716-92B4-84CCF4DD7556}" dt="2024-05-03T19:29:02.117" v="12334" actId="47"/>
        <pc:sldMkLst>
          <pc:docMk/>
          <pc:sldMk cId="575375285" sldId="587"/>
        </pc:sldMkLst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" creationId="{E450DB25-101C-ADCB-F4F1-BD6DF4C90717}"/>
          </ac:spMkLst>
        </pc:spChg>
        <pc:spChg chg="add mod">
          <ac:chgData name="Ye Zheng" userId="c70b5560249fc8ce" providerId="LiveId" clId="{A142A9E4-A1C6-4716-92B4-84CCF4DD7556}" dt="2024-04-24T14:07:06.204" v="9038"/>
          <ac:spMkLst>
            <pc:docMk/>
            <pc:sldMk cId="575375285" sldId="587"/>
            <ac:spMk id="3" creationId="{7E8F0186-8324-C95F-223E-0D2E811FBE24}"/>
          </ac:spMkLst>
        </pc:spChg>
        <pc:spChg chg="del mod">
          <ac:chgData name="Ye Zheng" userId="c70b5560249fc8ce" providerId="LiveId" clId="{A142A9E4-A1C6-4716-92B4-84CCF4DD7556}" dt="2024-04-12T17:38:36.097" v="6563" actId="478"/>
          <ac:spMkLst>
            <pc:docMk/>
            <pc:sldMk cId="575375285" sldId="587"/>
            <ac:spMk id="3" creationId="{C879AFCD-8443-346C-F2FE-E8D0FA604805}"/>
          </ac:spMkLst>
        </pc:spChg>
        <pc:spChg chg="del mod">
          <ac:chgData name="Ye Zheng" userId="c70b5560249fc8ce" providerId="LiveId" clId="{A142A9E4-A1C6-4716-92B4-84CCF4DD7556}" dt="2024-04-12T17:38:37.357" v="6564" actId="478"/>
          <ac:spMkLst>
            <pc:docMk/>
            <pc:sldMk cId="575375285" sldId="587"/>
            <ac:spMk id="5" creationId="{1809230D-4D3D-B94F-3E1D-43F9C290DFCB}"/>
          </ac:spMkLst>
        </pc:spChg>
        <pc:spChg chg="add del mod">
          <ac:chgData name="Ye Zheng" userId="c70b5560249fc8ce" providerId="LiveId" clId="{A142A9E4-A1C6-4716-92B4-84CCF4DD7556}" dt="2024-05-02T15:47:11.819" v="10908" actId="478"/>
          <ac:spMkLst>
            <pc:docMk/>
            <pc:sldMk cId="575375285" sldId="587"/>
            <ac:spMk id="5" creationId="{3D5F03D5-340B-A277-C58B-D99B5C2C3FC6}"/>
          </ac:spMkLst>
        </pc:spChg>
        <pc:spChg chg="add mod">
          <ac:chgData name="Ye Zheng" userId="c70b5560249fc8ce" providerId="LiveId" clId="{A142A9E4-A1C6-4716-92B4-84CCF4DD7556}" dt="2024-05-03T19:24:54.032" v="12245" actId="207"/>
          <ac:spMkLst>
            <pc:docMk/>
            <pc:sldMk cId="575375285" sldId="587"/>
            <ac:spMk id="5" creationId="{E530155D-4EF1-0D6B-2EB9-5DC6A3AEC945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6" creationId="{4E84449A-B480-04DF-EE0E-07267BC816C8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7" creationId="{B09ECDA4-9EB0-251A-5FA4-9A11EF143281}"/>
          </ac:spMkLst>
        </pc:spChg>
        <pc:spChg chg="add mod">
          <ac:chgData name="Ye Zheng" userId="c70b5560249fc8ce" providerId="LiveId" clId="{A142A9E4-A1C6-4716-92B4-84CCF4DD7556}" dt="2024-05-02T15:47:12.047" v="10909"/>
          <ac:spMkLst>
            <pc:docMk/>
            <pc:sldMk cId="575375285" sldId="587"/>
            <ac:spMk id="11" creationId="{5C283074-FE79-8B56-3042-BCDAB35B5B7D}"/>
          </ac:spMkLst>
        </pc:spChg>
        <pc:spChg chg="del mod">
          <ac:chgData name="Ye Zheng" userId="c70b5560249fc8ce" providerId="LiveId" clId="{A142A9E4-A1C6-4716-92B4-84CCF4DD7556}" dt="2024-04-12T17:10:00.619" v="6174" actId="478"/>
          <ac:spMkLst>
            <pc:docMk/>
            <pc:sldMk cId="575375285" sldId="587"/>
            <ac:spMk id="11" creationId="{8026E9CD-C6B1-E464-5A00-7980DDDDF96C}"/>
          </ac:spMkLst>
        </pc:spChg>
        <pc:spChg chg="del mod">
          <ac:chgData name="Ye Zheng" userId="c70b5560249fc8ce" providerId="LiveId" clId="{A142A9E4-A1C6-4716-92B4-84CCF4DD7556}" dt="2024-04-12T17:09:58.662" v="6172" actId="478"/>
          <ac:spMkLst>
            <pc:docMk/>
            <pc:sldMk cId="575375285" sldId="587"/>
            <ac:spMk id="12" creationId="{DC86086D-42A8-FE1A-E56A-06AD46578BBC}"/>
          </ac:spMkLst>
        </pc:spChg>
        <pc:spChg chg="add mod">
          <ac:chgData name="Ye Zheng" userId="c70b5560249fc8ce" providerId="LiveId" clId="{A142A9E4-A1C6-4716-92B4-84CCF4DD7556}" dt="2024-04-12T17:10:01.582" v="6175"/>
          <ac:spMkLst>
            <pc:docMk/>
            <pc:sldMk cId="575375285" sldId="587"/>
            <ac:spMk id="13" creationId="{B7356C75-D91B-227A-CDA3-54CB556A17B9}"/>
          </ac:spMkLst>
        </pc:spChg>
        <pc:spChg chg="mod">
          <ac:chgData name="Ye Zheng" userId="c70b5560249fc8ce" providerId="LiveId" clId="{A142A9E4-A1C6-4716-92B4-84CCF4DD7556}" dt="2024-04-12T18:07:38.356" v="6959" actId="1036"/>
          <ac:spMkLst>
            <pc:docMk/>
            <pc:sldMk cId="575375285" sldId="587"/>
            <ac:spMk id="14" creationId="{8A493CED-5705-CE62-4F38-F13CF6100F4A}"/>
          </ac:spMkLst>
        </pc:spChg>
        <pc:spChg chg="mod">
          <ac:chgData name="Ye Zheng" userId="c70b5560249fc8ce" providerId="LiveId" clId="{A142A9E4-A1C6-4716-92B4-84CCF4DD7556}" dt="2024-04-12T17:38:12.925" v="6557" actId="20577"/>
          <ac:spMkLst>
            <pc:docMk/>
            <pc:sldMk cId="575375285" sldId="587"/>
            <ac:spMk id="15" creationId="{54195FA9-D934-6DE5-FCB4-5FB1277E7A0F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17" creationId="{F69992E5-63D0-2F42-7BA3-54922759A382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18" creationId="{2C549579-C136-EFE2-C977-A2F8EE6438A3}"/>
          </ac:spMkLst>
        </pc:spChg>
        <pc:spChg chg="mod">
          <ac:chgData name="Ye Zheng" userId="c70b5560249fc8ce" providerId="LiveId" clId="{A142A9E4-A1C6-4716-92B4-84CCF4DD7556}" dt="2024-04-12T17:42:06.006" v="6617" actId="1037"/>
          <ac:spMkLst>
            <pc:docMk/>
            <pc:sldMk cId="575375285" sldId="587"/>
            <ac:spMk id="19" creationId="{BE8E032B-99AB-B92D-9FB6-9DCF69E21CD8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2" creationId="{C6E77CD7-3F77-82CA-D085-ECC49C14636F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4" creationId="{137F031D-C7E4-E833-5370-4657159379E5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5" creationId="{929FE791-E7D7-8867-8110-ABD85F983C33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6" creationId="{C56FF93C-8EBF-B89E-1F51-52E6291B5FC3}"/>
          </ac:spMkLst>
        </pc:spChg>
        <pc:spChg chg="add del mod">
          <ac:chgData name="Ye Zheng" userId="c70b5560249fc8ce" providerId="LiveId" clId="{A142A9E4-A1C6-4716-92B4-84CCF4DD7556}" dt="2024-05-03T13:52:44.045" v="11151" actId="20577"/>
          <ac:spMkLst>
            <pc:docMk/>
            <pc:sldMk cId="575375285" sldId="587"/>
            <ac:spMk id="28" creationId="{9CA8274D-46ED-5061-6C25-2E2E65CBCF3F}"/>
          </ac:spMkLst>
        </pc:spChg>
        <pc:spChg chg="mod">
          <ac:chgData name="Ye Zheng" userId="c70b5560249fc8ce" providerId="LiveId" clId="{A142A9E4-A1C6-4716-92B4-84CCF4DD7556}" dt="2024-05-03T13:58:06.432" v="11224" actId="14100"/>
          <ac:spMkLst>
            <pc:docMk/>
            <pc:sldMk cId="575375285" sldId="587"/>
            <ac:spMk id="30" creationId="{B86EC641-8B6C-F2E3-87E3-76E975E2CAA4}"/>
          </ac:spMkLst>
        </pc:spChg>
        <pc:spChg chg="mod">
          <ac:chgData name="Ye Zheng" userId="c70b5560249fc8ce" providerId="LiveId" clId="{A142A9E4-A1C6-4716-92B4-84CCF4DD7556}" dt="2024-05-03T15:25:49.439" v="11647" actId="14100"/>
          <ac:spMkLst>
            <pc:docMk/>
            <pc:sldMk cId="575375285" sldId="587"/>
            <ac:spMk id="31" creationId="{91A15969-F521-BBED-55BB-83D97724BC0F}"/>
          </ac:spMkLst>
        </pc:spChg>
        <pc:spChg chg="add del mod">
          <ac:chgData name="Ye Zheng" userId="c70b5560249fc8ce" providerId="LiveId" clId="{A142A9E4-A1C6-4716-92B4-84CCF4DD7556}" dt="2024-05-03T15:25:19.768" v="11621" actId="478"/>
          <ac:spMkLst>
            <pc:docMk/>
            <pc:sldMk cId="575375285" sldId="587"/>
            <ac:spMk id="32" creationId="{202792A5-5207-B68D-B7E4-FCE4BF7CF2FD}"/>
          </ac:spMkLst>
        </pc:spChg>
        <pc:spChg chg="del mod">
          <ac:chgData name="Ye Zheng" userId="c70b5560249fc8ce" providerId="LiveId" clId="{A142A9E4-A1C6-4716-92B4-84CCF4DD7556}" dt="2024-04-12T17:09:59.591" v="6173" actId="478"/>
          <ac:spMkLst>
            <pc:docMk/>
            <pc:sldMk cId="575375285" sldId="587"/>
            <ac:spMk id="33" creationId="{65273620-B77A-24C7-4867-765C7C286780}"/>
          </ac:spMkLst>
        </pc:spChg>
        <pc:spChg chg="add mod">
          <ac:chgData name="Ye Zheng" userId="c70b5560249fc8ce" providerId="LiveId" clId="{A142A9E4-A1C6-4716-92B4-84CCF4DD7556}" dt="2024-04-12T17:10:01.582" v="6175"/>
          <ac:spMkLst>
            <pc:docMk/>
            <pc:sldMk cId="575375285" sldId="587"/>
            <ac:spMk id="34" creationId="{A14A3E84-80EE-6941-9FC9-E469B4DCC151}"/>
          </ac:spMkLst>
        </pc:spChg>
        <pc:spChg chg="add del mod">
          <ac:chgData name="Ye Zheng" userId="c70b5560249fc8ce" providerId="LiveId" clId="{A142A9E4-A1C6-4716-92B4-84CCF4DD7556}" dt="2024-04-24T14:07:05.996" v="9037" actId="478"/>
          <ac:spMkLst>
            <pc:docMk/>
            <pc:sldMk cId="575375285" sldId="587"/>
            <ac:spMk id="35" creationId="{EDFC03D4-0A61-F10E-C519-564599DE4B61}"/>
          </ac:spMkLst>
        </pc:spChg>
        <pc:spChg chg="del mod">
          <ac:chgData name="Ye Zheng" userId="c70b5560249fc8ce" providerId="LiveId" clId="{A142A9E4-A1C6-4716-92B4-84CCF4DD7556}" dt="2024-04-12T17:37:25.310" v="6531" actId="478"/>
          <ac:spMkLst>
            <pc:docMk/>
            <pc:sldMk cId="575375285" sldId="587"/>
            <ac:spMk id="37" creationId="{2D2026A8-9BEC-3086-6C11-698E55A5267F}"/>
          </ac:spMkLst>
        </pc:spChg>
        <pc:spChg chg="mod">
          <ac:chgData name="Ye Zheng" userId="c70b5560249fc8ce" providerId="LiveId" clId="{A142A9E4-A1C6-4716-92B4-84CCF4DD7556}" dt="2024-04-12T17:36:41.081" v="6527"/>
          <ac:spMkLst>
            <pc:docMk/>
            <pc:sldMk cId="575375285" sldId="587"/>
            <ac:spMk id="38" creationId="{5464299E-8656-6005-3EB5-1003CC6C00E4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0" creationId="{2BA4E6CB-83B5-483C-E60A-35A48C28E109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1" creationId="{F22D1D5F-CBC4-6E0E-720C-69563841ECD9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2" creationId="{5CDF4627-85BA-1328-AA52-3B8BCD8413DD}"/>
          </ac:spMkLst>
        </pc:spChg>
        <pc:spChg chg="add mod">
          <ac:chgData name="Ye Zheng" userId="c70b5560249fc8ce" providerId="LiveId" clId="{A142A9E4-A1C6-4716-92B4-84CCF4DD7556}" dt="2024-04-12T17:36:59.182" v="6530"/>
          <ac:spMkLst>
            <pc:docMk/>
            <pc:sldMk cId="575375285" sldId="587"/>
            <ac:spMk id="43" creationId="{CB5465CC-4766-55A0-D753-DDA00DFF8D7E}"/>
          </ac:spMkLst>
        </pc:spChg>
        <pc:spChg chg="add mod">
          <ac:chgData name="Ye Zheng" userId="c70b5560249fc8ce" providerId="LiveId" clId="{A142A9E4-A1C6-4716-92B4-84CCF4DD7556}" dt="2024-05-02T14:09:02.860" v="10346" actId="207"/>
          <ac:spMkLst>
            <pc:docMk/>
            <pc:sldMk cId="575375285" sldId="587"/>
            <ac:spMk id="44" creationId="{0F924E66-4A6F-6BAA-DE28-E1D404D68768}"/>
          </ac:spMkLst>
        </pc:spChg>
        <pc:spChg chg="add mod">
          <ac:chgData name="Ye Zheng" userId="c70b5560249fc8ce" providerId="LiveId" clId="{A142A9E4-A1C6-4716-92B4-84CCF4DD7556}" dt="2024-04-12T17:39:53.090" v="6580"/>
          <ac:spMkLst>
            <pc:docMk/>
            <pc:sldMk cId="575375285" sldId="587"/>
            <ac:spMk id="45" creationId="{3C830028-B738-348E-EFFB-77A925C9BDDA}"/>
          </ac:spMkLst>
        </pc:spChg>
        <pc:spChg chg="add mod">
          <ac:chgData name="Ye Zheng" userId="c70b5560249fc8ce" providerId="LiveId" clId="{A142A9E4-A1C6-4716-92B4-84CCF4DD7556}" dt="2024-04-12T17:39:53.090" v="6580"/>
          <ac:spMkLst>
            <pc:docMk/>
            <pc:sldMk cId="575375285" sldId="587"/>
            <ac:spMk id="46" creationId="{5022B4E0-A6C3-8F41-F7EF-2DBD202D396C}"/>
          </ac:spMkLst>
        </pc:spChg>
        <pc:grpChg chg="add del mod">
          <ac:chgData name="Ye Zheng" userId="c70b5560249fc8ce" providerId="LiveId" clId="{A142A9E4-A1C6-4716-92B4-84CCF4DD7556}" dt="2024-04-12T17:42:38.335" v="6623" actId="14100"/>
          <ac:grpSpMkLst>
            <pc:docMk/>
            <pc:sldMk cId="575375285" sldId="587"/>
            <ac:grpSpMk id="9" creationId="{5C534F10-068B-6AC8-8E1C-25D1C57761D5}"/>
          </ac:grpSpMkLst>
        </pc:grpChg>
        <pc:grpChg chg="del mod">
          <ac:chgData name="Ye Zheng" userId="c70b5560249fc8ce" providerId="LiveId" clId="{A142A9E4-A1C6-4716-92B4-84CCF4DD7556}" dt="2024-04-12T17:36:30.298" v="6524" actId="478"/>
          <ac:grpSpMkLst>
            <pc:docMk/>
            <pc:sldMk cId="575375285" sldId="587"/>
            <ac:grpSpMk id="27" creationId="{A356B777-A259-72DF-E328-A1619ACA5792}"/>
          </ac:grpSpMkLst>
        </pc:grpChg>
        <pc:grpChg chg="add mod">
          <ac:chgData name="Ye Zheng" userId="c70b5560249fc8ce" providerId="LiveId" clId="{A142A9E4-A1C6-4716-92B4-84CCF4DD7556}" dt="2024-05-03T15:34:51.189" v="11719" actId="1076"/>
          <ac:grpSpMkLst>
            <pc:docMk/>
            <pc:sldMk cId="575375285" sldId="587"/>
            <ac:grpSpMk id="29" creationId="{D1D4556C-B7BF-257E-195F-3A249E693364}"/>
          </ac:grpSpMkLst>
        </pc:grpChg>
        <pc:grpChg chg="add mod">
          <ac:chgData name="Ye Zheng" userId="c70b5560249fc8ce" providerId="LiveId" clId="{A142A9E4-A1C6-4716-92B4-84CCF4DD7556}" dt="2024-04-12T17:36:41.081" v="6527"/>
          <ac:grpSpMkLst>
            <pc:docMk/>
            <pc:sldMk cId="575375285" sldId="587"/>
            <ac:grpSpMk id="36" creationId="{185392C7-B556-1577-A298-7A62B3DB1301}"/>
          </ac:grpSpMkLst>
        </pc:grpChg>
        <pc:picChg chg="add mod">
          <ac:chgData name="Ye Zheng" userId="c70b5560249fc8ce" providerId="LiveId" clId="{A142A9E4-A1C6-4716-92B4-84CCF4DD7556}" dt="2024-04-12T16:44:03.397" v="6070"/>
          <ac:picMkLst>
            <pc:docMk/>
            <pc:sldMk cId="575375285" sldId="587"/>
            <ac:picMk id="4" creationId="{9BAC6751-C6CE-AB07-3C63-3B672FAC60C0}"/>
          </ac:picMkLst>
        </pc:picChg>
        <pc:picChg chg="mod">
          <ac:chgData name="Ye Zheng" userId="c70b5560249fc8ce" providerId="LiveId" clId="{A142A9E4-A1C6-4716-92B4-84CCF4DD7556}" dt="2024-04-08T20:37:47.133" v="4168"/>
          <ac:picMkLst>
            <pc:docMk/>
            <pc:sldMk cId="575375285" sldId="587"/>
            <ac:picMk id="16" creationId="{18A5D317-0977-C42C-262A-03166FCE8664}"/>
          </ac:picMkLst>
        </pc:picChg>
        <pc:picChg chg="del mod">
          <ac:chgData name="Ye Zheng" userId="c70b5560249fc8ce" providerId="LiveId" clId="{A142A9E4-A1C6-4716-92B4-84CCF4DD7556}" dt="2024-04-12T16:42:58.728" v="6044" actId="478"/>
          <ac:picMkLst>
            <pc:docMk/>
            <pc:sldMk cId="575375285" sldId="587"/>
            <ac:picMk id="23" creationId="{5E274D2E-2FFA-AB53-0189-C21C20AEFB47}"/>
          </ac:picMkLst>
        </pc:picChg>
        <pc:picChg chg="mod">
          <ac:chgData name="Ye Zheng" userId="c70b5560249fc8ce" providerId="LiveId" clId="{A142A9E4-A1C6-4716-92B4-84CCF4DD7556}" dt="2024-04-12T17:36:41.081" v="6527"/>
          <ac:picMkLst>
            <pc:docMk/>
            <pc:sldMk cId="575375285" sldId="587"/>
            <ac:picMk id="39" creationId="{50AC4AB9-2AEA-67AE-2814-F271C12A1D3B}"/>
          </ac:picMkLst>
        </pc:picChg>
        <pc:cxnChg chg="add mod">
          <ac:chgData name="Ye Zheng" userId="c70b5560249fc8ce" providerId="LiveId" clId="{A142A9E4-A1C6-4716-92B4-84CCF4DD7556}" dt="2024-04-12T17:37:53.901" v="6554" actId="1037"/>
          <ac:cxnSpMkLst>
            <pc:docMk/>
            <pc:sldMk cId="575375285" sldId="587"/>
            <ac:cxnSpMk id="21" creationId="{4F975079-F399-1FE4-7B57-7765E218FE92}"/>
          </ac:cxnSpMkLst>
        </pc:cxnChg>
        <pc:cxnChg chg="add mod ord">
          <ac:chgData name="Ye Zheng" userId="c70b5560249fc8ce" providerId="LiveId" clId="{A142A9E4-A1C6-4716-92B4-84CCF4DD7556}" dt="2024-04-12T17:40:18.073" v="6583" actId="167"/>
          <ac:cxnSpMkLst>
            <pc:docMk/>
            <pc:sldMk cId="575375285" sldId="587"/>
            <ac:cxnSpMk id="47" creationId="{F744B205-9B98-0401-AC72-3BC97C0F9532}"/>
          </ac:cxnSpMkLst>
        </pc:cxnChg>
      </pc:sldChg>
      <pc:sldChg chg="addSp delSp modSp mod">
        <pc:chgData name="Ye Zheng" userId="c70b5560249fc8ce" providerId="LiveId" clId="{A142A9E4-A1C6-4716-92B4-84CCF4DD7556}" dt="2024-04-24T14:07:44.668" v="9062"/>
        <pc:sldMkLst>
          <pc:docMk/>
          <pc:sldMk cId="2619207972" sldId="589"/>
        </pc:sldMkLst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2" creationId="{E54E6BFE-4249-CA65-371E-81F1548895AE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3" creationId="{FEFCAD1B-36DE-CAFB-770D-A1255F99BAEB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5" creationId="{188EAA46-9EDB-48A3-B1FE-E80AFB57266F}"/>
          </ac:spMkLst>
        </pc:spChg>
        <pc:spChg chg="add mod">
          <ac:chgData name="Ye Zheng" userId="c70b5560249fc8ce" providerId="LiveId" clId="{A142A9E4-A1C6-4716-92B4-84CCF4DD7556}" dt="2024-04-12T17:11:38.966" v="6215"/>
          <ac:spMkLst>
            <pc:docMk/>
            <pc:sldMk cId="2619207972" sldId="589"/>
            <ac:spMk id="6" creationId="{3EC1DD2B-C437-5104-A063-339359CF4FB6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7" creationId="{F90FB388-A50A-4476-F221-D41D76531720}"/>
          </ac:spMkLst>
        </pc:spChg>
        <pc:spChg chg="add mod">
          <ac:chgData name="Ye Zheng" userId="c70b5560249fc8ce" providerId="LiveId" clId="{A142A9E4-A1C6-4716-92B4-84CCF4DD7556}" dt="2024-04-24T14:07:44.668" v="9062"/>
          <ac:spMkLst>
            <pc:docMk/>
            <pc:sldMk cId="2619207972" sldId="589"/>
            <ac:spMk id="9" creationId="{4A74DA9D-A9A7-17D0-32CD-7DAA7EE76014}"/>
          </ac:spMkLst>
        </pc:spChg>
        <pc:spChg chg="del mod">
          <ac:chgData name="Ye Zheng" userId="c70b5560249fc8ce" providerId="LiveId" clId="{A142A9E4-A1C6-4716-92B4-84CCF4DD7556}" dt="2024-04-12T17:11:37.973" v="6214" actId="478"/>
          <ac:spMkLst>
            <pc:docMk/>
            <pc:sldMk cId="2619207972" sldId="589"/>
            <ac:spMk id="11" creationId="{CE10D30E-23E7-862C-3B16-CD937AFED240}"/>
          </ac:spMkLst>
        </pc:spChg>
        <pc:spChg chg="del mod">
          <ac:chgData name="Ye Zheng" userId="c70b5560249fc8ce" providerId="LiveId" clId="{A142A9E4-A1C6-4716-92B4-84CCF4DD7556}" dt="2024-04-12T17:11:35.651" v="6212" actId="478"/>
          <ac:spMkLst>
            <pc:docMk/>
            <pc:sldMk cId="2619207972" sldId="589"/>
            <ac:spMk id="12" creationId="{8963B060-5C44-21BC-6F13-D4EA56EABD64}"/>
          </ac:spMkLst>
        </pc:spChg>
        <pc:spChg chg="add mod">
          <ac:chgData name="Ye Zheng" userId="c70b5560249fc8ce" providerId="LiveId" clId="{A142A9E4-A1C6-4716-92B4-84CCF4DD7556}" dt="2024-04-12T17:11:38.966" v="6215"/>
          <ac:spMkLst>
            <pc:docMk/>
            <pc:sldMk cId="2619207972" sldId="589"/>
            <ac:spMk id="13" creationId="{8E448060-E1BE-459B-97A7-ABFC8409EDCA}"/>
          </ac:spMkLst>
        </pc:spChg>
        <pc:spChg chg="del mod">
          <ac:chgData name="Ye Zheng" userId="c70b5560249fc8ce" providerId="LiveId" clId="{A142A9E4-A1C6-4716-92B4-84CCF4DD7556}" dt="2024-04-12T17:11:36.578" v="6213" actId="478"/>
          <ac:spMkLst>
            <pc:docMk/>
            <pc:sldMk cId="2619207972" sldId="589"/>
            <ac:spMk id="14" creationId="{F6A5FA74-48B0-872D-8D24-692956BFAE4B}"/>
          </ac:spMkLst>
        </pc:spChg>
        <pc:spChg chg="mod">
          <ac:chgData name="Ye Zheng" userId="c70b5560249fc8ce" providerId="LiveId" clId="{A142A9E4-A1C6-4716-92B4-84CCF4DD7556}" dt="2024-04-12T18:17:40.347" v="7087" actId="20577"/>
          <ac:spMkLst>
            <pc:docMk/>
            <pc:sldMk cId="2619207972" sldId="589"/>
            <ac:spMk id="17" creationId="{8DB31D16-5A06-4E9E-2287-3A49520C3FF3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18" creationId="{FBBF4AEC-67F4-D363-6302-EADF259270F9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19" creationId="{054BD4D3-93F5-EA1F-0E23-D8BDD171C7F8}"/>
          </ac:spMkLst>
        </pc:spChg>
        <pc:spChg chg="add del mod">
          <ac:chgData name="Ye Zheng" userId="c70b5560249fc8ce" providerId="LiveId" clId="{A142A9E4-A1C6-4716-92B4-84CCF4DD7556}" dt="2024-04-24T14:07:44.450" v="9061" actId="478"/>
          <ac:spMkLst>
            <pc:docMk/>
            <pc:sldMk cId="2619207972" sldId="589"/>
            <ac:spMk id="20" creationId="{82ED6EBC-21D6-93F3-2F9B-D75498D3CA87}"/>
          </ac:spMkLst>
        </pc:spChg>
        <pc:spChg chg="mod">
          <ac:chgData name="Ye Zheng" userId="c70b5560249fc8ce" providerId="LiveId" clId="{A142A9E4-A1C6-4716-92B4-84CCF4DD7556}" dt="2024-04-12T18:20:28.031" v="7106" actId="1036"/>
          <ac:spMkLst>
            <pc:docMk/>
            <pc:sldMk cId="2619207972" sldId="589"/>
            <ac:spMk id="22" creationId="{3D86C124-330F-5F4D-49B1-4E486B765CFE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29" creationId="{9D1D9BCA-5D68-707A-FCE0-8F8FE8905A6F}"/>
          </ac:spMkLst>
        </pc:spChg>
        <pc:picChg chg="add mod">
          <ac:chgData name="Ye Zheng" userId="c70b5560249fc8ce" providerId="LiveId" clId="{A142A9E4-A1C6-4716-92B4-84CCF4DD7556}" dt="2024-04-12T17:07:18.895" v="6126" actId="2711"/>
          <ac:picMkLst>
            <pc:docMk/>
            <pc:sldMk cId="2619207972" sldId="589"/>
            <ac:picMk id="4" creationId="{C6C38D77-08DD-DD86-30A0-62243769E31D}"/>
          </ac:picMkLst>
        </pc:picChg>
        <pc:picChg chg="del">
          <ac:chgData name="Ye Zheng" userId="c70b5560249fc8ce" providerId="LiveId" clId="{A142A9E4-A1C6-4716-92B4-84CCF4DD7556}" dt="2024-04-12T16:43:14.984" v="6055" actId="478"/>
          <ac:picMkLst>
            <pc:docMk/>
            <pc:sldMk cId="2619207972" sldId="589"/>
            <ac:picMk id="9" creationId="{F8668C2E-9187-1571-7120-4839C76735EC}"/>
          </ac:picMkLst>
        </pc:picChg>
        <pc:picChg chg="mod">
          <ac:chgData name="Ye Zheng" userId="c70b5560249fc8ce" providerId="LiveId" clId="{A142A9E4-A1C6-4716-92B4-84CCF4DD7556}" dt="2024-04-12T17:07:18.895" v="6126" actId="2711"/>
          <ac:picMkLst>
            <pc:docMk/>
            <pc:sldMk cId="2619207972" sldId="589"/>
            <ac:picMk id="16" creationId="{9EB2EA28-0662-D964-3997-F876F464B4AC}"/>
          </ac:picMkLst>
        </pc:pic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8" creationId="{7BE14296-019A-3849-C4D0-2FC0A5A0161B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10" creationId="{9B7B4E8C-38A5-DA4E-C572-E0ECE7824C9B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15" creationId="{0385047E-31F3-F7BD-100E-527942D26A49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27" creationId="{E52E59A7-2888-AF57-F7E3-636DB7B5A6AA}"/>
          </ac:cxnSpMkLst>
        </pc:cxnChg>
      </pc:sldChg>
      <pc:sldChg chg="addSp delSp modSp mod">
        <pc:chgData name="Ye Zheng" userId="c70b5560249fc8ce" providerId="LiveId" clId="{A142A9E4-A1C6-4716-92B4-84CCF4DD7556}" dt="2024-05-07T13:32:24.300" v="12845" actId="113"/>
        <pc:sldMkLst>
          <pc:docMk/>
          <pc:sldMk cId="1825380682" sldId="591"/>
        </pc:sldMkLst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" creationId="{80598081-C233-70B1-FDB8-662B12141FCC}"/>
          </ac:spMkLst>
        </pc:spChg>
        <pc:spChg chg="del mod">
          <ac:chgData name="Ye Zheng" userId="c70b5560249fc8ce" providerId="LiveId" clId="{A142A9E4-A1C6-4716-92B4-84CCF4DD7556}" dt="2024-05-03T14:51:39.423" v="11341" actId="478"/>
          <ac:spMkLst>
            <pc:docMk/>
            <pc:sldMk cId="1825380682" sldId="591"/>
            <ac:spMk id="5" creationId="{9366D4D8-D926-F9A9-5942-4A8CAE7D756C}"/>
          </ac:spMkLst>
        </pc:spChg>
        <pc:spChg chg="del mod">
          <ac:chgData name="Ye Zheng" userId="c70b5560249fc8ce" providerId="LiveId" clId="{A142A9E4-A1C6-4716-92B4-84CCF4DD7556}" dt="2024-05-03T14:52:32.794" v="11381" actId="478"/>
          <ac:spMkLst>
            <pc:docMk/>
            <pc:sldMk cId="1825380682" sldId="591"/>
            <ac:spMk id="6" creationId="{0F9F129C-435B-A346-C7E0-F117D42FEC0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7" creationId="{ABCB7585-0919-42CC-91C1-C2DFBDBE1E38}"/>
          </ac:spMkLst>
        </pc:spChg>
        <pc:spChg chg="del mod">
          <ac:chgData name="Ye Zheng" userId="c70b5560249fc8ce" providerId="LiveId" clId="{A142A9E4-A1C6-4716-92B4-84CCF4DD7556}" dt="2024-04-12T17:08:20.518" v="6133" actId="478"/>
          <ac:spMkLst>
            <pc:docMk/>
            <pc:sldMk cId="1825380682" sldId="591"/>
            <ac:spMk id="11" creationId="{802ABF89-2505-61F6-AB1C-918C21E9CBFA}"/>
          </ac:spMkLst>
        </pc:spChg>
        <pc:spChg chg="add mod">
          <ac:chgData name="Ye Zheng" userId="c70b5560249fc8ce" providerId="LiveId" clId="{A142A9E4-A1C6-4716-92B4-84CCF4DD7556}" dt="2024-04-24T14:06:29.127" v="9018"/>
          <ac:spMkLst>
            <pc:docMk/>
            <pc:sldMk cId="1825380682" sldId="591"/>
            <ac:spMk id="11" creationId="{BE0BC14A-3EA1-33A2-FCFC-82D5B8FA38B3}"/>
          </ac:spMkLst>
        </pc:spChg>
        <pc:spChg chg="add mod">
          <ac:chgData name="Ye Zheng" userId="c70b5560249fc8ce" providerId="LiveId" clId="{A142A9E4-A1C6-4716-92B4-84CCF4DD7556}" dt="2024-05-02T13:27:38.419" v="9683" actId="571"/>
          <ac:spMkLst>
            <pc:docMk/>
            <pc:sldMk cId="1825380682" sldId="591"/>
            <ac:spMk id="12" creationId="{4B1DA856-CB8E-67DF-3295-D141BB70A874}"/>
          </ac:spMkLst>
        </pc:spChg>
        <pc:spChg chg="add mod">
          <ac:chgData name="Ye Zheng" userId="c70b5560249fc8ce" providerId="LiveId" clId="{A142A9E4-A1C6-4716-92B4-84CCF4DD7556}" dt="2024-05-03T14:52:26.369" v="11380" actId="20577"/>
          <ac:spMkLst>
            <pc:docMk/>
            <pc:sldMk cId="1825380682" sldId="591"/>
            <ac:spMk id="12" creationId="{727CA6AB-0933-6475-EDE6-96E017A3591D}"/>
          </ac:spMkLst>
        </pc:spChg>
        <pc:spChg chg="del mod">
          <ac:chgData name="Ye Zheng" userId="c70b5560249fc8ce" providerId="LiveId" clId="{A142A9E4-A1C6-4716-92B4-84CCF4DD7556}" dt="2024-04-12T17:08:15.429" v="6131" actId="478"/>
          <ac:spMkLst>
            <pc:docMk/>
            <pc:sldMk cId="1825380682" sldId="591"/>
            <ac:spMk id="12" creationId="{7726B346-C25C-F75A-7520-4831423D96B2}"/>
          </ac:spMkLst>
        </pc:spChg>
        <pc:spChg chg="add mod">
          <ac:chgData name="Ye Zheng" userId="c70b5560249fc8ce" providerId="LiveId" clId="{A142A9E4-A1C6-4716-92B4-84CCF4DD7556}" dt="2024-04-12T17:08:21.716" v="6134"/>
          <ac:spMkLst>
            <pc:docMk/>
            <pc:sldMk cId="1825380682" sldId="591"/>
            <ac:spMk id="13" creationId="{8AB8559E-D2ED-2222-06E3-3354DA2246FB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5" creationId="{88FDDCE8-4CE3-6F6D-2BD5-1C5EE2D76BCB}"/>
          </ac:spMkLst>
        </pc:spChg>
        <pc:spChg chg="del">
          <ac:chgData name="Ye Zheng" userId="c70b5560249fc8ce" providerId="LiveId" clId="{A142A9E4-A1C6-4716-92B4-84CCF4DD7556}" dt="2024-02-21T14:46:30.977" v="116" actId="478"/>
          <ac:spMkLst>
            <pc:docMk/>
            <pc:sldMk cId="1825380682" sldId="591"/>
            <ac:spMk id="17" creationId="{903CF9DB-8295-3614-7EAC-3CA4D3B6ADAC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8" creationId="{BEFE4D40-24FB-EA71-D7F5-0A49D0DD7B44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9" creationId="{B2B58218-F47E-39BB-DA3E-E86916DB16B7}"/>
          </ac:spMkLst>
        </pc:spChg>
        <pc:spChg chg="mod">
          <ac:chgData name="Ye Zheng" userId="c70b5560249fc8ce" providerId="LiveId" clId="{A142A9E4-A1C6-4716-92B4-84CCF4DD7556}" dt="2024-05-02T13:27:38.419" v="9683" actId="571"/>
          <ac:spMkLst>
            <pc:docMk/>
            <pc:sldMk cId="1825380682" sldId="591"/>
            <ac:spMk id="20" creationId="{CDAB1C46-A304-7B17-E21F-5A09F03E3623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1" creationId="{C66C2D07-5E90-8B3F-EC2A-1E99E8CAE313}"/>
          </ac:spMkLst>
        </pc:spChg>
        <pc:spChg chg="del">
          <ac:chgData name="Ye Zheng" userId="c70b5560249fc8ce" providerId="LiveId" clId="{A142A9E4-A1C6-4716-92B4-84CCF4DD7556}" dt="2024-02-21T14:45:36.444" v="102" actId="478"/>
          <ac:spMkLst>
            <pc:docMk/>
            <pc:sldMk cId="1825380682" sldId="591"/>
            <ac:spMk id="23" creationId="{62BEFF2A-195A-5EF6-58F0-1E43FD859A21}"/>
          </ac:spMkLst>
        </pc:spChg>
        <pc:spChg chg="add mod">
          <ac:chgData name="Ye Zheng" userId="c70b5560249fc8ce" providerId="LiveId" clId="{A142A9E4-A1C6-4716-92B4-84CCF4DD7556}" dt="2024-05-03T14:52:32.963" v="11382"/>
          <ac:spMkLst>
            <pc:docMk/>
            <pc:sldMk cId="1825380682" sldId="591"/>
            <ac:spMk id="23" creationId="{66C0FC03-7F09-27E9-C490-55E054A7F648}"/>
          </ac:spMkLst>
        </pc:spChg>
        <pc:spChg chg="del">
          <ac:chgData name="Ye Zheng" userId="c70b5560249fc8ce" providerId="LiveId" clId="{A142A9E4-A1C6-4716-92B4-84CCF4DD7556}" dt="2024-02-21T14:45:40.538" v="105" actId="478"/>
          <ac:spMkLst>
            <pc:docMk/>
            <pc:sldMk cId="1825380682" sldId="591"/>
            <ac:spMk id="24" creationId="{370A806A-D693-EF3F-68A4-33A20408AD1E}"/>
          </ac:spMkLst>
        </pc:spChg>
        <pc:spChg chg="add mod">
          <ac:chgData name="Ye Zheng" userId="c70b5560249fc8ce" providerId="LiveId" clId="{A142A9E4-A1C6-4716-92B4-84CCF4DD7556}" dt="2024-05-02T13:29:08.776" v="9728" actId="1036"/>
          <ac:spMkLst>
            <pc:docMk/>
            <pc:sldMk cId="1825380682" sldId="591"/>
            <ac:spMk id="24" creationId="{4940627A-D4E2-3092-6256-EE053775731B}"/>
          </ac:spMkLst>
        </pc:spChg>
        <pc:spChg chg="del mod">
          <ac:chgData name="Ye Zheng" userId="c70b5560249fc8ce" providerId="LiveId" clId="{A142A9E4-A1C6-4716-92B4-84CCF4DD7556}" dt="2024-04-12T17:08:16.441" v="6132" actId="478"/>
          <ac:spMkLst>
            <pc:docMk/>
            <pc:sldMk cId="1825380682" sldId="591"/>
            <ac:spMk id="24" creationId="{BB7A58B9-2D03-3991-8185-F8EDA4ED9E6F}"/>
          </ac:spMkLst>
        </pc:spChg>
        <pc:spChg chg="add mod">
          <ac:chgData name="Ye Zheng" userId="c70b5560249fc8ce" providerId="LiveId" clId="{A142A9E4-A1C6-4716-92B4-84CCF4DD7556}" dt="2024-04-12T17:08:21.716" v="6134"/>
          <ac:spMkLst>
            <pc:docMk/>
            <pc:sldMk cId="1825380682" sldId="591"/>
            <ac:spMk id="25" creationId="{6B4D7216-ED81-A9A7-50D7-274F6CF914BE}"/>
          </ac:spMkLst>
        </pc:spChg>
        <pc:spChg chg="del">
          <ac:chgData name="Ye Zheng" userId="c70b5560249fc8ce" providerId="LiveId" clId="{A142A9E4-A1C6-4716-92B4-84CCF4DD7556}" dt="2024-02-21T14:45:45.198" v="110" actId="478"/>
          <ac:spMkLst>
            <pc:docMk/>
            <pc:sldMk cId="1825380682" sldId="591"/>
            <ac:spMk id="25" creationId="{CAD2C1C3-EAA2-2025-4889-1845A6DCE160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8" creationId="{8C0DAA88-C20B-1A24-6CD0-A5B1C028C399}"/>
          </ac:spMkLst>
        </pc:spChg>
        <pc:spChg chg="add del 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9" creationId="{E505E9D3-ADF0-D2FC-D8C9-0535A18738E9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0" creationId="{BCA42B08-C9F2-9F24-C5C3-492C6F800E9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2" creationId="{CF559140-829C-0D0A-FF07-8C446147E319}"/>
          </ac:spMkLst>
        </pc:spChg>
        <pc:spChg chg="mod">
          <ac:chgData name="Ye Zheng" userId="c70b5560249fc8ce" providerId="LiveId" clId="{A142A9E4-A1C6-4716-92B4-84CCF4DD7556}" dt="2024-05-07T13:32:24.300" v="12845" actId="113"/>
          <ac:spMkLst>
            <pc:docMk/>
            <pc:sldMk cId="1825380682" sldId="591"/>
            <ac:spMk id="34" creationId="{7AE5F2BC-6FA3-C59E-D281-D88288C6BEF0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5" creationId="{D08D8962-F434-B490-E9E5-59ECAAF367C6}"/>
          </ac:spMkLst>
        </pc:spChg>
        <pc:spChg chg="add mod">
          <ac:chgData name="Ye Zheng" userId="c70b5560249fc8ce" providerId="LiveId" clId="{A142A9E4-A1C6-4716-92B4-84CCF4DD7556}" dt="2024-05-02T13:29:16.753" v="9737" actId="20577"/>
          <ac:spMkLst>
            <pc:docMk/>
            <pc:sldMk cId="1825380682" sldId="591"/>
            <ac:spMk id="36" creationId="{0333EF56-120C-A34E-8E11-A19E3FB36420}"/>
          </ac:spMkLst>
        </pc:spChg>
        <pc:spChg chg="add del mod">
          <ac:chgData name="Ye Zheng" userId="c70b5560249fc8ce" providerId="LiveId" clId="{A142A9E4-A1C6-4716-92B4-84CCF4DD7556}" dt="2024-04-24T14:06:28.881" v="9017" actId="478"/>
          <ac:spMkLst>
            <pc:docMk/>
            <pc:sldMk cId="1825380682" sldId="591"/>
            <ac:spMk id="36" creationId="{5ACC031D-88C7-CA47-1BCE-596D1B8FEDAE}"/>
          </ac:spMkLst>
        </pc:spChg>
        <pc:spChg chg="add mod">
          <ac:chgData name="Ye Zheng" userId="c70b5560249fc8ce" providerId="LiveId" clId="{A142A9E4-A1C6-4716-92B4-84CCF4DD7556}" dt="2024-05-02T13:29:29.443" v="9751" actId="20577"/>
          <ac:spMkLst>
            <pc:docMk/>
            <pc:sldMk cId="1825380682" sldId="591"/>
            <ac:spMk id="37" creationId="{F7398859-07FB-2421-BF97-7F34230FAEE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8" creationId="{1BCC9818-72E7-E92E-3C58-FCE55EE403B1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44" creationId="{551D4939-1BE6-42CF-BBB2-678F691B2230}"/>
          </ac:spMkLst>
        </pc:spChg>
        <pc:spChg chg="del mod">
          <ac:chgData name="Ye Zheng" userId="c70b5560249fc8ce" providerId="LiveId" clId="{A142A9E4-A1C6-4716-92B4-84CCF4DD7556}" dt="2024-02-21T14:56:43.700" v="277" actId="478"/>
          <ac:spMkLst>
            <pc:docMk/>
            <pc:sldMk cId="1825380682" sldId="591"/>
            <ac:spMk id="45" creationId="{A759C442-7D2A-9BFF-F8DC-6CBCA65BD84E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46" creationId="{9F80469A-5B85-F6D2-8145-D458C869210D}"/>
          </ac:spMkLst>
        </pc:spChg>
        <pc:spChg chg="add 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50" creationId="{F2FB5400-89D1-1154-A65B-E759ABF9BD31}"/>
          </ac:spMkLst>
        </pc:spChg>
        <pc:grpChg chg="add mod">
          <ac:chgData name="Ye Zheng" userId="c70b5560249fc8ce" providerId="LiveId" clId="{A142A9E4-A1C6-4716-92B4-84CCF4DD7556}" dt="2024-05-02T13:27:38.419" v="9683" actId="571"/>
          <ac:grpSpMkLst>
            <pc:docMk/>
            <pc:sldMk cId="1825380682" sldId="591"/>
            <ac:grpSpMk id="3" creationId="{CC5DAD84-BD00-F23D-7C88-79AD74CBAAAF}"/>
          </ac:grpSpMkLst>
        </pc:grpChg>
        <pc:grpChg chg="add mod">
          <ac:chgData name="Ye Zheng" userId="c70b5560249fc8ce" providerId="LiveId" clId="{A142A9E4-A1C6-4716-92B4-84CCF4DD7556}" dt="2024-02-21T19:28:59.892" v="1252" actId="1037"/>
          <ac:grpSpMkLst>
            <pc:docMk/>
            <pc:sldMk cId="1825380682" sldId="591"/>
            <ac:grpSpMk id="16" creationId="{CB8893CB-A9B1-BE2D-09FF-E4C1F012D951}"/>
          </ac:grpSpMkLst>
        </pc:grpChg>
        <pc:grpChg chg="add mod">
          <ac:chgData name="Ye Zheng" userId="c70b5560249fc8ce" providerId="LiveId" clId="{A142A9E4-A1C6-4716-92B4-84CCF4DD7556}" dt="2024-02-22T13:46:27.212" v="1537"/>
          <ac:grpSpMkLst>
            <pc:docMk/>
            <pc:sldMk cId="1825380682" sldId="591"/>
            <ac:grpSpMk id="22" creationId="{5513A627-0439-E872-1D7C-2B8B5AD2F1C1}"/>
          </ac:grpSpMkLst>
        </pc:grpChg>
        <pc:grpChg chg="add mod">
          <ac:chgData name="Ye Zheng" userId="c70b5560249fc8ce" providerId="LiveId" clId="{A142A9E4-A1C6-4716-92B4-84CCF4DD7556}" dt="2024-02-22T13:46:37.923" v="1546"/>
          <ac:grpSpMkLst>
            <pc:docMk/>
            <pc:sldMk cId="1825380682" sldId="591"/>
            <ac:grpSpMk id="33" creationId="{E69CCC98-5AAD-AEAB-B4D8-4C10AF29EDA1}"/>
          </ac:grpSpMkLst>
        </pc:grpChg>
        <pc:picChg chg="add mod">
          <ac:chgData name="Ye Zheng" userId="c70b5560249fc8ce" providerId="LiveId" clId="{A142A9E4-A1C6-4716-92B4-84CCF4DD7556}" dt="2024-04-12T16:26:57.592" v="5988"/>
          <ac:picMkLst>
            <pc:docMk/>
            <pc:sldMk cId="1825380682" sldId="591"/>
            <ac:picMk id="4" creationId="{D3492D30-7BBB-78DA-A997-20ABC1532A2A}"/>
          </ac:picMkLst>
        </pc:picChg>
        <pc:picChg chg="mod">
          <ac:chgData name="Ye Zheng" userId="c70b5560249fc8ce" providerId="LiveId" clId="{A142A9E4-A1C6-4716-92B4-84CCF4DD7556}" dt="2024-05-02T13:27:38.419" v="9683" actId="571"/>
          <ac:picMkLst>
            <pc:docMk/>
            <pc:sldMk cId="1825380682" sldId="591"/>
            <ac:picMk id="9" creationId="{0DD17AD6-64A6-7763-7999-A00759DFF238}"/>
          </ac:picMkLst>
        </pc:picChg>
        <pc:picChg chg="del">
          <ac:chgData name="Ye Zheng" userId="c70b5560249fc8ce" providerId="LiveId" clId="{A142A9E4-A1C6-4716-92B4-84CCF4DD7556}" dt="2024-02-21T14:45:35.736" v="101" actId="478"/>
          <ac:picMkLst>
            <pc:docMk/>
            <pc:sldMk cId="1825380682" sldId="591"/>
            <ac:picMk id="16" creationId="{CECDF961-1E95-3930-7F80-8DECF85AE2E3}"/>
          </ac:picMkLst>
        </pc:picChg>
        <pc:picChg chg="mod">
          <ac:chgData name="Ye Zheng" userId="c70b5560249fc8ce" providerId="LiveId" clId="{A142A9E4-A1C6-4716-92B4-84CCF4DD7556}" dt="2024-02-21T19:28:35.736" v="1241"/>
          <ac:picMkLst>
            <pc:docMk/>
            <pc:sldMk cId="1825380682" sldId="591"/>
            <ac:picMk id="17" creationId="{8B7C6B53-2FB8-3A2E-ACFB-86A69C7B5EBC}"/>
          </ac:picMkLst>
        </pc:picChg>
        <pc:picChg chg="del">
          <ac:chgData name="Ye Zheng" userId="c70b5560249fc8ce" providerId="LiveId" clId="{A142A9E4-A1C6-4716-92B4-84CCF4DD7556}" dt="2024-02-21T14:45:41.214" v="106" actId="478"/>
          <ac:picMkLst>
            <pc:docMk/>
            <pc:sldMk cId="1825380682" sldId="591"/>
            <ac:picMk id="18" creationId="{77147F24-3458-C10E-B375-D05E560D25D8}"/>
          </ac:picMkLst>
        </pc:picChg>
        <pc:picChg chg="del">
          <ac:chgData name="Ye Zheng" userId="c70b5560249fc8ce" providerId="LiveId" clId="{A142A9E4-A1C6-4716-92B4-84CCF4DD7556}" dt="2024-02-21T14:45:43.861" v="109" actId="478"/>
          <ac:picMkLst>
            <pc:docMk/>
            <pc:sldMk cId="1825380682" sldId="591"/>
            <ac:picMk id="19" creationId="{B73AC29C-732C-570C-B7AF-3ACC37F66D11}"/>
          </ac:picMkLst>
        </pc:picChg>
        <pc:picChg chg="del">
          <ac:chgData name="Ye Zheng" userId="c70b5560249fc8ce" providerId="LiveId" clId="{A142A9E4-A1C6-4716-92B4-84CCF4DD7556}" dt="2024-04-12T16:26:57.399" v="5987" actId="478"/>
          <ac:picMkLst>
            <pc:docMk/>
            <pc:sldMk cId="1825380682" sldId="591"/>
            <ac:picMk id="23" creationId="{04DA3755-7B4E-31F7-8C28-4CB752640610}"/>
          </ac:picMkLst>
        </pc:picChg>
        <pc:picChg chg="mod">
          <ac:chgData name="Ye Zheng" userId="c70b5560249fc8ce" providerId="LiveId" clId="{A142A9E4-A1C6-4716-92B4-84CCF4DD7556}" dt="2024-02-22T13:46:27.212" v="1537"/>
          <ac:picMkLst>
            <pc:docMk/>
            <pc:sldMk cId="1825380682" sldId="591"/>
            <ac:picMk id="26" creationId="{32E07D16-F6FE-D0A3-A620-89CA67F32DFB}"/>
          </ac:picMkLst>
        </pc:picChg>
        <pc:picChg chg="mod">
          <ac:chgData name="Ye Zheng" userId="c70b5560249fc8ce" providerId="LiveId" clId="{A142A9E4-A1C6-4716-92B4-84CCF4DD7556}" dt="2024-02-22T13:46:37.923" v="1546"/>
          <ac:picMkLst>
            <pc:docMk/>
            <pc:sldMk cId="1825380682" sldId="591"/>
            <ac:picMk id="42" creationId="{312BF912-A3E8-7071-35E1-7968A38F5271}"/>
          </ac:picMkLst>
        </pc:picChg>
        <pc:cxnChg chg="mod">
          <ac:chgData name="Ye Zheng" userId="c70b5560249fc8ce" providerId="LiveId" clId="{A142A9E4-A1C6-4716-92B4-84CCF4DD7556}" dt="2024-05-02T13:27:38.419" v="9683" actId="571"/>
          <ac:cxnSpMkLst>
            <pc:docMk/>
            <pc:sldMk cId="1825380682" sldId="591"/>
            <ac:cxnSpMk id="14" creationId="{A4EFD27B-B12F-89BC-1032-50A672A17CA5}"/>
          </ac:cxnSpMkLst>
        </pc:cxnChg>
        <pc:cxnChg chg="del">
          <ac:chgData name="Ye Zheng" userId="c70b5560249fc8ce" providerId="LiveId" clId="{A142A9E4-A1C6-4716-92B4-84CCF4DD7556}" dt="2024-02-21T14:45:35.035" v="100" actId="478"/>
          <ac:cxnSpMkLst>
            <pc:docMk/>
            <pc:sldMk cId="1825380682" sldId="591"/>
            <ac:cxnSpMk id="21" creationId="{B86E8F07-048D-F31D-6EC0-6B0D34D8B2D6}"/>
          </ac:cxnSpMkLst>
        </pc:cxnChg>
        <pc:cxnChg chg="mod">
          <ac:chgData name="Ye Zheng" userId="c70b5560249fc8ce" providerId="LiveId" clId="{A142A9E4-A1C6-4716-92B4-84CCF4DD7556}" dt="2024-02-22T13:46:27.212" v="1537"/>
          <ac:cxnSpMkLst>
            <pc:docMk/>
            <pc:sldMk cId="1825380682" sldId="591"/>
            <ac:cxnSpMk id="31" creationId="{FBDDDA21-4B8A-8473-3CC4-AE2D350DFDBE}"/>
          </ac:cxnSpMkLst>
        </pc:cxnChg>
        <pc:cxnChg chg="del">
          <ac:chgData name="Ye Zheng" userId="c70b5560249fc8ce" providerId="LiveId" clId="{A142A9E4-A1C6-4716-92B4-84CCF4DD7556}" dt="2024-02-21T14:45:42.151" v="107" actId="478"/>
          <ac:cxnSpMkLst>
            <pc:docMk/>
            <pc:sldMk cId="1825380682" sldId="591"/>
            <ac:cxnSpMk id="36" creationId="{F067C8A2-B2D2-5B2F-D266-1BCC3EEF2BD4}"/>
          </ac:cxnSpMkLst>
        </pc:cxnChg>
        <pc:cxnChg chg="del">
          <ac:chgData name="Ye Zheng" userId="c70b5560249fc8ce" providerId="LiveId" clId="{A142A9E4-A1C6-4716-92B4-84CCF4DD7556}" dt="2024-02-21T14:45:43.170" v="108" actId="478"/>
          <ac:cxnSpMkLst>
            <pc:docMk/>
            <pc:sldMk cId="1825380682" sldId="591"/>
            <ac:cxnSpMk id="37" creationId="{F020F444-6B9D-68D3-336E-E3261CFB3453}"/>
          </ac:cxnSpMkLst>
        </pc:cxnChg>
        <pc:cxnChg chg="add del mod">
          <ac:chgData name="Ye Zheng" userId="c70b5560249fc8ce" providerId="LiveId" clId="{A142A9E4-A1C6-4716-92B4-84CCF4DD7556}" dt="2024-02-21T14:47:36.230" v="180" actId="14100"/>
          <ac:cxnSpMkLst>
            <pc:docMk/>
            <pc:sldMk cId="1825380682" sldId="591"/>
            <ac:cxnSpMk id="39" creationId="{31A3F8CB-1A82-3DD6-8224-4A4743E4B3B9}"/>
          </ac:cxnSpMkLst>
        </pc:cxnChg>
        <pc:cxnChg chg="add del">
          <ac:chgData name="Ye Zheng" userId="c70b5560249fc8ce" providerId="LiveId" clId="{A142A9E4-A1C6-4716-92B4-84CCF4DD7556}" dt="2024-02-21T14:47:28.003" v="177" actId="478"/>
          <ac:cxnSpMkLst>
            <pc:docMk/>
            <pc:sldMk cId="1825380682" sldId="591"/>
            <ac:cxnSpMk id="40" creationId="{18F960AA-E2BF-994A-2B1F-650A11543B82}"/>
          </ac:cxnSpMkLst>
        </pc:cxnChg>
        <pc:cxnChg chg="add del">
          <ac:chgData name="Ye Zheng" userId="c70b5560249fc8ce" providerId="LiveId" clId="{A142A9E4-A1C6-4716-92B4-84CCF4DD7556}" dt="2024-02-21T14:47:29.411" v="178" actId="478"/>
          <ac:cxnSpMkLst>
            <pc:docMk/>
            <pc:sldMk cId="1825380682" sldId="591"/>
            <ac:cxnSpMk id="41" creationId="{719C966E-EB3A-A758-A383-D2C87680E78A}"/>
          </ac:cxnSpMkLst>
        </pc:cxnChg>
        <pc:cxnChg chg="mod">
          <ac:chgData name="Ye Zheng" userId="c70b5560249fc8ce" providerId="LiveId" clId="{A142A9E4-A1C6-4716-92B4-84CCF4DD7556}" dt="2024-02-22T13:46:37.923" v="1546"/>
          <ac:cxnSpMkLst>
            <pc:docMk/>
            <pc:sldMk cId="1825380682" sldId="591"/>
            <ac:cxnSpMk id="43" creationId="{2773BDD3-3910-D8E8-9336-4BE89A5D480E}"/>
          </ac:cxnSpMkLst>
        </pc:cxnChg>
        <pc:cxnChg chg="add mod">
          <ac:chgData name="Ye Zheng" userId="c70b5560249fc8ce" providerId="LiveId" clId="{A142A9E4-A1C6-4716-92B4-84CCF4DD7556}" dt="2024-02-21T14:47:19.183" v="173" actId="571"/>
          <ac:cxnSpMkLst>
            <pc:docMk/>
            <pc:sldMk cId="1825380682" sldId="591"/>
            <ac:cxnSpMk id="51" creationId="{9ED8BA08-2C81-C3FC-4208-600965BAD3BB}"/>
          </ac:cxnSpMkLst>
        </pc:cxnChg>
        <pc:cxnChg chg="add mod">
          <ac:chgData name="Ye Zheng" userId="c70b5560249fc8ce" providerId="LiveId" clId="{A142A9E4-A1C6-4716-92B4-84CCF4DD7556}" dt="2024-02-21T14:47:43.221" v="181" actId="571"/>
          <ac:cxnSpMkLst>
            <pc:docMk/>
            <pc:sldMk cId="1825380682" sldId="591"/>
            <ac:cxnSpMk id="53" creationId="{FBA0BF3F-62E0-C936-4A37-2E98C4EDC7A3}"/>
          </ac:cxnSpMkLst>
        </pc:cxnChg>
        <pc:cxnChg chg="add mod">
          <ac:chgData name="Ye Zheng" userId="c70b5560249fc8ce" providerId="LiveId" clId="{A142A9E4-A1C6-4716-92B4-84CCF4DD7556}" dt="2024-02-21T14:47:46.314" v="182" actId="571"/>
          <ac:cxnSpMkLst>
            <pc:docMk/>
            <pc:sldMk cId="1825380682" sldId="591"/>
            <ac:cxnSpMk id="54" creationId="{B0DD49BF-FDC6-9115-35ED-5F344995FC4C}"/>
          </ac:cxnSpMkLst>
        </pc:cxnChg>
      </pc:sldChg>
      <pc:sldChg chg="addSp delSp modSp mod delAnim modAnim">
        <pc:chgData name="Ye Zheng" userId="c70b5560249fc8ce" providerId="LiveId" clId="{A142A9E4-A1C6-4716-92B4-84CCF4DD7556}" dt="2024-05-03T14:54:54.985" v="11415" actId="1076"/>
        <pc:sldMkLst>
          <pc:docMk/>
          <pc:sldMk cId="3628589046" sldId="592"/>
        </pc:sldMkLst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2" creationId="{72916EFC-CC61-F893-3BE8-57A71143D5B9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3" creationId="{0F32148F-178F-8B86-17D4-ED88E5AF1A44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5" creationId="{9C7D95AF-7AC6-4703-FA2E-F4EA7376F0A9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6" creationId="{BA5962B3-F6C0-CB27-98BB-0E06F997E90F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7" creationId="{CF968A25-3E64-AE46-BF29-EEC13EACD4B2}"/>
          </ac:spMkLst>
        </pc:spChg>
        <pc:spChg chg="mod">
          <ac:chgData name="Ye Zheng" userId="c70b5560249fc8ce" providerId="LiveId" clId="{A142A9E4-A1C6-4716-92B4-84CCF4DD7556}" dt="2024-05-02T16:32:19.528" v="10935" actId="20577"/>
          <ac:spMkLst>
            <pc:docMk/>
            <pc:sldMk cId="3628589046" sldId="592"/>
            <ac:spMk id="9" creationId="{9FC10F0F-A407-0A44-4C4F-44D2504D4BD2}"/>
          </ac:spMkLst>
        </pc:spChg>
        <pc:spChg chg="add mod">
          <ac:chgData name="Ye Zheng" userId="c70b5560249fc8ce" providerId="LiveId" clId="{A142A9E4-A1C6-4716-92B4-84CCF4DD7556}" dt="2024-04-24T14:06:39.412" v="9022"/>
          <ac:spMkLst>
            <pc:docMk/>
            <pc:sldMk cId="3628589046" sldId="592"/>
            <ac:spMk id="11" creationId="{E60A5140-1811-38BB-253E-25510322C5EE}"/>
          </ac:spMkLst>
        </pc:spChg>
        <pc:spChg chg="del mod">
          <ac:chgData name="Ye Zheng" userId="c70b5560249fc8ce" providerId="LiveId" clId="{A142A9E4-A1C6-4716-92B4-84CCF4DD7556}" dt="2024-04-12T17:08:42.545" v="6141" actId="478"/>
          <ac:spMkLst>
            <pc:docMk/>
            <pc:sldMk cId="3628589046" sldId="592"/>
            <ac:spMk id="11" creationId="{F0744D6E-684C-4B05-3337-5298C0B2AD03}"/>
          </ac:spMkLst>
        </pc:spChg>
        <pc:spChg chg="del mod">
          <ac:chgData name="Ye Zheng" userId="c70b5560249fc8ce" providerId="LiveId" clId="{A142A9E4-A1C6-4716-92B4-84CCF4DD7556}" dt="2024-04-12T17:08:36.359" v="6139" actId="478"/>
          <ac:spMkLst>
            <pc:docMk/>
            <pc:sldMk cId="3628589046" sldId="592"/>
            <ac:spMk id="12" creationId="{A60BAD85-DE6D-C33D-1F8F-D31C3238816A}"/>
          </ac:spMkLst>
        </pc:spChg>
        <pc:spChg chg="add mod">
          <ac:chgData name="Ye Zheng" userId="c70b5560249fc8ce" providerId="LiveId" clId="{A142A9E4-A1C6-4716-92B4-84CCF4DD7556}" dt="2024-04-12T17:08:43.702" v="6142"/>
          <ac:spMkLst>
            <pc:docMk/>
            <pc:sldMk cId="3628589046" sldId="592"/>
            <ac:spMk id="13" creationId="{A0104944-53D5-8714-ABCB-2AEF9AB53729}"/>
          </ac:spMkLst>
        </pc:spChg>
        <pc:spChg chg="del mod">
          <ac:chgData name="Ye Zheng" userId="c70b5560249fc8ce" providerId="LiveId" clId="{A142A9E4-A1C6-4716-92B4-84CCF4DD7556}" dt="2024-04-12T17:08:38.431" v="6140" actId="478"/>
          <ac:spMkLst>
            <pc:docMk/>
            <pc:sldMk cId="3628589046" sldId="592"/>
            <ac:spMk id="15" creationId="{0F976BE1-A4F8-A349-7912-3139781FDAD6}"/>
          </ac:spMkLst>
        </pc:spChg>
        <pc:spChg chg="mod topLvl">
          <ac:chgData name="Ye Zheng" userId="c70b5560249fc8ce" providerId="LiveId" clId="{A142A9E4-A1C6-4716-92B4-84CCF4DD7556}" dt="2024-05-03T14:54:44.248" v="11412" actId="478"/>
          <ac:spMkLst>
            <pc:docMk/>
            <pc:sldMk cId="3628589046" sldId="592"/>
            <ac:spMk id="15" creationId="{7C707B88-2B23-A3B6-0054-2D24E977B84C}"/>
          </ac:spMkLst>
        </pc:spChg>
        <pc:spChg chg="add mod">
          <ac:chgData name="Ye Zheng" userId="c70b5560249fc8ce" providerId="LiveId" clId="{A142A9E4-A1C6-4716-92B4-84CCF4DD7556}" dt="2024-04-12T17:08:43.702" v="6142"/>
          <ac:spMkLst>
            <pc:docMk/>
            <pc:sldMk cId="3628589046" sldId="592"/>
            <ac:spMk id="16" creationId="{17F46CA8-DF37-C029-2EEC-21E30EB0D125}"/>
          </ac:spMkLst>
        </pc:spChg>
        <pc:spChg chg="del mod">
          <ac:chgData name="Ye Zheng" userId="c70b5560249fc8ce" providerId="LiveId" clId="{A142A9E4-A1C6-4716-92B4-84CCF4DD7556}" dt="2024-05-02T13:15:08.437" v="9351" actId="478"/>
          <ac:spMkLst>
            <pc:docMk/>
            <pc:sldMk cId="3628589046" sldId="592"/>
            <ac:spMk id="18" creationId="{D4090E86-8BBC-EF39-3BDF-9E191FA7B083}"/>
          </ac:spMkLst>
        </pc:spChg>
        <pc:spChg chg="mod">
          <ac:chgData name="Ye Zheng" userId="c70b5560249fc8ce" providerId="LiveId" clId="{A142A9E4-A1C6-4716-92B4-84CCF4DD7556}" dt="2024-05-02T16:30:31.992" v="10931" actId="20577"/>
          <ac:spMkLst>
            <pc:docMk/>
            <pc:sldMk cId="3628589046" sldId="592"/>
            <ac:spMk id="19" creationId="{B9404EF2-3844-C309-98FD-BA5DBA0D6EB5}"/>
          </ac:spMkLst>
        </pc:spChg>
        <pc:spChg chg="mod topLvl">
          <ac:chgData name="Ye Zheng" userId="c70b5560249fc8ce" providerId="LiveId" clId="{A142A9E4-A1C6-4716-92B4-84CCF4DD7556}" dt="2024-05-02T13:14:36.980" v="9346" actId="1035"/>
          <ac:spMkLst>
            <pc:docMk/>
            <pc:sldMk cId="3628589046" sldId="592"/>
            <ac:spMk id="20" creationId="{5EEF968C-264D-A80A-284A-F0DACC67396C}"/>
          </ac:spMkLst>
        </pc:spChg>
        <pc:spChg chg="add del mod">
          <ac:chgData name="Ye Zheng" userId="c70b5560249fc8ce" providerId="LiveId" clId="{A142A9E4-A1C6-4716-92B4-84CCF4DD7556}" dt="2024-04-24T14:06:39.231" v="9021" actId="478"/>
          <ac:spMkLst>
            <pc:docMk/>
            <pc:sldMk cId="3628589046" sldId="592"/>
            <ac:spMk id="22" creationId="{BAEF6D8E-F4DD-8040-9106-F20AEE6A0F08}"/>
          </ac:spMkLst>
        </pc:spChg>
        <pc:spChg chg="mod topLvl">
          <ac:chgData name="Ye Zheng" userId="c70b5560249fc8ce" providerId="LiveId" clId="{A142A9E4-A1C6-4716-92B4-84CCF4DD7556}" dt="2024-05-02T13:14:21.034" v="9337" actId="1076"/>
          <ac:spMkLst>
            <pc:docMk/>
            <pc:sldMk cId="3628589046" sldId="592"/>
            <ac:spMk id="25" creationId="{C6854A7E-6255-5D7C-7F0D-4987EBD0ED20}"/>
          </ac:spMkLst>
        </pc:spChg>
        <pc:spChg chg="mod topLvl">
          <ac:chgData name="Ye Zheng" userId="c70b5560249fc8ce" providerId="LiveId" clId="{A142A9E4-A1C6-4716-92B4-84CCF4DD7556}" dt="2024-05-02T13:15:03.253" v="9350" actId="1035"/>
          <ac:spMkLst>
            <pc:docMk/>
            <pc:sldMk cId="3628589046" sldId="592"/>
            <ac:spMk id="31" creationId="{D4081AA5-7BFC-452A-7382-37243CE3B59A}"/>
          </ac:spMkLst>
        </pc:spChg>
        <pc:grpChg chg="add del mod">
          <ac:chgData name="Ye Zheng" userId="c70b5560249fc8ce" providerId="LiveId" clId="{A142A9E4-A1C6-4716-92B4-84CCF4DD7556}" dt="2024-05-03T14:54:44.248" v="11412" actId="478"/>
          <ac:grpSpMkLst>
            <pc:docMk/>
            <pc:sldMk cId="3628589046" sldId="592"/>
            <ac:grpSpMk id="12" creationId="{B0CD30EB-2948-23B5-5C0F-424C9EAB1456}"/>
          </ac:grpSpMkLst>
        </pc:grpChg>
        <pc:grpChg chg="del mod">
          <ac:chgData name="Ye Zheng" userId="c70b5560249fc8ce" providerId="LiveId" clId="{A142A9E4-A1C6-4716-92B4-84CCF4DD7556}" dt="2024-05-02T13:14:10.069" v="9335" actId="165"/>
          <ac:grpSpMkLst>
            <pc:docMk/>
            <pc:sldMk cId="3628589046" sldId="592"/>
            <ac:grpSpMk id="32" creationId="{CA9118EA-DFFB-7D10-F6D0-D15477F6D914}"/>
          </ac:grpSpMkLst>
        </pc:grpChg>
        <pc:picChg chg="add mod">
          <ac:chgData name="Ye Zheng" userId="c70b5560249fc8ce" providerId="LiveId" clId="{A142A9E4-A1C6-4716-92B4-84CCF4DD7556}" dt="2024-04-12T16:27:04.085" v="5992"/>
          <ac:picMkLst>
            <pc:docMk/>
            <pc:sldMk cId="3628589046" sldId="592"/>
            <ac:picMk id="4" creationId="{65F26144-09B9-6E16-DDE0-B249891EEE36}"/>
          </ac:picMkLst>
        </pc:picChg>
        <pc:picChg chg="del">
          <ac:chgData name="Ye Zheng" userId="c70b5560249fc8ce" providerId="LiveId" clId="{A142A9E4-A1C6-4716-92B4-84CCF4DD7556}" dt="2024-04-12T16:27:03.841" v="5991" actId="478"/>
          <ac:picMkLst>
            <pc:docMk/>
            <pc:sldMk cId="3628589046" sldId="592"/>
            <ac:picMk id="14" creationId="{7ABA062B-29A9-73BF-4A0D-AB25309C5C4F}"/>
          </ac:picMkLst>
        </pc:picChg>
        <pc:picChg chg="del mod topLvl">
          <ac:chgData name="Ye Zheng" userId="c70b5560249fc8ce" providerId="LiveId" clId="{A142A9E4-A1C6-4716-92B4-84CCF4DD7556}" dt="2024-05-03T14:54:44.248" v="11412" actId="478"/>
          <ac:picMkLst>
            <pc:docMk/>
            <pc:sldMk cId="3628589046" sldId="592"/>
            <ac:picMk id="14" creationId="{83BC3A48-53CA-59CF-FFDD-E88120330E60}"/>
          </ac:picMkLst>
        </pc:picChg>
        <pc:picChg chg="add mod">
          <ac:chgData name="Ye Zheng" userId="c70b5560249fc8ce" providerId="LiveId" clId="{A142A9E4-A1C6-4716-92B4-84CCF4DD7556}" dt="2024-05-03T14:54:54.985" v="11415" actId="1076"/>
          <ac:picMkLst>
            <pc:docMk/>
            <pc:sldMk cId="3628589046" sldId="592"/>
            <ac:picMk id="17" creationId="{C9704806-5CB6-5F9E-E212-CF5FE970FF38}"/>
          </ac:picMkLst>
        </pc:picChg>
        <pc:picChg chg="del mod">
          <ac:chgData name="Ye Zheng" userId="c70b5560249fc8ce" providerId="LiveId" clId="{A142A9E4-A1C6-4716-92B4-84CCF4DD7556}" dt="2024-05-02T13:14:05.206" v="9334" actId="478"/>
          <ac:picMkLst>
            <pc:docMk/>
            <pc:sldMk cId="3628589046" sldId="592"/>
            <ac:picMk id="17" creationId="{DDE4431E-AF51-D90B-211A-6A85B848E05B}"/>
          </ac:picMkLst>
        </pc:picChg>
        <pc:cxnChg chg="mod topLvl">
          <ac:chgData name="Ye Zheng" userId="c70b5560249fc8ce" providerId="LiveId" clId="{A142A9E4-A1C6-4716-92B4-84CCF4DD7556}" dt="2024-05-02T13:14:21.034" v="9337" actId="1076"/>
          <ac:cxnSpMkLst>
            <pc:docMk/>
            <pc:sldMk cId="3628589046" sldId="592"/>
            <ac:cxnSpMk id="21" creationId="{502D15C5-C05B-00D9-3704-D1CB83DA1774}"/>
          </ac:cxnSpMkLst>
        </pc:cxnChg>
        <pc:cxnChg chg="mod topLvl">
          <ac:chgData name="Ye Zheng" userId="c70b5560249fc8ce" providerId="LiveId" clId="{A142A9E4-A1C6-4716-92B4-84CCF4DD7556}" dt="2024-05-02T13:15:03.253" v="9350" actId="1035"/>
          <ac:cxnSpMkLst>
            <pc:docMk/>
            <pc:sldMk cId="3628589046" sldId="592"/>
            <ac:cxnSpMk id="26" creationId="{29BD9AE0-5887-AC47-8795-DAB6350772BB}"/>
          </ac:cxnSpMkLst>
        </pc:cxnChg>
      </pc:sldChg>
      <pc:sldChg chg="del">
        <pc:chgData name="Ye Zheng" userId="c70b5560249fc8ce" providerId="LiveId" clId="{A142A9E4-A1C6-4716-92B4-84CCF4DD7556}" dt="2024-02-21T19:29:13.378" v="1253" actId="47"/>
        <pc:sldMkLst>
          <pc:docMk/>
          <pc:sldMk cId="2237486884" sldId="595"/>
        </pc:sldMkLst>
      </pc:sldChg>
      <pc:sldChg chg="addSp delSp modSp mod">
        <pc:chgData name="Ye Zheng" userId="c70b5560249fc8ce" providerId="LiveId" clId="{A142A9E4-A1C6-4716-92B4-84CCF4DD7556}" dt="2024-05-03T13:24:54.237" v="11057"/>
        <pc:sldMkLst>
          <pc:docMk/>
          <pc:sldMk cId="1983404617" sldId="597"/>
        </pc:sldMkLst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" creationId="{4C71566C-5F67-8D41-F0A9-E3B9820CF6F8}"/>
          </ac:spMkLst>
        </pc:spChg>
        <pc:spChg chg="del mod">
          <ac:chgData name="Ye Zheng" userId="c70b5560249fc8ce" providerId="LiveId" clId="{A142A9E4-A1C6-4716-92B4-84CCF4DD7556}" dt="2024-02-21T19:29:19.256" v="1255" actId="478"/>
          <ac:spMkLst>
            <pc:docMk/>
            <pc:sldMk cId="1983404617" sldId="597"/>
            <ac:spMk id="3" creationId="{5731C160-1FEC-EF9D-71F7-1555652EB8B3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" creationId="{5E5924BF-835D-D95C-9BDF-2E565F846878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5" creationId="{22D3156E-DF39-CBEB-1EFA-00F4496D2607}"/>
          </ac:spMkLst>
        </pc:spChg>
        <pc:spChg chg="del mod">
          <ac:chgData name="Ye Zheng" userId="c70b5560249fc8ce" providerId="LiveId" clId="{A142A9E4-A1C6-4716-92B4-84CCF4DD7556}" dt="2024-05-03T13:24:53.941" v="11056" actId="478"/>
          <ac:spMkLst>
            <pc:docMk/>
            <pc:sldMk cId="1983404617" sldId="597"/>
            <ac:spMk id="6" creationId="{79173039-70B5-9057-1B2F-F165635A709D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7" creationId="{1525F5C5-E587-7B31-E8BA-605B963E29C1}"/>
          </ac:spMkLst>
        </pc:spChg>
        <pc:spChg chg="add del mod">
          <ac:chgData name="Ye Zheng" userId="c70b5560249fc8ce" providerId="LiveId" clId="{A142A9E4-A1C6-4716-92B4-84CCF4DD7556}" dt="2024-02-21T19:29:20.277" v="1256" actId="478"/>
          <ac:spMkLst>
            <pc:docMk/>
            <pc:sldMk cId="1983404617" sldId="597"/>
            <ac:spMk id="9" creationId="{A8E792DB-5894-D6EC-1A5D-27A3AA7AE024}"/>
          </ac:spMkLst>
        </pc:spChg>
        <pc:spChg chg="add mod">
          <ac:chgData name="Ye Zheng" userId="c70b5560249fc8ce" providerId="LiveId" clId="{A142A9E4-A1C6-4716-92B4-84CCF4DD7556}" dt="2024-04-24T14:06:43.063" v="9024"/>
          <ac:spMkLst>
            <pc:docMk/>
            <pc:sldMk cId="1983404617" sldId="597"/>
            <ac:spMk id="9" creationId="{B8713688-050F-AB14-D0A7-9EEEAC6337C0}"/>
          </ac:spMkLst>
        </pc:spChg>
        <pc:spChg chg="del mod">
          <ac:chgData name="Ye Zheng" userId="c70b5560249fc8ce" providerId="LiveId" clId="{A142A9E4-A1C6-4716-92B4-84CCF4DD7556}" dt="2024-04-12T17:08:51.144" v="6146" actId="478"/>
          <ac:spMkLst>
            <pc:docMk/>
            <pc:sldMk cId="1983404617" sldId="597"/>
            <ac:spMk id="11" creationId="{41C95859-0080-7EFB-0331-53C724413D1D}"/>
          </ac:spMkLst>
        </pc:spChg>
        <pc:spChg chg="add mod">
          <ac:chgData name="Ye Zheng" userId="c70b5560249fc8ce" providerId="LiveId" clId="{A142A9E4-A1C6-4716-92B4-84CCF4DD7556}" dt="2024-05-03T13:24:54.237" v="11057"/>
          <ac:spMkLst>
            <pc:docMk/>
            <pc:sldMk cId="1983404617" sldId="597"/>
            <ac:spMk id="11" creationId="{E54AAEFB-504B-381B-4FB6-EF9DDB32AC3D}"/>
          </ac:spMkLst>
        </pc:spChg>
        <pc:spChg chg="del mod">
          <ac:chgData name="Ye Zheng" userId="c70b5560249fc8ce" providerId="LiveId" clId="{A142A9E4-A1C6-4716-92B4-84CCF4DD7556}" dt="2024-04-12T17:08:47.311" v="6143" actId="478"/>
          <ac:spMkLst>
            <pc:docMk/>
            <pc:sldMk cId="1983404617" sldId="597"/>
            <ac:spMk id="12" creationId="{5EC014BA-2F63-E933-5475-5FB84D203D00}"/>
          </ac:spMkLst>
        </pc:spChg>
        <pc:spChg chg="add mod">
          <ac:chgData name="Ye Zheng" userId="c70b5560249fc8ce" providerId="LiveId" clId="{A142A9E4-A1C6-4716-92B4-84CCF4DD7556}" dt="2024-04-12T17:08:52.196" v="6147"/>
          <ac:spMkLst>
            <pc:docMk/>
            <pc:sldMk cId="1983404617" sldId="597"/>
            <ac:spMk id="13" creationId="{6EBCC2BB-800B-1469-DC0D-094E2F4C88B5}"/>
          </ac:spMkLst>
        </pc:spChg>
        <pc:spChg chg="del mod">
          <ac:chgData name="Ye Zheng" userId="c70b5560249fc8ce" providerId="LiveId" clId="{A142A9E4-A1C6-4716-92B4-84CCF4DD7556}" dt="2024-04-12T17:08:49.896" v="6145" actId="478"/>
          <ac:spMkLst>
            <pc:docMk/>
            <pc:sldMk cId="1983404617" sldId="597"/>
            <ac:spMk id="15" creationId="{DD6C8C30-FD6A-9C63-92E5-8D371B76DE44}"/>
          </ac:spMkLst>
        </pc:spChg>
        <pc:spChg chg="add mod">
          <ac:chgData name="Ye Zheng" userId="c70b5560249fc8ce" providerId="LiveId" clId="{A142A9E4-A1C6-4716-92B4-84CCF4DD7556}" dt="2024-04-12T17:08:52.196" v="6147"/>
          <ac:spMkLst>
            <pc:docMk/>
            <pc:sldMk cId="1983404617" sldId="597"/>
            <ac:spMk id="17" creationId="{C5972FE2-D884-98B7-ADDD-735481FCC595}"/>
          </ac:spMkLst>
        </pc:spChg>
        <pc:spChg chg="add del mod">
          <ac:chgData name="Ye Zheng" userId="c70b5560249fc8ce" providerId="LiveId" clId="{A142A9E4-A1C6-4716-92B4-84CCF4DD7556}" dt="2024-04-24T14:06:42.828" v="9023" actId="478"/>
          <ac:spMkLst>
            <pc:docMk/>
            <pc:sldMk cId="1983404617" sldId="597"/>
            <ac:spMk id="18" creationId="{B1C59E84-A1BC-967C-BA8D-298626B4833A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1" creationId="{39AF1481-198A-89EB-F83A-CC02738C3AE6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2" creationId="{7CFA9FD1-17C4-0296-1B07-63DE393428D8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3" creationId="{66917D45-DE35-E451-2735-573DE8C5AB44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4" creationId="{0D5D1892-8507-6555-AEDB-2075104DD623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5" creationId="{872DECBB-FF8D-0445-A44D-1D5EAD010529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8" creationId="{41EB3A16-5D3F-89B1-3BE5-35B0D5B83A9E}"/>
          </ac:spMkLst>
        </pc:spChg>
        <pc:picChg chg="add mod">
          <ac:chgData name="Ye Zheng" userId="c70b5560249fc8ce" providerId="LiveId" clId="{A142A9E4-A1C6-4716-92B4-84CCF4DD7556}" dt="2024-04-12T16:27:07.668" v="5994"/>
          <ac:picMkLst>
            <pc:docMk/>
            <pc:sldMk cId="1983404617" sldId="597"/>
            <ac:picMk id="4" creationId="{5AE73D4F-AF7D-2C85-20D8-5153C856EB0E}"/>
          </ac:picMkLst>
        </pc:picChg>
        <pc:picChg chg="del">
          <ac:chgData name="Ye Zheng" userId="c70b5560249fc8ce" providerId="LiveId" clId="{A142A9E4-A1C6-4716-92B4-84CCF4DD7556}" dt="2024-04-12T16:27:07.403" v="5993" actId="478"/>
          <ac:picMkLst>
            <pc:docMk/>
            <pc:sldMk cId="1983404617" sldId="597"/>
            <ac:picMk id="9" creationId="{31C4CD30-8821-A83D-7C5B-8D8433A07A5A}"/>
          </ac:picMkLst>
        </pc:picChg>
      </pc:sldChg>
      <pc:sldChg chg="addSp delSp modSp mod ord modShow">
        <pc:chgData name="Ye Zheng" userId="c70b5560249fc8ce" providerId="LiveId" clId="{A142A9E4-A1C6-4716-92B4-84CCF4DD7556}" dt="2024-05-03T15:26:23.692" v="11651"/>
        <pc:sldMkLst>
          <pc:docMk/>
          <pc:sldMk cId="1155013879" sldId="599"/>
        </pc:sldMkLst>
        <pc:spChg chg="mod">
          <ac:chgData name="Ye Zheng" userId="c70b5560249fc8ce" providerId="LiveId" clId="{A142A9E4-A1C6-4716-92B4-84CCF4DD7556}" dt="2024-05-03T13:59:19.579" v="11227" actId="20577"/>
          <ac:spMkLst>
            <pc:docMk/>
            <pc:sldMk cId="1155013879" sldId="599"/>
            <ac:spMk id="2" creationId="{A007041B-32DC-5955-970A-4D63D82B9B8D}"/>
          </ac:spMkLst>
        </pc:spChg>
        <pc:spChg chg="mod">
          <ac:chgData name="Ye Zheng" userId="c70b5560249fc8ce" providerId="LiveId" clId="{A142A9E4-A1C6-4716-92B4-84CCF4DD7556}" dt="2024-04-12T17:03:07.478" v="6104" actId="2711"/>
          <ac:spMkLst>
            <pc:docMk/>
            <pc:sldMk cId="1155013879" sldId="599"/>
            <ac:spMk id="3" creationId="{34622DE1-3C62-6FF6-EB21-5710526EFB83}"/>
          </ac:spMkLst>
        </pc:spChg>
        <pc:spChg chg="mod">
          <ac:chgData name="Ye Zheng" userId="c70b5560249fc8ce" providerId="LiveId" clId="{A142A9E4-A1C6-4716-92B4-84CCF4DD7556}" dt="2024-05-03T13:59:45.004" v="11258" actId="20577"/>
          <ac:spMkLst>
            <pc:docMk/>
            <pc:sldMk cId="1155013879" sldId="599"/>
            <ac:spMk id="4" creationId="{A9A19CE0-F5D0-7523-B338-F57518F8F2CC}"/>
          </ac:spMkLst>
        </pc:spChg>
        <pc:spChg chg="add mod">
          <ac:chgData name="Ye Zheng" userId="c70b5560249fc8ce" providerId="LiveId" clId="{A142A9E4-A1C6-4716-92B4-84CCF4DD7556}" dt="2024-04-24T14:07:13.163" v="9042"/>
          <ac:spMkLst>
            <pc:docMk/>
            <pc:sldMk cId="1155013879" sldId="599"/>
            <ac:spMk id="5" creationId="{C929ECB4-6ADD-CB79-F40A-223AAE40AA42}"/>
          </ac:spMkLst>
        </pc:spChg>
        <pc:spChg chg="del mod">
          <ac:chgData name="Ye Zheng" userId="c70b5560249fc8ce" providerId="LiveId" clId="{A142A9E4-A1C6-4716-92B4-84CCF4DD7556}" dt="2024-05-02T14:11:07.563" v="10396" actId="478"/>
          <ac:spMkLst>
            <pc:docMk/>
            <pc:sldMk cId="1155013879" sldId="599"/>
            <ac:spMk id="6" creationId="{FD139857-209D-6884-9914-5F9C8D03F78F}"/>
          </ac:spMkLst>
        </pc:spChg>
        <pc:spChg chg="mod">
          <ac:chgData name="Ye Zheng" userId="c70b5560249fc8ce" providerId="LiveId" clId="{A142A9E4-A1C6-4716-92B4-84CCF4DD7556}" dt="2024-04-12T17:03:07.478" v="6104" actId="2711"/>
          <ac:spMkLst>
            <pc:docMk/>
            <pc:sldMk cId="1155013879" sldId="599"/>
            <ac:spMk id="7" creationId="{685B37D8-AF0C-ED97-F11E-B126EE81F559}"/>
          </ac:spMkLst>
        </pc:spChg>
        <pc:spChg chg="del mod">
          <ac:chgData name="Ye Zheng" userId="c70b5560249fc8ce" providerId="LiveId" clId="{A142A9E4-A1C6-4716-92B4-84CCF4DD7556}" dt="2024-04-12T17:10:11.002" v="6181" actId="478"/>
          <ac:spMkLst>
            <pc:docMk/>
            <pc:sldMk cId="1155013879" sldId="599"/>
            <ac:spMk id="9" creationId="{AADD2072-FBE5-D2D9-9893-8F33289C7F0D}"/>
          </ac:spMkLst>
        </pc:spChg>
        <pc:spChg chg="add mod">
          <ac:chgData name="Ye Zheng" userId="c70b5560249fc8ce" providerId="LiveId" clId="{A142A9E4-A1C6-4716-92B4-84CCF4DD7556}" dt="2024-05-02T14:12:07.581" v="10410" actId="1076"/>
          <ac:spMkLst>
            <pc:docMk/>
            <pc:sldMk cId="1155013879" sldId="599"/>
            <ac:spMk id="11" creationId="{B5912C33-5EB6-5D97-8454-F5210DB35F4A}"/>
          </ac:spMkLst>
        </pc:spChg>
        <pc:spChg chg="del mod">
          <ac:chgData name="Ye Zheng" userId="c70b5560249fc8ce" providerId="LiveId" clId="{A142A9E4-A1C6-4716-92B4-84CCF4DD7556}" dt="2024-04-12T17:10:12.401" v="6182" actId="478"/>
          <ac:spMkLst>
            <pc:docMk/>
            <pc:sldMk cId="1155013879" sldId="599"/>
            <ac:spMk id="11" creationId="{C1396BD7-BCE6-697E-7655-FC404D3FF2A1}"/>
          </ac:spMkLst>
        </pc:spChg>
        <pc:spChg chg="del mod">
          <ac:chgData name="Ye Zheng" userId="c70b5560249fc8ce" providerId="LiveId" clId="{A142A9E4-A1C6-4716-92B4-84CCF4DD7556}" dt="2024-04-12T17:10:10.012" v="6180" actId="478"/>
          <ac:spMkLst>
            <pc:docMk/>
            <pc:sldMk cId="1155013879" sldId="599"/>
            <ac:spMk id="12" creationId="{BF8AC350-51D4-C38C-AB70-59A53C4F2C38}"/>
          </ac:spMkLst>
        </pc:spChg>
        <pc:spChg chg="add mod">
          <ac:chgData name="Ye Zheng" userId="c70b5560249fc8ce" providerId="LiveId" clId="{A142A9E4-A1C6-4716-92B4-84CCF4DD7556}" dt="2024-04-12T17:10:13.434" v="6183"/>
          <ac:spMkLst>
            <pc:docMk/>
            <pc:sldMk cId="1155013879" sldId="599"/>
            <ac:spMk id="14" creationId="{02AA38B3-03F0-6EFD-3166-F1E5D30704F2}"/>
          </ac:spMkLst>
        </pc:spChg>
        <pc:spChg chg="add mod">
          <ac:chgData name="Ye Zheng" userId="c70b5560249fc8ce" providerId="LiveId" clId="{A142A9E4-A1C6-4716-92B4-84CCF4DD7556}" dt="2024-04-12T17:10:13.434" v="6183"/>
          <ac:spMkLst>
            <pc:docMk/>
            <pc:sldMk cId="1155013879" sldId="599"/>
            <ac:spMk id="16" creationId="{7470FF22-1068-24B7-0186-AF13FB54CB49}"/>
          </ac:spMkLst>
        </pc:spChg>
        <pc:spChg chg="add del mod">
          <ac:chgData name="Ye Zheng" userId="c70b5560249fc8ce" providerId="LiveId" clId="{A142A9E4-A1C6-4716-92B4-84CCF4DD7556}" dt="2024-04-24T14:07:12.946" v="9041" actId="478"/>
          <ac:spMkLst>
            <pc:docMk/>
            <pc:sldMk cId="1155013879" sldId="599"/>
            <ac:spMk id="18" creationId="{369DA66D-355F-F5A5-8821-73BE24CDA478}"/>
          </ac:spMkLst>
        </pc:spChg>
        <pc:graphicFrameChg chg="add mod">
          <ac:chgData name="Ye Zheng" userId="c70b5560249fc8ce" providerId="LiveId" clId="{A142A9E4-A1C6-4716-92B4-84CCF4DD7556}" dt="2024-05-02T14:12:04.975" v="10409" actId="1076"/>
          <ac:graphicFrameMkLst>
            <pc:docMk/>
            <pc:sldMk cId="1155013879" sldId="599"/>
            <ac:graphicFrameMk id="9" creationId="{2A155C26-8513-7F1C-9891-2040DE01D83B}"/>
          </ac:graphicFrameMkLst>
        </pc:graphicFrameChg>
        <pc:graphicFrameChg chg="mod modGraphic">
          <ac:chgData name="Ye Zheng" userId="c70b5560249fc8ce" providerId="LiveId" clId="{A142A9E4-A1C6-4716-92B4-84CCF4DD7556}" dt="2024-05-02T18:27:29.483" v="10991" actId="20577"/>
          <ac:graphicFrameMkLst>
            <pc:docMk/>
            <pc:sldMk cId="1155013879" sldId="599"/>
            <ac:graphicFrameMk id="15" creationId="{9400B04E-DEF7-CD07-B390-4F0559136488}"/>
          </ac:graphicFrameMkLst>
        </pc:graphicFrameChg>
        <pc:graphicFrameChg chg="del modGraphic">
          <ac:chgData name="Ye Zheng" userId="c70b5560249fc8ce" providerId="LiveId" clId="{A142A9E4-A1C6-4716-92B4-84CCF4DD7556}" dt="2024-05-02T14:11:08.917" v="10397" actId="478"/>
          <ac:graphicFrameMkLst>
            <pc:docMk/>
            <pc:sldMk cId="1155013879" sldId="599"/>
            <ac:graphicFrameMk id="17" creationId="{71F0FE57-95C5-AD8D-A300-107BEDAC577D}"/>
          </ac:graphicFrameMkLst>
        </pc:graphicFrameChg>
        <pc:picChg chg="del">
          <ac:chgData name="Ye Zheng" userId="c70b5560249fc8ce" providerId="LiveId" clId="{A142A9E4-A1C6-4716-92B4-84CCF4DD7556}" dt="2024-04-12T16:43:02.730" v="6046" actId="478"/>
          <ac:picMkLst>
            <pc:docMk/>
            <pc:sldMk cId="1155013879" sldId="599"/>
            <ac:picMk id="5" creationId="{F741EEA0-F2F5-7287-0E7C-31F55B7ADD58}"/>
          </ac:picMkLst>
        </pc:picChg>
        <pc:picChg chg="add mod">
          <ac:chgData name="Ye Zheng" userId="c70b5560249fc8ce" providerId="LiveId" clId="{A142A9E4-A1C6-4716-92B4-84CCF4DD7556}" dt="2024-04-12T16:44:08.393" v="6072"/>
          <ac:picMkLst>
            <pc:docMk/>
            <pc:sldMk cId="1155013879" sldId="599"/>
            <ac:picMk id="13" creationId="{6C09C906-68C0-D663-5ED4-60E1FE53A134}"/>
          </ac:picMkLst>
        </pc:picChg>
      </pc:sldChg>
      <pc:sldChg chg="addSp delSp modSp mod">
        <pc:chgData name="Ye Zheng" userId="c70b5560249fc8ce" providerId="LiveId" clId="{A142A9E4-A1C6-4716-92B4-84CCF4DD7556}" dt="2024-05-07T14:53:12.733" v="12847" actId="20577"/>
        <pc:sldMkLst>
          <pc:docMk/>
          <pc:sldMk cId="3787938349" sldId="600"/>
        </pc:sldMkLst>
        <pc:spChg chg="mod">
          <ac:chgData name="Ye Zheng" userId="c70b5560249fc8ce" providerId="LiveId" clId="{A142A9E4-A1C6-4716-92B4-84CCF4DD7556}" dt="2024-05-02T13:26:11.423" v="9678" actId="20577"/>
          <ac:spMkLst>
            <pc:docMk/>
            <pc:sldMk cId="3787938349" sldId="600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0:45.097" v="6094" actId="2711"/>
          <ac:spMkLst>
            <pc:docMk/>
            <pc:sldMk cId="3787938349" sldId="600"/>
            <ac:spMk id="3" creationId="{01E2CB46-B029-F2B0-85B9-EA2C1B5D88DE}"/>
          </ac:spMkLst>
        </pc:spChg>
        <pc:spChg chg="del mod">
          <ac:chgData name="Ye Zheng" userId="c70b5560249fc8ce" providerId="LiveId" clId="{A142A9E4-A1C6-4716-92B4-84CCF4DD7556}" dt="2024-03-07T14:38:46.395" v="1989" actId="478"/>
          <ac:spMkLst>
            <pc:docMk/>
            <pc:sldMk cId="3787938349" sldId="600"/>
            <ac:spMk id="3" creationId="{BACA5AF7-6796-F005-C19B-F4B1B5DE2396}"/>
          </ac:spMkLst>
        </pc:spChg>
        <pc:spChg chg="add mod">
          <ac:chgData name="Ye Zheng" userId="c70b5560249fc8ce" providerId="LiveId" clId="{A142A9E4-A1C6-4716-92B4-84CCF4DD7556}" dt="2024-05-07T14:53:12.733" v="12847" actId="20577"/>
          <ac:spMkLst>
            <pc:docMk/>
            <pc:sldMk cId="3787938349" sldId="600"/>
            <ac:spMk id="5" creationId="{29D9716E-CB4E-AF14-F981-E637D13874FB}"/>
          </ac:spMkLst>
        </pc:spChg>
        <pc:spChg chg="del">
          <ac:chgData name="Ye Zheng" userId="c70b5560249fc8ce" providerId="LiveId" clId="{A142A9E4-A1C6-4716-92B4-84CCF4DD7556}" dt="2024-03-07T14:38:51.048" v="1994" actId="478"/>
          <ac:spMkLst>
            <pc:docMk/>
            <pc:sldMk cId="3787938349" sldId="600"/>
            <ac:spMk id="5" creationId="{709F39B9-67C7-969B-61DF-BCFECFC321C0}"/>
          </ac:spMkLst>
        </pc:spChg>
        <pc:spChg chg="add mod">
          <ac:chgData name="Ye Zheng" userId="c70b5560249fc8ce" providerId="LiveId" clId="{A142A9E4-A1C6-4716-92B4-84CCF4DD7556}" dt="2024-04-08T13:25:13.140" v="2520"/>
          <ac:spMkLst>
            <pc:docMk/>
            <pc:sldMk cId="3787938349" sldId="600"/>
            <ac:spMk id="6" creationId="{118DEEC4-49F7-A2F4-23E6-89EC4B8A9A36}"/>
          </ac:spMkLst>
        </pc:spChg>
        <pc:spChg chg="del">
          <ac:chgData name="Ye Zheng" userId="c70b5560249fc8ce" providerId="LiveId" clId="{A142A9E4-A1C6-4716-92B4-84CCF4DD7556}" dt="2024-03-07T14:38:47.370" v="1990" actId="478"/>
          <ac:spMkLst>
            <pc:docMk/>
            <pc:sldMk cId="3787938349" sldId="600"/>
            <ac:spMk id="6" creationId="{13EEF5A2-CB0B-B200-CB5F-E96A5A67A704}"/>
          </ac:spMkLst>
        </pc:spChg>
        <pc:spChg chg="add mod">
          <ac:chgData name="Ye Zheng" userId="c70b5560249fc8ce" providerId="LiveId" clId="{A142A9E4-A1C6-4716-92B4-84CCF4DD7556}" dt="2024-04-24T14:06:49.335" v="9028"/>
          <ac:spMkLst>
            <pc:docMk/>
            <pc:sldMk cId="3787938349" sldId="600"/>
            <ac:spMk id="6" creationId="{697BD3D7-23E8-1F3D-F7FC-0AB99DA0A298}"/>
          </ac:spMkLst>
        </pc:spChg>
        <pc:spChg chg="mod">
          <ac:chgData name="Ye Zheng" userId="c70b5560249fc8ce" providerId="LiveId" clId="{A142A9E4-A1C6-4716-92B4-84CCF4DD7556}" dt="2024-04-12T17:00:45.097" v="6094" actId="2711"/>
          <ac:spMkLst>
            <pc:docMk/>
            <pc:sldMk cId="3787938349" sldId="600"/>
            <ac:spMk id="7" creationId="{C9B9E6AD-2CE9-DBAD-B025-9AA9ADD02F3D}"/>
          </ac:spMkLst>
        </pc:spChg>
        <pc:spChg chg="del">
          <ac:chgData name="Ye Zheng" userId="c70b5560249fc8ce" providerId="LiveId" clId="{A142A9E4-A1C6-4716-92B4-84CCF4DD7556}" dt="2024-03-07T14:38:47.931" v="1991" actId="478"/>
          <ac:spMkLst>
            <pc:docMk/>
            <pc:sldMk cId="3787938349" sldId="600"/>
            <ac:spMk id="9" creationId="{B0923184-791C-3EBE-AD5F-781F745A2833}"/>
          </ac:spMkLst>
        </pc:spChg>
        <pc:spChg chg="del mod">
          <ac:chgData name="Ye Zheng" userId="c70b5560249fc8ce" providerId="LiveId" clId="{A142A9E4-A1C6-4716-92B4-84CCF4DD7556}" dt="2024-04-12T17:09:03.460" v="6154" actId="478"/>
          <ac:spMkLst>
            <pc:docMk/>
            <pc:sldMk cId="3787938349" sldId="600"/>
            <ac:spMk id="11" creationId="{9328084B-7EDA-0752-E0E9-D1AB907F20E7}"/>
          </ac:spMkLst>
        </pc:spChg>
        <pc:spChg chg="add del mod">
          <ac:chgData name="Ye Zheng" userId="c70b5560249fc8ce" providerId="LiveId" clId="{A142A9E4-A1C6-4716-92B4-84CCF4DD7556}" dt="2024-05-03T14:59:21.350" v="11519" actId="478"/>
          <ac:spMkLst>
            <pc:docMk/>
            <pc:sldMk cId="3787938349" sldId="600"/>
            <ac:spMk id="11" creationId="{A339F6D2-4726-A795-9D98-0EB692B3EA53}"/>
          </ac:spMkLst>
        </pc:spChg>
        <pc:spChg chg="del mod">
          <ac:chgData name="Ye Zheng" userId="c70b5560249fc8ce" providerId="LiveId" clId="{A142A9E4-A1C6-4716-92B4-84CCF4DD7556}" dt="2024-04-12T17:09:01.566" v="6152" actId="478"/>
          <ac:spMkLst>
            <pc:docMk/>
            <pc:sldMk cId="3787938349" sldId="600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5-03T14:59:21.567" v="11520"/>
          <ac:spMkLst>
            <pc:docMk/>
            <pc:sldMk cId="3787938349" sldId="600"/>
            <ac:spMk id="12" creationId="{964AD8BC-4BA0-2899-1C46-6635FD70CC01}"/>
          </ac:spMkLst>
        </pc:spChg>
        <pc:spChg chg="add del mod">
          <ac:chgData name="Ye Zheng" userId="c70b5560249fc8ce" providerId="LiveId" clId="{A142A9E4-A1C6-4716-92B4-84CCF4DD7556}" dt="2024-05-02T14:03:20.239" v="10341" actId="478"/>
          <ac:spMkLst>
            <pc:docMk/>
            <pc:sldMk cId="3787938349" sldId="600"/>
            <ac:spMk id="12" creationId="{F58E0AAF-178E-B21E-50EF-19D68C59980A}"/>
          </ac:spMkLst>
        </pc:spChg>
        <pc:spChg chg="add mod">
          <ac:chgData name="Ye Zheng" userId="c70b5560249fc8ce" providerId="LiveId" clId="{A142A9E4-A1C6-4716-92B4-84CCF4DD7556}" dt="2024-04-12T17:09:04.438" v="6155"/>
          <ac:spMkLst>
            <pc:docMk/>
            <pc:sldMk cId="3787938349" sldId="600"/>
            <ac:spMk id="13" creationId="{1D56D47C-612E-1C7D-2881-7BEA03E17B25}"/>
          </ac:spMkLst>
        </pc:spChg>
        <pc:spChg chg="add del mod">
          <ac:chgData name="Ye Zheng" userId="c70b5560249fc8ce" providerId="LiveId" clId="{A142A9E4-A1C6-4716-92B4-84CCF4DD7556}" dt="2024-05-02T13:53:09.532" v="10154" actId="478"/>
          <ac:spMkLst>
            <pc:docMk/>
            <pc:sldMk cId="3787938349" sldId="600"/>
            <ac:spMk id="14" creationId="{2246EF83-94CC-DB36-893D-9E3F9B9AD029}"/>
          </ac:spMkLst>
        </pc:spChg>
        <pc:spChg chg="del">
          <ac:chgData name="Ye Zheng" userId="c70b5560249fc8ce" providerId="LiveId" clId="{A142A9E4-A1C6-4716-92B4-84CCF4DD7556}" dt="2024-03-07T14:38:53.768" v="1996" actId="478"/>
          <ac:spMkLst>
            <pc:docMk/>
            <pc:sldMk cId="3787938349" sldId="600"/>
            <ac:spMk id="14" creationId="{A1A8692B-9FF6-F322-AC82-94DA1A3AD465}"/>
          </ac:spMkLst>
        </pc:spChg>
        <pc:spChg chg="del mod">
          <ac:chgData name="Ye Zheng" userId="c70b5560249fc8ce" providerId="LiveId" clId="{A142A9E4-A1C6-4716-92B4-84CCF4DD7556}" dt="2024-04-12T17:09:02.589" v="6153" actId="478"/>
          <ac:spMkLst>
            <pc:docMk/>
            <pc:sldMk cId="3787938349" sldId="600"/>
            <ac:spMk id="15" creationId="{17D254A9-4D05-4164-C990-885AB24D591F}"/>
          </ac:spMkLst>
        </pc:spChg>
        <pc:spChg chg="add del mod">
          <ac:chgData name="Ye Zheng" userId="c70b5560249fc8ce" providerId="LiveId" clId="{A142A9E4-A1C6-4716-92B4-84CCF4DD7556}" dt="2024-04-08T13:52:28.800" v="2587" actId="478"/>
          <ac:spMkLst>
            <pc:docMk/>
            <pc:sldMk cId="3787938349" sldId="600"/>
            <ac:spMk id="15" creationId="{370E8168-9185-18C6-746D-9E05B2008945}"/>
          </ac:spMkLst>
        </pc:spChg>
        <pc:spChg chg="add mod">
          <ac:chgData name="Ye Zheng" userId="c70b5560249fc8ce" providerId="LiveId" clId="{A142A9E4-A1C6-4716-92B4-84CCF4DD7556}" dt="2024-04-12T17:09:04.438" v="6155"/>
          <ac:spMkLst>
            <pc:docMk/>
            <pc:sldMk cId="3787938349" sldId="600"/>
            <ac:spMk id="16" creationId="{6F334890-2BFF-32F9-2C85-0D29CD8565D0}"/>
          </ac:spMkLst>
        </pc:spChg>
        <pc:spChg chg="add del mod">
          <ac:chgData name="Ye Zheng" userId="c70b5560249fc8ce" providerId="LiveId" clId="{A142A9E4-A1C6-4716-92B4-84CCF4DD7556}" dt="2024-04-08T13:52:30.007" v="2588" actId="478"/>
          <ac:spMkLst>
            <pc:docMk/>
            <pc:sldMk cId="3787938349" sldId="600"/>
            <ac:spMk id="16" creationId="{AF67170D-D7A2-95CB-67B7-112713857A64}"/>
          </ac:spMkLst>
        </pc:spChg>
        <pc:spChg chg="add mod">
          <ac:chgData name="Ye Zheng" userId="c70b5560249fc8ce" providerId="LiveId" clId="{A142A9E4-A1C6-4716-92B4-84CCF4DD7556}" dt="2024-05-02T13:57:57.362" v="10199" actId="20577"/>
          <ac:spMkLst>
            <pc:docMk/>
            <pc:sldMk cId="3787938349" sldId="600"/>
            <ac:spMk id="17" creationId="{78514962-CA79-8ECF-B241-9E25FA3A99DF}"/>
          </ac:spMkLst>
        </pc:spChg>
        <pc:spChg chg="add del mod">
          <ac:chgData name="Ye Zheng" userId="c70b5560249fc8ce" providerId="LiveId" clId="{A142A9E4-A1C6-4716-92B4-84CCF4DD7556}" dt="2024-05-02T13:58:12.665" v="10202" actId="478"/>
          <ac:spMkLst>
            <pc:docMk/>
            <pc:sldMk cId="3787938349" sldId="600"/>
            <ac:spMk id="18" creationId="{8207D158-9AF6-C803-76C6-108E9915B5ED}"/>
          </ac:spMkLst>
        </pc:spChg>
        <pc:spChg chg="add del mod">
          <ac:chgData name="Ye Zheng" userId="c70b5560249fc8ce" providerId="LiveId" clId="{A142A9E4-A1C6-4716-92B4-84CCF4DD7556}" dt="2024-05-02T13:58:11.758" v="10201" actId="478"/>
          <ac:spMkLst>
            <pc:docMk/>
            <pc:sldMk cId="3787938349" sldId="600"/>
            <ac:spMk id="19" creationId="{4B14FC77-5898-D8F8-BB1E-36D174289161}"/>
          </ac:spMkLst>
        </pc:spChg>
        <pc:spChg chg="add del mod">
          <ac:chgData name="Ye Zheng" userId="c70b5560249fc8ce" providerId="LiveId" clId="{A142A9E4-A1C6-4716-92B4-84CCF4DD7556}" dt="2024-04-24T14:06:49.146" v="9027" actId="478"/>
          <ac:spMkLst>
            <pc:docMk/>
            <pc:sldMk cId="3787938349" sldId="600"/>
            <ac:spMk id="20" creationId="{4A015AA0-396D-CA7D-617B-4143BCA1B2E8}"/>
          </ac:spMkLst>
        </pc:spChg>
        <pc:spChg chg="del">
          <ac:chgData name="Ye Zheng" userId="c70b5560249fc8ce" providerId="LiveId" clId="{A142A9E4-A1C6-4716-92B4-84CCF4DD7556}" dt="2024-03-07T14:38:55.161" v="1997" actId="478"/>
          <ac:spMkLst>
            <pc:docMk/>
            <pc:sldMk cId="3787938349" sldId="600"/>
            <ac:spMk id="21" creationId="{0134CEEB-7388-E4CA-934C-96B0BC0E484F}"/>
          </ac:spMkLst>
        </pc:spChg>
        <pc:spChg chg="del">
          <ac:chgData name="Ye Zheng" userId="c70b5560249fc8ce" providerId="LiveId" clId="{A142A9E4-A1C6-4716-92B4-84CCF4DD7556}" dt="2024-03-07T14:38:52.193" v="1995" actId="478"/>
          <ac:spMkLst>
            <pc:docMk/>
            <pc:sldMk cId="3787938349" sldId="600"/>
            <ac:spMk id="22" creationId="{C351F2F2-255F-DAA0-753B-C07E6EC0CDD7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23" creationId="{5FA24453-D227-79C3-3134-F60D09EBC24F}"/>
          </ac:spMkLst>
        </pc:spChg>
        <pc:spChg chg="del">
          <ac:chgData name="Ye Zheng" userId="c70b5560249fc8ce" providerId="LiveId" clId="{A142A9E4-A1C6-4716-92B4-84CCF4DD7556}" dt="2024-03-07T14:38:49.393" v="1993" actId="478"/>
          <ac:spMkLst>
            <pc:docMk/>
            <pc:sldMk cId="3787938349" sldId="600"/>
            <ac:spMk id="27" creationId="{4C3F0DBC-7CE1-A13E-E475-070A7F713409}"/>
          </ac:spMkLst>
        </pc:spChg>
        <pc:spChg chg="del">
          <ac:chgData name="Ye Zheng" userId="c70b5560249fc8ce" providerId="LiveId" clId="{A142A9E4-A1C6-4716-92B4-84CCF4DD7556}" dt="2024-03-07T14:38:53.768" v="1996" actId="478"/>
          <ac:spMkLst>
            <pc:docMk/>
            <pc:sldMk cId="3787938349" sldId="600"/>
            <ac:spMk id="28" creationId="{ABB32B2B-1429-4CA9-369D-E7806929C84C}"/>
          </ac:spMkLst>
        </pc:spChg>
        <pc:spChg chg="add mod">
          <ac:chgData name="Ye Zheng" userId="c70b5560249fc8ce" providerId="LiveId" clId="{A142A9E4-A1C6-4716-92B4-84CCF4DD7556}" dt="2024-05-02T14:18:23.508" v="10474" actId="164"/>
          <ac:spMkLst>
            <pc:docMk/>
            <pc:sldMk cId="3787938349" sldId="600"/>
            <ac:spMk id="31" creationId="{5217232D-CA8D-DCE8-C76E-89DEC5BCD815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1" creationId="{D33600DE-D434-B9B5-8F3A-2B3A7F6027F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2" creationId="{964E1764-F108-39B7-3E47-07D855D8A21E}"/>
          </ac:spMkLst>
        </pc:spChg>
        <pc:spChg chg="add mod">
          <ac:chgData name="Ye Zheng" userId="c70b5560249fc8ce" providerId="LiveId" clId="{A142A9E4-A1C6-4716-92B4-84CCF4DD7556}" dt="2024-05-02T16:56:00.418" v="10943" actId="20577"/>
          <ac:spMkLst>
            <pc:docMk/>
            <pc:sldMk cId="3787938349" sldId="600"/>
            <ac:spMk id="32" creationId="{E25A3C12-0A65-4A64-DA21-3B9F7A31054B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3" creationId="{D5A1491F-DC37-18C2-A177-972BC50288D2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7" creationId="{7E49D728-4FF9-2B94-3F79-21C14F56FC8A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8" creationId="{5AC8E000-C404-BECD-73AE-31D8D15BF9C7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9" creationId="{29E73916-F973-F17D-6C69-F27FD0B62FB4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0" creationId="{CC2D4020-0040-3D48-DCBB-4982E78A3950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1" creationId="{CC0BA553-CADD-54A4-9827-98A8ECE172F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2" creationId="{B4F10414-8375-7D19-A1B0-4A02CC67E788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3" creationId="{34D81FBE-77EB-4C63-AE82-1B2C9283D9D7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4" creationId="{1F97EF3B-0E0E-F2E3-0730-AE6B49C4E1C7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5" creationId="{7096E701-0B50-C3B4-5AD3-C5816397E78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6" creationId="{33F00AAC-AD45-96D5-5DA6-4E69B52B9D8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7" creationId="{72D19BE2-21B5-66F8-AA65-FD2812903EB9}"/>
          </ac:spMkLst>
        </pc:spChg>
        <pc:spChg chg="add del mod">
          <ac:chgData name="Ye Zheng" userId="c70b5560249fc8ce" providerId="LiveId" clId="{A142A9E4-A1C6-4716-92B4-84CCF4DD7556}" dt="2024-04-08T17:57:33.949" v="3134" actId="478"/>
          <ac:spMkLst>
            <pc:docMk/>
            <pc:sldMk cId="3787938349" sldId="600"/>
            <ac:spMk id="48" creationId="{4E28A82E-730F-B50D-684E-13D8EF5C012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9" creationId="{D2D23D3A-4EF2-1EB3-5CF3-5ABDCEEA209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0" creationId="{2CAF9282-4807-FFF7-77D5-14E9C28CB3D8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2" creationId="{7ED6A1AB-70AD-E85F-2B3A-062796DFCA1B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3" creationId="{BC52B9CC-D4B0-79BD-83E6-762A5008AA95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4" creationId="{40AAC505-6CC8-1476-D5FC-F613356A9702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5" creationId="{6960606A-63B3-F664-E0F5-91EBCF2098F1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6" creationId="{087F852D-338C-BED5-9A8C-5CBD9510F6C4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7" creationId="{CEBD5947-52E2-FFA2-F290-29C871D7F0DE}"/>
          </ac:spMkLst>
        </pc:spChg>
        <pc:spChg chg="add mod">
          <ac:chgData name="Ye Zheng" userId="c70b5560249fc8ce" providerId="LiveId" clId="{A142A9E4-A1C6-4716-92B4-84CCF4DD7556}" dt="2024-04-08T19:43:20.569" v="3500" actId="1038"/>
          <ac:spMkLst>
            <pc:docMk/>
            <pc:sldMk cId="3787938349" sldId="600"/>
            <ac:spMk id="58" creationId="{D54055FF-FB19-9BFD-7BDC-EC84B5D69DFB}"/>
          </ac:spMkLst>
        </pc:spChg>
        <pc:grpChg chg="add mod">
          <ac:chgData name="Ye Zheng" userId="c70b5560249fc8ce" providerId="LiveId" clId="{A142A9E4-A1C6-4716-92B4-84CCF4DD7556}" dt="2024-05-02T14:18:23.508" v="10474" actId="164"/>
          <ac:grpSpMkLst>
            <pc:docMk/>
            <pc:sldMk cId="3787938349" sldId="600"/>
            <ac:grpSpMk id="24" creationId="{AFD4B641-2B9C-7E09-91AB-D9B725B6194E}"/>
          </ac:grpSpMkLst>
        </pc:grpChg>
        <pc:grpChg chg="add mod">
          <ac:chgData name="Ye Zheng" userId="c70b5560249fc8ce" providerId="LiveId" clId="{A142A9E4-A1C6-4716-92B4-84CCF4DD7556}" dt="2024-05-02T14:18:43.843" v="10478" actId="1035"/>
          <ac:grpSpMkLst>
            <pc:docMk/>
            <pc:sldMk cId="3787938349" sldId="600"/>
            <ac:grpSpMk id="33" creationId="{2E55AA8C-00F7-ADF9-4255-21171A78CE91}"/>
          </ac:grpSpMkLst>
        </pc:grpChg>
        <pc:grpChg chg="add del mod">
          <ac:chgData name="Ye Zheng" userId="c70b5560249fc8ce" providerId="LiveId" clId="{A142A9E4-A1C6-4716-92B4-84CCF4DD7556}" dt="2024-04-08T19:45:13.133" v="3543" actId="478"/>
          <ac:grpSpMkLst>
            <pc:docMk/>
            <pc:sldMk cId="3787938349" sldId="600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14.591" v="5998"/>
          <ac:picMkLst>
            <pc:docMk/>
            <pc:sldMk cId="3787938349" sldId="600"/>
            <ac:picMk id="4" creationId="{33E2B65B-5455-7BD2-E82F-37E34791B669}"/>
          </ac:picMkLst>
        </pc:picChg>
        <pc:picChg chg="del">
          <ac:chgData name="Ye Zheng" userId="c70b5560249fc8ce" providerId="LiveId" clId="{A142A9E4-A1C6-4716-92B4-84CCF4DD7556}" dt="2024-04-12T16:27:14.376" v="5997" actId="478"/>
          <ac:picMkLst>
            <pc:docMk/>
            <pc:sldMk cId="3787938349" sldId="600"/>
            <ac:picMk id="6" creationId="{FDD7BB94-BF02-F8B8-164B-18BC46B6EFDE}"/>
          </ac:picMkLst>
        </pc:picChg>
        <pc:picChg chg="add mod modCrop">
          <ac:chgData name="Ye Zheng" userId="c70b5560249fc8ce" providerId="LiveId" clId="{A142A9E4-A1C6-4716-92B4-84CCF4DD7556}" dt="2024-05-02T13:55:17.343" v="10166" actId="732"/>
          <ac:picMkLst>
            <pc:docMk/>
            <pc:sldMk cId="3787938349" sldId="600"/>
            <ac:picMk id="9" creationId="{F8540757-175C-CE7D-52B1-A0F1B983558E}"/>
          </ac:picMkLst>
        </pc:picChg>
        <pc:picChg chg="del">
          <ac:chgData name="Ye Zheng" userId="c70b5560249fc8ce" providerId="LiveId" clId="{A142A9E4-A1C6-4716-92B4-84CCF4DD7556}" dt="2024-03-07T14:38:48.702" v="1992" actId="478"/>
          <ac:picMkLst>
            <pc:docMk/>
            <pc:sldMk cId="3787938349" sldId="600"/>
            <ac:picMk id="24" creationId="{0EC2A26E-43A9-4BFC-0836-ACF775583928}"/>
          </ac:picMkLst>
        </pc:picChg>
        <pc:cxnChg chg="add mod">
          <ac:chgData name="Ye Zheng" userId="c70b5560249fc8ce" providerId="LiveId" clId="{A142A9E4-A1C6-4716-92B4-84CCF4DD7556}" dt="2024-05-02T14:18:23.508" v="10474" actId="164"/>
          <ac:cxnSpMkLst>
            <pc:docMk/>
            <pc:sldMk cId="3787938349" sldId="600"/>
            <ac:cxnSpMk id="20" creationId="{2F00992F-5C86-F031-44BF-801D5A8075D5}"/>
          </ac:cxnSpMkLst>
        </pc:cxnChg>
        <pc:cxnChg chg="add del mod">
          <ac:chgData name="Ye Zheng" userId="c70b5560249fc8ce" providerId="LiveId" clId="{A142A9E4-A1C6-4716-92B4-84CCF4DD7556}" dt="2024-04-08T13:56:26.733" v="2667" actId="478"/>
          <ac:cxnSpMkLst>
            <pc:docMk/>
            <pc:sldMk cId="3787938349" sldId="600"/>
            <ac:cxnSpMk id="21" creationId="{FAFB4030-EB1C-9B5E-2FBE-0DB93B4C97DF}"/>
          </ac:cxnSpMkLst>
        </pc:cxnChg>
        <pc:cxnChg chg="add mod">
          <ac:chgData name="Ye Zheng" userId="c70b5560249fc8ce" providerId="LiveId" clId="{A142A9E4-A1C6-4716-92B4-84CCF4DD7556}" dt="2024-04-08T19:40:46.320" v="3394" actId="571"/>
          <ac:cxnSpMkLst>
            <pc:docMk/>
            <pc:sldMk cId="3787938349" sldId="600"/>
            <ac:cxnSpMk id="26" creationId="{D2D82AEE-1920-BBDE-89DB-A57C603CF053}"/>
          </ac:cxnSpMkLst>
        </pc:cxnChg>
        <pc:cxnChg chg="add mod">
          <ac:chgData name="Ye Zheng" userId="c70b5560249fc8ce" providerId="LiveId" clId="{A142A9E4-A1C6-4716-92B4-84CCF4DD7556}" dt="2024-04-08T19:40:46.320" v="3394" actId="571"/>
          <ac:cxnSpMkLst>
            <pc:docMk/>
            <pc:sldMk cId="3787938349" sldId="600"/>
            <ac:cxnSpMk id="27" creationId="{CC7DDD82-3AD4-E69C-98AA-5FFEE480F58F}"/>
          </ac:cxnSpMkLst>
        </pc:cxnChg>
        <pc:cxnChg chg="add del">
          <ac:chgData name="Ye Zheng" userId="c70b5560249fc8ce" providerId="LiveId" clId="{A142A9E4-A1C6-4716-92B4-84CCF4DD7556}" dt="2024-05-02T13:56:25.605" v="10175" actId="11529"/>
          <ac:cxnSpMkLst>
            <pc:docMk/>
            <pc:sldMk cId="3787938349" sldId="600"/>
            <ac:cxnSpMk id="30" creationId="{F46F546C-6EC3-B162-A90A-56A40AB15A5B}"/>
          </ac:cxnSpMkLst>
        </pc:cxnChg>
      </pc:sldChg>
      <pc:sldChg chg="modSp del mod">
        <pc:chgData name="Ye Zheng" userId="c70b5560249fc8ce" providerId="LiveId" clId="{A142A9E4-A1C6-4716-92B4-84CCF4DD7556}" dt="2024-04-08T20:03:52.478" v="3938" actId="47"/>
        <pc:sldMkLst>
          <pc:docMk/>
          <pc:sldMk cId="1925305242" sldId="601"/>
        </pc:sldMkLst>
        <pc:spChg chg="mod">
          <ac:chgData name="Ye Zheng" userId="c70b5560249fc8ce" providerId="LiveId" clId="{A142A9E4-A1C6-4716-92B4-84CCF4DD7556}" dt="2024-02-22T14:36:24.143" v="1830" actId="20577"/>
          <ac:spMkLst>
            <pc:docMk/>
            <pc:sldMk cId="1925305242" sldId="601"/>
            <ac:spMk id="3" creationId="{D5A361EC-4715-9EAE-D69D-00112C3D87C7}"/>
          </ac:spMkLst>
        </pc:spChg>
      </pc:sldChg>
      <pc:sldChg chg="modSp del">
        <pc:chgData name="Ye Zheng" userId="c70b5560249fc8ce" providerId="LiveId" clId="{A142A9E4-A1C6-4716-92B4-84CCF4DD7556}" dt="2024-04-08T20:47:32.890" v="4425" actId="47"/>
        <pc:sldMkLst>
          <pc:docMk/>
          <pc:sldMk cId="4155866276" sldId="602"/>
        </pc:sldMkLst>
        <pc:spChg chg="mod">
          <ac:chgData name="Ye Zheng" userId="c70b5560249fc8ce" providerId="LiveId" clId="{A142A9E4-A1C6-4716-92B4-84CCF4DD7556}" dt="2024-04-08T20:08:10.223" v="3963" actId="207"/>
          <ac:spMkLst>
            <pc:docMk/>
            <pc:sldMk cId="4155866276" sldId="602"/>
            <ac:spMk id="14" creationId="{A8683954-6770-F0AA-3D43-5EC5AD179039}"/>
          </ac:spMkLst>
        </pc:spChg>
        <pc:spChg chg="mod">
          <ac:chgData name="Ye Zheng" userId="c70b5560249fc8ce" providerId="LiveId" clId="{A142A9E4-A1C6-4716-92B4-84CCF4DD7556}" dt="2024-04-08T20:10:41.356" v="3988" actId="20577"/>
          <ac:spMkLst>
            <pc:docMk/>
            <pc:sldMk cId="4155866276" sldId="602"/>
            <ac:spMk id="17" creationId="{8A511AC0-ABFD-2A66-C26A-595A94B2A052}"/>
          </ac:spMkLst>
        </pc:spChg>
        <pc:spChg chg="mod">
          <ac:chgData name="Ye Zheng" userId="c70b5560249fc8ce" providerId="LiveId" clId="{A142A9E4-A1C6-4716-92B4-84CCF4DD7556}" dt="2024-02-22T14:46:52.859" v="1832" actId="207"/>
          <ac:spMkLst>
            <pc:docMk/>
            <pc:sldMk cId="4155866276" sldId="602"/>
            <ac:spMk id="21" creationId="{7D0824F2-1BA8-518C-534D-1DBEDD963D8E}"/>
          </ac:spMkLst>
        </pc:spChg>
      </pc:sldChg>
      <pc:sldChg chg="addSp delSp modSp mod">
        <pc:chgData name="Ye Zheng" userId="c70b5560249fc8ce" providerId="LiveId" clId="{A142A9E4-A1C6-4716-92B4-84CCF4DD7556}" dt="2024-05-07T15:59:50.437" v="12850" actId="20577"/>
        <pc:sldMkLst>
          <pc:docMk/>
          <pc:sldMk cId="3296163050" sldId="603"/>
        </pc:sldMkLst>
        <pc:spChg chg="mod">
          <ac:chgData name="Ye Zheng" userId="c70b5560249fc8ce" providerId="LiveId" clId="{A142A9E4-A1C6-4716-92B4-84CCF4DD7556}" dt="2024-05-07T15:59:50.437" v="12850" actId="20577"/>
          <ac:spMkLst>
            <pc:docMk/>
            <pc:sldMk cId="3296163050" sldId="603"/>
            <ac:spMk id="2" creationId="{A37E1D70-CF17-C4DD-3D6E-41CFE6B3F143}"/>
          </ac:spMkLst>
        </pc:spChg>
        <pc:spChg chg="mod">
          <ac:chgData name="Ye Zheng" userId="c70b5560249fc8ce" providerId="LiveId" clId="{A142A9E4-A1C6-4716-92B4-84CCF4DD7556}" dt="2024-05-07T13:06:31.753" v="12587" actId="113"/>
          <ac:spMkLst>
            <pc:docMk/>
            <pc:sldMk cId="3296163050" sldId="603"/>
            <ac:spMk id="3" creationId="{D81B83C8-816A-966E-E2FD-6A7010E0BF5F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5" creationId="{14179EC6-BF4F-745F-CF93-39DC0891BF75}"/>
          </ac:spMkLst>
        </pc:spChg>
        <pc:spChg chg="mod">
          <ac:chgData name="Ye Zheng" userId="c70b5560249fc8ce" providerId="LiveId" clId="{A142A9E4-A1C6-4716-92B4-84CCF4DD7556}" dt="2024-05-03T13:53:49.584" v="11153"/>
          <ac:spMkLst>
            <pc:docMk/>
            <pc:sldMk cId="3296163050" sldId="603"/>
            <ac:spMk id="6" creationId="{CF437F88-8243-BC71-3D32-C9B497FF911D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7" creationId="{4A561008-EEBA-57FF-8BF6-A344D2083638}"/>
          </ac:spMkLst>
        </pc:spChg>
        <pc:spChg chg="mod">
          <ac:chgData name="Ye Zheng" userId="c70b5560249fc8ce" providerId="LiveId" clId="{A142A9E4-A1C6-4716-92B4-84CCF4DD7556}" dt="2024-05-03T13:54:26.181" v="11198" actId="20577"/>
          <ac:spMkLst>
            <pc:docMk/>
            <pc:sldMk cId="3296163050" sldId="603"/>
            <ac:spMk id="9" creationId="{11FE16CC-368F-5EB0-ECE4-B10E7C74A311}"/>
          </ac:spMkLst>
        </pc:spChg>
        <pc:spChg chg="add mod">
          <ac:chgData name="Ye Zheng" userId="c70b5560249fc8ce" providerId="LiveId" clId="{A142A9E4-A1C6-4716-92B4-84CCF4DD7556}" dt="2024-04-24T14:07:16.271" v="9044"/>
          <ac:spMkLst>
            <pc:docMk/>
            <pc:sldMk cId="3296163050" sldId="603"/>
            <ac:spMk id="11" creationId="{21729F6E-159C-299C-1EF1-7757B63AC87B}"/>
          </ac:spMkLst>
        </pc:spChg>
        <pc:spChg chg="del mod">
          <ac:chgData name="Ye Zheng" userId="c70b5560249fc8ce" providerId="LiveId" clId="{A142A9E4-A1C6-4716-92B4-84CCF4DD7556}" dt="2024-04-12T17:10:19.327" v="6186" actId="478"/>
          <ac:spMkLst>
            <pc:docMk/>
            <pc:sldMk cId="3296163050" sldId="603"/>
            <ac:spMk id="11" creationId="{6D233233-A10A-AFCF-08A5-7B5A9D817266}"/>
          </ac:spMkLst>
        </pc:spChg>
        <pc:spChg chg="del mod">
          <ac:chgData name="Ye Zheng" userId="c70b5560249fc8ce" providerId="LiveId" clId="{A142A9E4-A1C6-4716-92B4-84CCF4DD7556}" dt="2024-04-12T17:10:16.236" v="6184" actId="478"/>
          <ac:spMkLst>
            <pc:docMk/>
            <pc:sldMk cId="3296163050" sldId="603"/>
            <ac:spMk id="12" creationId="{2918F4D6-57AD-7024-1EB6-56B07A27EAF0}"/>
          </ac:spMkLst>
        </pc:spChg>
        <pc:spChg chg="add mod">
          <ac:chgData name="Ye Zheng" userId="c70b5560249fc8ce" providerId="LiveId" clId="{A142A9E4-A1C6-4716-92B4-84CCF4DD7556}" dt="2024-04-12T17:10:20.559" v="6187"/>
          <ac:spMkLst>
            <pc:docMk/>
            <pc:sldMk cId="3296163050" sldId="603"/>
            <ac:spMk id="13" creationId="{A2F53F1B-E334-E8D5-B7BD-12FB09CC4E5B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4" creationId="{6021AD8D-B3F2-C0AE-3723-BA9170D8D4B3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5" creationId="{ECAF3F4D-D574-1978-69AA-A681A892636F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6" creationId="{7151DC4D-33FD-6398-CD34-BE80A08D87D3}"/>
          </ac:spMkLst>
        </pc:spChg>
        <pc:spChg chg="add mod">
          <ac:chgData name="Ye Zheng" userId="c70b5560249fc8ce" providerId="LiveId" clId="{A142A9E4-A1C6-4716-92B4-84CCF4DD7556}" dt="2024-05-03T19:30:45.602" v="12430" actId="1036"/>
          <ac:spMkLst>
            <pc:docMk/>
            <pc:sldMk cId="3296163050" sldId="603"/>
            <ac:spMk id="18" creationId="{AD2F5F48-419C-66BC-9B55-DA0389761CF7}"/>
          </ac:spMkLst>
        </pc:spChg>
        <pc:spChg chg="del mod">
          <ac:chgData name="Ye Zheng" userId="c70b5560249fc8ce" providerId="LiveId" clId="{A142A9E4-A1C6-4716-92B4-84CCF4DD7556}" dt="2024-04-12T17:10:17.479" v="6185" actId="478"/>
          <ac:spMkLst>
            <pc:docMk/>
            <pc:sldMk cId="3296163050" sldId="603"/>
            <ac:spMk id="19" creationId="{5AFBC945-95AE-7720-EFA4-CD87C3ECAF81}"/>
          </ac:spMkLst>
        </pc:spChg>
        <pc:spChg chg="add mod">
          <ac:chgData name="Ye Zheng" userId="c70b5560249fc8ce" providerId="LiveId" clId="{A142A9E4-A1C6-4716-92B4-84CCF4DD7556}" dt="2024-04-12T17:10:20.559" v="6187"/>
          <ac:spMkLst>
            <pc:docMk/>
            <pc:sldMk cId="3296163050" sldId="603"/>
            <ac:spMk id="20" creationId="{822D515C-ED1E-5882-2D8B-6F86AFD16D0F}"/>
          </ac:spMkLst>
        </pc:spChg>
        <pc:spChg chg="add del mod">
          <ac:chgData name="Ye Zheng" userId="c70b5560249fc8ce" providerId="LiveId" clId="{A142A9E4-A1C6-4716-92B4-84CCF4DD7556}" dt="2024-04-24T14:07:16.090" v="9043" actId="478"/>
          <ac:spMkLst>
            <pc:docMk/>
            <pc:sldMk cId="3296163050" sldId="603"/>
            <ac:spMk id="21" creationId="{517772D8-5611-55BE-5A74-F9DFB0A29CD5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25" creationId="{D08E7A53-8880-1CB8-BE08-39F76FAD7C35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26" creationId="{0A31F1F3-62D3-0F40-CB19-7739807AC2B0}"/>
          </ac:spMkLst>
        </pc:spChg>
        <pc:spChg chg="mod">
          <ac:chgData name="Ye Zheng" userId="c70b5560249fc8ce" providerId="LiveId" clId="{A142A9E4-A1C6-4716-92B4-84CCF4DD7556}" dt="2024-04-12T17:46:34.156" v="6668" actId="20577"/>
          <ac:spMkLst>
            <pc:docMk/>
            <pc:sldMk cId="3296163050" sldId="603"/>
            <ac:spMk id="27" creationId="{4C57E3CB-8A2F-21F0-5133-B0E1CEB422B2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33" creationId="{E52E3260-ECA3-5EC7-5C60-CE35DBB79D78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34" creationId="{4A45C1E0-104A-9CB6-C70D-CA47FF7F45C7}"/>
          </ac:spMkLst>
        </pc:spChg>
        <pc:spChg chg="mod">
          <ac:chgData name="Ye Zheng" userId="c70b5560249fc8ce" providerId="LiveId" clId="{A142A9E4-A1C6-4716-92B4-84CCF4DD7556}" dt="2024-04-12T17:46:36.794" v="6669" actId="20577"/>
          <ac:spMkLst>
            <pc:docMk/>
            <pc:sldMk cId="3296163050" sldId="603"/>
            <ac:spMk id="35" creationId="{01FA7EEC-9BE3-2376-4B1B-10ED34F83412}"/>
          </ac:spMkLst>
        </pc:spChg>
        <pc:graphicFrameChg chg="modGraphic">
          <ac:chgData name="Ye Zheng" userId="c70b5560249fc8ce" providerId="LiveId" clId="{A142A9E4-A1C6-4716-92B4-84CCF4DD7556}" dt="2024-04-12T17:04:17.524" v="6110" actId="2711"/>
          <ac:graphicFrameMkLst>
            <pc:docMk/>
            <pc:sldMk cId="3296163050" sldId="603"/>
            <ac:graphicFrameMk id="24" creationId="{4994222B-31C1-F3EA-3F71-0F430088891B}"/>
          </ac:graphicFrameMkLst>
        </pc:graphicFrameChg>
        <pc:graphicFrameChg chg="mod modGraphic">
          <ac:chgData name="Ye Zheng" userId="c70b5560249fc8ce" providerId="LiveId" clId="{A142A9E4-A1C6-4716-92B4-84CCF4DD7556}" dt="2024-04-12T17:04:11.856" v="6109" actId="2711"/>
          <ac:graphicFrameMkLst>
            <pc:docMk/>
            <pc:sldMk cId="3296163050" sldId="603"/>
            <ac:graphicFrameMk id="29" creationId="{7C33C974-DA32-9A80-D3F0-7CB0CE61E05A}"/>
          </ac:graphicFrameMkLst>
        </pc:graphicFrameChg>
        <pc:picChg chg="add mod">
          <ac:chgData name="Ye Zheng" userId="c70b5560249fc8ce" providerId="LiveId" clId="{A142A9E4-A1C6-4716-92B4-84CCF4DD7556}" dt="2024-04-12T16:44:10.063" v="6073"/>
          <ac:picMkLst>
            <pc:docMk/>
            <pc:sldMk cId="3296163050" sldId="603"/>
            <ac:picMk id="4" creationId="{65FA9633-9F87-9FE7-5CB0-B9474501863B}"/>
          </ac:picMkLst>
        </pc:picChg>
        <pc:picChg chg="del mod">
          <ac:chgData name="Ye Zheng" userId="c70b5560249fc8ce" providerId="LiveId" clId="{A142A9E4-A1C6-4716-92B4-84CCF4DD7556}" dt="2024-04-12T16:43:05.937" v="6048" actId="478"/>
          <ac:picMkLst>
            <pc:docMk/>
            <pc:sldMk cId="3296163050" sldId="603"/>
            <ac:picMk id="17" creationId="{5EADD97C-5D8E-02C4-F822-F9E5710BAF41}"/>
          </ac:picMkLst>
        </pc:picChg>
      </pc:sldChg>
      <pc:sldChg chg="addSp delSp modSp mod">
        <pc:chgData name="Ye Zheng" userId="c70b5560249fc8ce" providerId="LiveId" clId="{A142A9E4-A1C6-4716-92B4-84CCF4DD7556}" dt="2024-05-07T15:59:53.726" v="12851" actId="20577"/>
        <pc:sldMkLst>
          <pc:docMk/>
          <pc:sldMk cId="1627652972" sldId="604"/>
        </pc:sldMkLst>
        <pc:spChg chg="mod">
          <ac:chgData name="Ye Zheng" userId="c70b5560249fc8ce" providerId="LiveId" clId="{A142A9E4-A1C6-4716-92B4-84CCF4DD7556}" dt="2024-05-07T15:59:53.726" v="12851" actId="20577"/>
          <ac:spMkLst>
            <pc:docMk/>
            <pc:sldMk cId="1627652972" sldId="604"/>
            <ac:spMk id="2" creationId="{B4DFF2C7-5B5D-0B18-1CE4-D215F0F3D498}"/>
          </ac:spMkLst>
        </pc:spChg>
        <pc:spChg chg="del mod">
          <ac:chgData name="Ye Zheng" userId="c70b5560249fc8ce" providerId="LiveId" clId="{A142A9E4-A1C6-4716-92B4-84CCF4DD7556}" dt="2024-05-03T19:30:57.910" v="12431" actId="478"/>
          <ac:spMkLst>
            <pc:docMk/>
            <pc:sldMk cId="1627652972" sldId="604"/>
            <ac:spMk id="3" creationId="{33ABC68D-3B76-1FF7-2E76-051877BA155F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5" creationId="{D9C9015A-0141-D996-6918-262430EB0C58}"/>
          </ac:spMkLst>
        </pc:spChg>
        <pc:spChg chg="add mod">
          <ac:chgData name="Ye Zheng" userId="c70b5560249fc8ce" providerId="LiveId" clId="{A142A9E4-A1C6-4716-92B4-84CCF4DD7556}" dt="2024-04-24T14:07:19.292" v="9046"/>
          <ac:spMkLst>
            <pc:docMk/>
            <pc:sldMk cId="1627652972" sldId="604"/>
            <ac:spMk id="6" creationId="{4B835B2D-DF16-2649-6337-A21C3BABF1C2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7" creationId="{1793CF6B-7B68-F39C-5C00-39D9725494ED}"/>
          </ac:spMkLst>
        </pc:spChg>
        <pc:spChg chg="add mod">
          <ac:chgData name="Ye Zheng" userId="c70b5560249fc8ce" providerId="LiveId" clId="{A142A9E4-A1C6-4716-92B4-84CCF4DD7556}" dt="2024-05-07T13:06:45.231" v="12588" actId="113"/>
          <ac:spMkLst>
            <pc:docMk/>
            <pc:sldMk cId="1627652972" sldId="604"/>
            <ac:spMk id="9" creationId="{6ADA3559-3966-6A41-5292-FAEE9AFEDD07}"/>
          </ac:spMkLst>
        </pc:spChg>
        <pc:spChg chg="del mod">
          <ac:chgData name="Ye Zheng" userId="c70b5560249fc8ce" providerId="LiveId" clId="{A142A9E4-A1C6-4716-92B4-84CCF4DD7556}" dt="2024-04-12T17:10:24.594" v="6189" actId="478"/>
          <ac:spMkLst>
            <pc:docMk/>
            <pc:sldMk cId="1627652972" sldId="604"/>
            <ac:spMk id="9" creationId="{7047F939-4E92-86E1-B945-E3830B3C0258}"/>
          </ac:spMkLst>
        </pc:spChg>
        <pc:spChg chg="del mod">
          <ac:chgData name="Ye Zheng" userId="c70b5560249fc8ce" providerId="LiveId" clId="{A142A9E4-A1C6-4716-92B4-84CCF4DD7556}" dt="2024-04-12T17:10:25.584" v="6190" actId="478"/>
          <ac:spMkLst>
            <pc:docMk/>
            <pc:sldMk cId="1627652972" sldId="604"/>
            <ac:spMk id="11" creationId="{118A1138-6219-D362-4415-A71981450606}"/>
          </ac:spMkLst>
        </pc:spChg>
        <pc:spChg chg="del mod">
          <ac:chgData name="Ye Zheng" userId="c70b5560249fc8ce" providerId="LiveId" clId="{A142A9E4-A1C6-4716-92B4-84CCF4DD7556}" dt="2024-04-12T17:10:23.637" v="6188" actId="478"/>
          <ac:spMkLst>
            <pc:docMk/>
            <pc:sldMk cId="1627652972" sldId="604"/>
            <ac:spMk id="12" creationId="{29A41678-16EA-6D76-615C-B1F12EB47BF6}"/>
          </ac:spMkLst>
        </pc:spChg>
        <pc:spChg chg="add mod">
          <ac:chgData name="Ye Zheng" userId="c70b5560249fc8ce" providerId="LiveId" clId="{A142A9E4-A1C6-4716-92B4-84CCF4DD7556}" dt="2024-04-12T17:10:26.746" v="6191"/>
          <ac:spMkLst>
            <pc:docMk/>
            <pc:sldMk cId="1627652972" sldId="604"/>
            <ac:spMk id="13" creationId="{42A43591-86E2-0008-E4F0-AECDBC9F79BE}"/>
          </ac:spMkLst>
        </pc:spChg>
        <pc:spChg chg="add mod">
          <ac:chgData name="Ye Zheng" userId="c70b5560249fc8ce" providerId="LiveId" clId="{A142A9E4-A1C6-4716-92B4-84CCF4DD7556}" dt="2024-04-12T17:10:26.746" v="6191"/>
          <ac:spMkLst>
            <pc:docMk/>
            <pc:sldMk cId="1627652972" sldId="604"/>
            <ac:spMk id="14" creationId="{A07FBB21-88A4-A562-0522-DA9D9E3623D0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15" creationId="{C14D0A76-AAB4-9881-C2F3-12807F018F5C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17" creationId="{5ABE0402-D88D-54C4-0B63-A9C178F95EF3}"/>
          </ac:spMkLst>
        </pc:spChg>
        <pc:spChg chg="add del mod">
          <ac:chgData name="Ye Zheng" userId="c70b5560249fc8ce" providerId="LiveId" clId="{A142A9E4-A1C6-4716-92B4-84CCF4DD7556}" dt="2024-04-24T14:07:19.100" v="9045" actId="478"/>
          <ac:spMkLst>
            <pc:docMk/>
            <pc:sldMk cId="1627652972" sldId="604"/>
            <ac:spMk id="18" creationId="{33BD4E86-3ACA-4058-1851-A725E0ECFA58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25" creationId="{9A54FA88-16A1-6150-C850-84E020777406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26" creationId="{FEE0D120-F1FA-11E0-F164-0F22488C5FA3}"/>
          </ac:spMkLst>
        </pc:spChg>
        <pc:spChg chg="mod">
          <ac:chgData name="Ye Zheng" userId="c70b5560249fc8ce" providerId="LiveId" clId="{A142A9E4-A1C6-4716-92B4-84CCF4DD7556}" dt="2024-04-12T17:47:03.841" v="6685" actId="20577"/>
          <ac:spMkLst>
            <pc:docMk/>
            <pc:sldMk cId="1627652972" sldId="604"/>
            <ac:spMk id="27" creationId="{08D57901-3290-DB8A-4D62-65038D3771F8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33" creationId="{98ADF58B-6007-3EAA-D901-1A0DB5210103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34" creationId="{C5879495-C9B0-56C1-AB1A-93FC5E2DD4E8}"/>
          </ac:spMkLst>
        </pc:spChg>
        <pc:spChg chg="mod">
          <ac:chgData name="Ye Zheng" userId="c70b5560249fc8ce" providerId="LiveId" clId="{A142A9E4-A1C6-4716-92B4-84CCF4DD7556}" dt="2024-04-12T17:47:06.268" v="6686" actId="20577"/>
          <ac:spMkLst>
            <pc:docMk/>
            <pc:sldMk cId="1627652972" sldId="604"/>
            <ac:spMk id="35" creationId="{D39AB886-AEAB-FF93-2223-89423B40DD9A}"/>
          </ac:spMkLst>
        </pc:spChg>
        <pc:graphicFrameChg chg="mod modGraphic">
          <ac:chgData name="Ye Zheng" userId="c70b5560249fc8ce" providerId="LiveId" clId="{A142A9E4-A1C6-4716-92B4-84CCF4DD7556}" dt="2024-04-12T17:47:52.193" v="6691" actId="255"/>
          <ac:graphicFrameMkLst>
            <pc:docMk/>
            <pc:sldMk cId="1627652972" sldId="604"/>
            <ac:graphicFrameMk id="16" creationId="{68318166-05B6-4CA7-E230-7F2FF217F0D2}"/>
          </ac:graphicFrameMkLst>
        </pc:graphicFrameChg>
        <pc:graphicFrameChg chg="modGraphic">
          <ac:chgData name="Ye Zheng" userId="c70b5560249fc8ce" providerId="LiveId" clId="{A142A9E4-A1C6-4716-92B4-84CCF4DD7556}" dt="2024-04-12T17:47:13.080" v="6687" actId="2711"/>
          <ac:graphicFrameMkLst>
            <pc:docMk/>
            <pc:sldMk cId="1627652972" sldId="604"/>
            <ac:graphicFrameMk id="24" creationId="{16223F57-5494-C2E0-A807-24F581191C41}"/>
          </ac:graphicFrameMkLst>
        </pc:graphicFrameChg>
        <pc:graphicFrameChg chg="modGraphic">
          <ac:chgData name="Ye Zheng" userId="c70b5560249fc8ce" providerId="LiveId" clId="{A142A9E4-A1C6-4716-92B4-84CCF4DD7556}" dt="2024-04-12T17:47:20.891" v="6688" actId="2711"/>
          <ac:graphicFrameMkLst>
            <pc:docMk/>
            <pc:sldMk cId="1627652972" sldId="604"/>
            <ac:graphicFrameMk id="29" creationId="{89BE92CF-D7B0-9CAE-0CB0-AD0BBE6A6651}"/>
          </ac:graphicFrameMkLst>
        </pc:graphicFrameChg>
        <pc:picChg chg="add mod">
          <ac:chgData name="Ye Zheng" userId="c70b5560249fc8ce" providerId="LiveId" clId="{A142A9E4-A1C6-4716-92B4-84CCF4DD7556}" dt="2024-04-12T16:44:11.309" v="6074"/>
          <ac:picMkLst>
            <pc:docMk/>
            <pc:sldMk cId="1627652972" sldId="604"/>
            <ac:picMk id="4" creationId="{58158C55-0753-3343-ECFD-01FA56D94610}"/>
          </ac:picMkLst>
        </pc:picChg>
        <pc:picChg chg="del">
          <ac:chgData name="Ye Zheng" userId="c70b5560249fc8ce" providerId="LiveId" clId="{A142A9E4-A1C6-4716-92B4-84CCF4DD7556}" dt="2024-04-12T16:43:07.744" v="6049" actId="478"/>
          <ac:picMkLst>
            <pc:docMk/>
            <pc:sldMk cId="1627652972" sldId="604"/>
            <ac:picMk id="6" creationId="{710C9BAB-F07C-FC46-22F7-0EADB880E9CE}"/>
          </ac:picMkLst>
        </pc:picChg>
      </pc:sldChg>
      <pc:sldChg chg="addSp delSp modSp mod">
        <pc:chgData name="Ye Zheng" userId="c70b5560249fc8ce" providerId="LiveId" clId="{A142A9E4-A1C6-4716-92B4-84CCF4DD7556}" dt="2024-05-07T15:59:56.487" v="12852" actId="20577"/>
        <pc:sldMkLst>
          <pc:docMk/>
          <pc:sldMk cId="1066554480" sldId="605"/>
        </pc:sldMkLst>
        <pc:spChg chg="mod">
          <ac:chgData name="Ye Zheng" userId="c70b5560249fc8ce" providerId="LiveId" clId="{A142A9E4-A1C6-4716-92B4-84CCF4DD7556}" dt="2024-05-07T15:59:56.487" v="12852" actId="20577"/>
          <ac:spMkLst>
            <pc:docMk/>
            <pc:sldMk cId="1066554480" sldId="605"/>
            <ac:spMk id="2" creationId="{5AA53B3F-5715-7987-7A4C-05BD71FAA5D4}"/>
          </ac:spMkLst>
        </pc:spChg>
        <pc:spChg chg="del mod">
          <ac:chgData name="Ye Zheng" userId="c70b5560249fc8ce" providerId="LiveId" clId="{A142A9E4-A1C6-4716-92B4-84CCF4DD7556}" dt="2024-05-03T19:31:01.911" v="12433" actId="478"/>
          <ac:spMkLst>
            <pc:docMk/>
            <pc:sldMk cId="1066554480" sldId="605"/>
            <ac:spMk id="3" creationId="{79CA2750-697A-914A-C85B-5AE226F6825E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5" creationId="{D6F0B157-4C53-B5A4-AA26-B57394E823D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6" creationId="{040FE998-B850-A5CC-ED9F-8B90BFA68E3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7" creationId="{6DA34D99-D816-81BB-98DC-CBEAA5BA6535}"/>
          </ac:spMkLst>
        </pc:spChg>
        <pc:spChg chg="mod">
          <ac:chgData name="Ye Zheng" userId="c70b5560249fc8ce" providerId="LiveId" clId="{A142A9E4-A1C6-4716-92B4-84CCF4DD7556}" dt="2024-05-02T14:34:03.389" v="10774" actId="1076"/>
          <ac:spMkLst>
            <pc:docMk/>
            <pc:sldMk cId="1066554480" sldId="605"/>
            <ac:spMk id="9" creationId="{68865BDA-5374-4B74-55DE-822F1DC7613A}"/>
          </ac:spMkLst>
        </pc:spChg>
        <pc:spChg chg="del mod">
          <ac:chgData name="Ye Zheng" userId="c70b5560249fc8ce" providerId="LiveId" clId="{A142A9E4-A1C6-4716-92B4-84CCF4DD7556}" dt="2024-04-12T17:11:03.352" v="6194" actId="478"/>
          <ac:spMkLst>
            <pc:docMk/>
            <pc:sldMk cId="1066554480" sldId="605"/>
            <ac:spMk id="11" creationId="{EDA72B8C-0D3C-DB73-44F3-CD53E723838E}"/>
          </ac:spMkLst>
        </pc:spChg>
        <pc:spChg chg="add mod">
          <ac:chgData name="Ye Zheng" userId="c70b5560249fc8ce" providerId="LiveId" clId="{A142A9E4-A1C6-4716-92B4-84CCF4DD7556}" dt="2024-04-24T14:07:22.356" v="9048"/>
          <ac:spMkLst>
            <pc:docMk/>
            <pc:sldMk cId="1066554480" sldId="605"/>
            <ac:spMk id="11" creationId="{F710C2E1-7FD6-976C-AD01-814D7E756A8B}"/>
          </ac:spMkLst>
        </pc:spChg>
        <pc:spChg chg="add mod">
          <ac:chgData name="Ye Zheng" userId="c70b5560249fc8ce" providerId="LiveId" clId="{A142A9E4-A1C6-4716-92B4-84CCF4DD7556}" dt="2024-05-07T13:06:52.393" v="12591" actId="113"/>
          <ac:spMkLst>
            <pc:docMk/>
            <pc:sldMk cId="1066554480" sldId="605"/>
            <ac:spMk id="12" creationId="{3C60A5C5-3FB7-BAEC-8F7C-BC95B1B57836}"/>
          </ac:spMkLst>
        </pc:spChg>
        <pc:spChg chg="del mod">
          <ac:chgData name="Ye Zheng" userId="c70b5560249fc8ce" providerId="LiveId" clId="{A142A9E4-A1C6-4716-92B4-84CCF4DD7556}" dt="2024-04-12T17:11:01.277" v="6192" actId="478"/>
          <ac:spMkLst>
            <pc:docMk/>
            <pc:sldMk cId="1066554480" sldId="605"/>
            <ac:spMk id="12" creationId="{5C1DF4D1-9564-9253-C934-B3BA6F8F7449}"/>
          </ac:spMkLst>
        </pc:spChg>
        <pc:spChg chg="add mod">
          <ac:chgData name="Ye Zheng" userId="c70b5560249fc8ce" providerId="LiveId" clId="{A142A9E4-A1C6-4716-92B4-84CCF4DD7556}" dt="2024-04-12T17:11:04.371" v="6195"/>
          <ac:spMkLst>
            <pc:docMk/>
            <pc:sldMk cId="1066554480" sldId="605"/>
            <ac:spMk id="13" creationId="{517541DA-93F4-B5D1-C0FC-C8FE0D67D07F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15" creationId="{49750671-672F-4B9E-4988-355CDA35CAC3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17" creationId="{CADA91BA-D139-7EA2-CCB1-BC7117CAAD4C}"/>
          </ac:spMkLst>
        </pc:spChg>
        <pc:spChg chg="del mod">
          <ac:chgData name="Ye Zheng" userId="c70b5560249fc8ce" providerId="LiveId" clId="{A142A9E4-A1C6-4716-92B4-84CCF4DD7556}" dt="2024-04-12T17:11:02.370" v="6193" actId="478"/>
          <ac:spMkLst>
            <pc:docMk/>
            <pc:sldMk cId="1066554480" sldId="605"/>
            <ac:spMk id="19" creationId="{42C05D52-7F05-9A7E-A120-F3032CF9B840}"/>
          </ac:spMkLst>
        </pc:spChg>
        <pc:spChg chg="add mod">
          <ac:chgData name="Ye Zheng" userId="c70b5560249fc8ce" providerId="LiveId" clId="{A142A9E4-A1C6-4716-92B4-84CCF4DD7556}" dt="2024-04-12T17:11:04.371" v="6195"/>
          <ac:spMkLst>
            <pc:docMk/>
            <pc:sldMk cId="1066554480" sldId="605"/>
            <ac:spMk id="20" creationId="{54C3D2C4-3C5C-BB6F-72E6-710AAF5B3C23}"/>
          </ac:spMkLst>
        </pc:spChg>
        <pc:spChg chg="add del mod">
          <ac:chgData name="Ye Zheng" userId="c70b5560249fc8ce" providerId="LiveId" clId="{A142A9E4-A1C6-4716-92B4-84CCF4DD7556}" dt="2024-04-24T14:07:22.186" v="9047" actId="478"/>
          <ac:spMkLst>
            <pc:docMk/>
            <pc:sldMk cId="1066554480" sldId="605"/>
            <ac:spMk id="21" creationId="{5AFE46BB-E37A-B975-3606-C0BAC0B5A25F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25" creationId="{431E8168-6C61-98BD-1092-FEF4433966B9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26" creationId="{7D598BC0-BA27-E1A1-D248-F1CD851B552E}"/>
          </ac:spMkLst>
        </pc:spChg>
        <pc:spChg chg="mod">
          <ac:chgData name="Ye Zheng" userId="c70b5560249fc8ce" providerId="LiveId" clId="{A142A9E4-A1C6-4716-92B4-84CCF4DD7556}" dt="2024-04-12T17:49:21.516" v="6705" actId="20577"/>
          <ac:spMkLst>
            <pc:docMk/>
            <pc:sldMk cId="1066554480" sldId="605"/>
            <ac:spMk id="27" creationId="{308DCDFF-9C7B-DA41-5D1A-19654EBC44A6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3" creationId="{C5EDF821-2AFD-6FA1-04BA-CA87F48024C1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4" creationId="{0E8D3981-8FA2-0968-A05A-22528FB6E9D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5" creationId="{7BDE9F49-B220-B8E1-228D-93D98500E52E}"/>
          </ac:spMkLst>
        </pc:spChg>
        <pc:grpChg chg="add del">
          <ac:chgData name="Ye Zheng" userId="c70b5560249fc8ce" providerId="LiveId" clId="{A142A9E4-A1C6-4716-92B4-84CCF4DD7556}" dt="2024-04-12T17:48:39.609" v="6698" actId="478"/>
          <ac:grpSpMkLst>
            <pc:docMk/>
            <pc:sldMk cId="1066554480" sldId="605"/>
            <ac:grpSpMk id="36" creationId="{216B8D65-1057-390E-D6CE-C791EB0E90AB}"/>
          </ac:grpSpMkLst>
        </pc:grpChg>
        <pc:grpChg chg="add del">
          <ac:chgData name="Ye Zheng" userId="c70b5560249fc8ce" providerId="LiveId" clId="{A142A9E4-A1C6-4716-92B4-84CCF4DD7556}" dt="2024-04-12T17:48:40.115" v="6699" actId="478"/>
          <ac:grpSpMkLst>
            <pc:docMk/>
            <pc:sldMk cId="1066554480" sldId="605"/>
            <ac:grpSpMk id="37" creationId="{DF77E942-735C-6FDB-2F71-EE3A404976D4}"/>
          </ac:grpSpMkLst>
        </pc:grpChg>
        <pc:graphicFrameChg chg="add del mod modGraphic">
          <ac:chgData name="Ye Zheng" userId="c70b5560249fc8ce" providerId="LiveId" clId="{A142A9E4-A1C6-4716-92B4-84CCF4DD7556}" dt="2024-04-12T17:49:51.633" v="6709" actId="2711"/>
          <ac:graphicFrameMkLst>
            <pc:docMk/>
            <pc:sldMk cId="1066554480" sldId="605"/>
            <ac:graphicFrameMk id="16" creationId="{A038AC68-AA49-3B36-808B-4C754210FE36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22" creationId="{957D9F99-D21D-3776-A951-FEEF267D1552}"/>
          </ac:graphicFrameMkLst>
        </pc:graphicFrameChg>
        <pc:graphicFrameChg chg="add del modGraphic">
          <ac:chgData name="Ye Zheng" userId="c70b5560249fc8ce" providerId="LiveId" clId="{A142A9E4-A1C6-4716-92B4-84CCF4DD7556}" dt="2024-04-12T17:49:18.925" v="6704" actId="2711"/>
          <ac:graphicFrameMkLst>
            <pc:docMk/>
            <pc:sldMk cId="1066554480" sldId="605"/>
            <ac:graphicFrameMk id="24" creationId="{04ADE8F1-DE43-8387-AF72-90B795277082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28" creationId="{768CDD73-5296-B558-26F7-42EBEDF10C97}"/>
          </ac:graphicFrameMkLst>
        </pc:graphicFrameChg>
        <pc:graphicFrameChg chg="add del modGraphic">
          <ac:chgData name="Ye Zheng" userId="c70b5560249fc8ce" providerId="LiveId" clId="{A142A9E4-A1C6-4716-92B4-84CCF4DD7556}" dt="2024-04-12T17:49:28.486" v="6706" actId="2711"/>
          <ac:graphicFrameMkLst>
            <pc:docMk/>
            <pc:sldMk cId="1066554480" sldId="605"/>
            <ac:graphicFrameMk id="29" creationId="{EEF9DAE6-400E-3CB6-D327-4B3F5B6E56B2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30" creationId="{4072B804-65DB-77CD-7ED4-FCD5784EC44B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1" creationId="{D0892AA1-B3C1-BDF0-D7BA-90DB04C2EDEA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8" creationId="{8074C962-5D6A-1A79-E9EC-59F198CB03D5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9" creationId="{3A18C29C-E108-BB60-3A8A-AACB7AC24DA6}"/>
          </ac:graphicFrameMkLst>
        </pc:graphicFrameChg>
        <pc:picChg chg="add mod">
          <ac:chgData name="Ye Zheng" userId="c70b5560249fc8ce" providerId="LiveId" clId="{A142A9E4-A1C6-4716-92B4-84CCF4DD7556}" dt="2024-04-12T16:44:12.574" v="6075"/>
          <ac:picMkLst>
            <pc:docMk/>
            <pc:sldMk cId="1066554480" sldId="605"/>
            <ac:picMk id="4" creationId="{68230451-6952-BD80-AF7F-D899E8077C4B}"/>
          </ac:picMkLst>
        </pc:picChg>
        <pc:picChg chg="del">
          <ac:chgData name="Ye Zheng" userId="c70b5560249fc8ce" providerId="LiveId" clId="{A142A9E4-A1C6-4716-92B4-84CCF4DD7556}" dt="2024-04-12T16:43:09.270" v="6050" actId="478"/>
          <ac:picMkLst>
            <pc:docMk/>
            <pc:sldMk cId="1066554480" sldId="605"/>
            <ac:picMk id="18" creationId="{1DF7D66B-AAF4-6B67-597D-BD8B0251155B}"/>
          </ac:picMkLst>
        </pc:picChg>
      </pc:sldChg>
      <pc:sldChg chg="addSp delSp modSp mod delAnim modAnim">
        <pc:chgData name="Ye Zheng" userId="c70b5560249fc8ce" providerId="LiveId" clId="{A142A9E4-A1C6-4716-92B4-84CCF4DD7556}" dt="2024-05-03T15:40:45.377" v="11828" actId="1038"/>
        <pc:sldMkLst>
          <pc:docMk/>
          <pc:sldMk cId="2404100747" sldId="606"/>
        </pc:sldMkLst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7:11.304" v="7080" actId="478"/>
          <ac:spMkLst>
            <pc:docMk/>
            <pc:sldMk cId="2404100747" sldId="606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25.559" v="9050"/>
          <ac:spMkLst>
            <pc:docMk/>
            <pc:sldMk cId="2404100747" sldId="606"/>
            <ac:spMk id="3" creationId="{490D0654-9091-67C9-7FEC-5A8DC3FBC591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5" creationId="{03151A1A-4558-8177-7740-2C43B6FCB4CE}"/>
          </ac:spMkLst>
        </pc:spChg>
        <pc:spChg chg="add mod">
          <ac:chgData name="Ye Zheng" userId="c70b5560249fc8ce" providerId="LiveId" clId="{A142A9E4-A1C6-4716-92B4-84CCF4DD7556}" dt="2024-05-03T15:40:45.377" v="11828" actId="1038"/>
          <ac:spMkLst>
            <pc:docMk/>
            <pc:sldMk cId="2404100747" sldId="606"/>
            <ac:spMk id="6" creationId="{C6CA8E8D-9193-BD78-DB54-E590A5113D7D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7" creationId="{D9715E87-A267-1FED-B2D4-BA288CE4FC0D}"/>
          </ac:spMkLst>
        </pc:spChg>
        <pc:spChg chg="add mod">
          <ac:chgData name="Ye Zheng" userId="c70b5560249fc8ce" providerId="LiveId" clId="{A142A9E4-A1C6-4716-92B4-84CCF4DD7556}" dt="2024-05-02T14:28:06.690" v="10717" actId="1036"/>
          <ac:spMkLst>
            <pc:docMk/>
            <pc:sldMk cId="2404100747" sldId="606"/>
            <ac:spMk id="11" creationId="{0CE5A82F-049F-52E1-8FD2-B96B211B8D40}"/>
          </ac:spMkLst>
        </pc:spChg>
        <pc:spChg chg="del mod">
          <ac:chgData name="Ye Zheng" userId="c70b5560249fc8ce" providerId="LiveId" clId="{A142A9E4-A1C6-4716-92B4-84CCF4DD7556}" dt="2024-04-12T17:11:09.044" v="6198" actId="478"/>
          <ac:spMkLst>
            <pc:docMk/>
            <pc:sldMk cId="2404100747" sldId="606"/>
            <ac:spMk id="11" creationId="{D1A8D7E4-00A9-46CF-3D44-9BDE1588D6B8}"/>
          </ac:spMkLst>
        </pc:spChg>
        <pc:spChg chg="add mod">
          <ac:chgData name="Ye Zheng" userId="c70b5560249fc8ce" providerId="LiveId" clId="{A142A9E4-A1C6-4716-92B4-84CCF4DD7556}" dt="2024-05-02T14:28:02.344" v="10708" actId="14100"/>
          <ac:spMkLst>
            <pc:docMk/>
            <pc:sldMk cId="2404100747" sldId="606"/>
            <ac:spMk id="12" creationId="{5DC444BC-E623-E990-8FCA-C09310570A10}"/>
          </ac:spMkLst>
        </pc:spChg>
        <pc:spChg chg="del mod">
          <ac:chgData name="Ye Zheng" userId="c70b5560249fc8ce" providerId="LiveId" clId="{A142A9E4-A1C6-4716-92B4-84CCF4DD7556}" dt="2024-04-12T17:11:07.175" v="6196" actId="478"/>
          <ac:spMkLst>
            <pc:docMk/>
            <pc:sldMk cId="2404100747" sldId="606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7:11:10.004" v="6199"/>
          <ac:spMkLst>
            <pc:docMk/>
            <pc:sldMk cId="2404100747" sldId="606"/>
            <ac:spMk id="13" creationId="{4991058E-B526-EAB3-884B-0D1A50471633}"/>
          </ac:spMkLst>
        </pc:spChg>
        <pc:spChg chg="mod topLvl">
          <ac:chgData name="Ye Zheng" userId="c70b5560249fc8ce" providerId="LiveId" clId="{A142A9E4-A1C6-4716-92B4-84CCF4DD7556}" dt="2024-05-02T14:24:17.013" v="10594" actId="1036"/>
          <ac:spMkLst>
            <pc:docMk/>
            <pc:sldMk cId="2404100747" sldId="606"/>
            <ac:spMk id="14" creationId="{F77BAF45-CCA0-91EA-FAB8-0DB034FEF0ED}"/>
          </ac:spMkLst>
        </pc:spChg>
        <pc:spChg chg="add mod">
          <ac:chgData name="Ye Zheng" userId="c70b5560249fc8ce" providerId="LiveId" clId="{A142A9E4-A1C6-4716-92B4-84CCF4DD7556}" dt="2024-05-02T14:24:01.400" v="10588" actId="164"/>
          <ac:spMkLst>
            <pc:docMk/>
            <pc:sldMk cId="2404100747" sldId="606"/>
            <ac:spMk id="16" creationId="{15B5BCAE-38EE-AED1-34F2-845E25653653}"/>
          </ac:spMkLst>
        </pc:spChg>
        <pc:spChg chg="del topLvl">
          <ac:chgData name="Ye Zheng" userId="c70b5560249fc8ce" providerId="LiveId" clId="{A142A9E4-A1C6-4716-92B4-84CCF4DD7556}" dt="2024-04-12T17:58:11.423" v="6837" actId="478"/>
          <ac:spMkLst>
            <pc:docMk/>
            <pc:sldMk cId="2404100747" sldId="606"/>
            <ac:spMk id="16" creationId="{77226732-ABD4-9C0F-0DBF-6B45ABC14258}"/>
          </ac:spMkLst>
        </pc:spChg>
        <pc:spChg chg="add mod">
          <ac:chgData name="Ye Zheng" userId="c70b5560249fc8ce" providerId="LiveId" clId="{A142A9E4-A1C6-4716-92B4-84CCF4DD7556}" dt="2024-05-02T14:27:53.584" v="10700" actId="1035"/>
          <ac:spMkLst>
            <pc:docMk/>
            <pc:sldMk cId="2404100747" sldId="606"/>
            <ac:spMk id="17" creationId="{DA7DBB55-9776-CA7E-34EF-E9BF4602455C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20" creationId="{D0FDBBCA-4006-D4E4-4E6C-C3626F9F2E35}"/>
          </ac:spMkLst>
        </pc:spChg>
        <pc:spChg chg="del mod">
          <ac:chgData name="Ye Zheng" userId="c70b5560249fc8ce" providerId="LiveId" clId="{A142A9E4-A1C6-4716-92B4-84CCF4DD7556}" dt="2024-04-12T17:11:08.186" v="6197" actId="478"/>
          <ac:spMkLst>
            <pc:docMk/>
            <pc:sldMk cId="2404100747" sldId="606"/>
            <ac:spMk id="21" creationId="{84DE0401-7133-E039-FCDF-695A913C446F}"/>
          </ac:spMkLst>
        </pc:spChg>
        <pc:spChg chg="add mod">
          <ac:chgData name="Ye Zheng" userId="c70b5560249fc8ce" providerId="LiveId" clId="{A142A9E4-A1C6-4716-92B4-84CCF4DD7556}" dt="2024-05-02T14:27:57.706" v="10707" actId="1036"/>
          <ac:spMkLst>
            <pc:docMk/>
            <pc:sldMk cId="2404100747" sldId="606"/>
            <ac:spMk id="21" creationId="{DA04BEB9-AD85-216F-58C3-AA6D549C6B93}"/>
          </ac:spMkLst>
        </pc:spChg>
        <pc:spChg chg="add mod">
          <ac:chgData name="Ye Zheng" userId="c70b5560249fc8ce" providerId="LiveId" clId="{A142A9E4-A1C6-4716-92B4-84CCF4DD7556}" dt="2024-04-12T17:11:10.004" v="6199"/>
          <ac:spMkLst>
            <pc:docMk/>
            <pc:sldMk cId="2404100747" sldId="606"/>
            <ac:spMk id="22" creationId="{A86707DE-F88E-C408-1D08-3FBA9992D56A}"/>
          </ac:spMkLst>
        </pc:spChg>
        <pc:spChg chg="add mod">
          <ac:chgData name="Ye Zheng" userId="c70b5560249fc8ce" providerId="LiveId" clId="{A142A9E4-A1C6-4716-92B4-84CCF4DD7556}" dt="2024-04-08T21:40:58.709" v="5024" actId="1035"/>
          <ac:spMkLst>
            <pc:docMk/>
            <pc:sldMk cId="2404100747" sldId="606"/>
            <ac:spMk id="22" creationId="{C3D2827E-95CB-FB99-449D-BF4943372E21}"/>
          </ac:spMkLst>
        </pc:spChg>
        <pc:spChg chg="del mod">
          <ac:chgData name="Ye Zheng" userId="c70b5560249fc8ce" providerId="LiveId" clId="{A142A9E4-A1C6-4716-92B4-84CCF4DD7556}" dt="2024-04-08T21:54:02.477" v="5551" actId="478"/>
          <ac:spMkLst>
            <pc:docMk/>
            <pc:sldMk cId="2404100747" sldId="606"/>
            <ac:spMk id="24" creationId="{A39EAA01-CA07-1A81-9001-80E9ABFE2AD1}"/>
          </ac:spMkLst>
        </pc:spChg>
        <pc:spChg chg="del mod">
          <ac:chgData name="Ye Zheng" userId="c70b5560249fc8ce" providerId="LiveId" clId="{A142A9E4-A1C6-4716-92B4-84CCF4DD7556}" dt="2024-04-08T21:54:07.334" v="5556" actId="478"/>
          <ac:spMkLst>
            <pc:docMk/>
            <pc:sldMk cId="2404100747" sldId="606"/>
            <ac:spMk id="26" creationId="{C7278C45-8A30-3903-4BD2-5F6BDA4F1AF7}"/>
          </ac:spMkLst>
        </pc:spChg>
        <pc:spChg chg="add del mod">
          <ac:chgData name="Ye Zheng" userId="c70b5560249fc8ce" providerId="LiveId" clId="{A142A9E4-A1C6-4716-92B4-84CCF4DD7556}" dt="2024-04-24T14:07:25.368" v="9049" actId="478"/>
          <ac:spMkLst>
            <pc:docMk/>
            <pc:sldMk cId="2404100747" sldId="606"/>
            <ac:spMk id="27" creationId="{397AC9B3-D3A2-E3BA-F80F-A70DE05092EB}"/>
          </ac:spMkLst>
        </pc:spChg>
        <pc:spChg chg="add mod">
          <ac:chgData name="Ye Zheng" userId="c70b5560249fc8ce" providerId="LiveId" clId="{A142A9E4-A1C6-4716-92B4-84CCF4DD7556}" dt="2024-04-08T21:00:23.683" v="4653" actId="571"/>
          <ac:spMkLst>
            <pc:docMk/>
            <pc:sldMk cId="2404100747" sldId="606"/>
            <ac:spMk id="28" creationId="{CAE4610C-0DD1-85DE-F15D-CE386DCB98E7}"/>
          </ac:spMkLst>
        </pc:spChg>
        <pc:spChg chg="add mod">
          <ac:chgData name="Ye Zheng" userId="c70b5560249fc8ce" providerId="LiveId" clId="{A142A9E4-A1C6-4716-92B4-84CCF4DD7556}" dt="2024-05-02T14:28:38.756" v="10742" actId="20577"/>
          <ac:spMkLst>
            <pc:docMk/>
            <pc:sldMk cId="2404100747" sldId="606"/>
            <ac:spMk id="29" creationId="{0F724A2C-B062-0931-B6CD-1E76FF4C8F7F}"/>
          </ac:spMkLst>
        </pc:spChg>
        <pc:spChg chg="add mod">
          <ac:chgData name="Ye Zheng" userId="c70b5560249fc8ce" providerId="LiveId" clId="{A142A9E4-A1C6-4716-92B4-84CCF4DD7556}" dt="2024-04-08T21:42:57.679" v="5101" actId="1038"/>
          <ac:spMkLst>
            <pc:docMk/>
            <pc:sldMk cId="2404100747" sldId="606"/>
            <ac:spMk id="29" creationId="{C20B4A4A-B902-FB06-6367-63328A3BFBBC}"/>
          </ac:spMkLst>
        </pc:spChg>
        <pc:spChg chg="add mod">
          <ac:chgData name="Ye Zheng" userId="c70b5560249fc8ce" providerId="LiveId" clId="{A142A9E4-A1C6-4716-92B4-84CCF4DD7556}" dt="2024-05-02T18:35:01.896" v="11001" actId="6549"/>
          <ac:spMkLst>
            <pc:docMk/>
            <pc:sldMk cId="2404100747" sldId="606"/>
            <ac:spMk id="30" creationId="{0169D666-B50C-8418-CE35-5B00CB2BDA19}"/>
          </ac:spMkLst>
        </pc:spChg>
        <pc:spChg chg="add mod">
          <ac:chgData name="Ye Zheng" userId="c70b5560249fc8ce" providerId="LiveId" clId="{A142A9E4-A1C6-4716-92B4-84CCF4DD7556}" dt="2024-04-08T21:42:57.679" v="5101" actId="1038"/>
          <ac:spMkLst>
            <pc:docMk/>
            <pc:sldMk cId="2404100747" sldId="606"/>
            <ac:spMk id="31" creationId="{C329AFE2-8580-FF45-A26A-421152822EE2}"/>
          </ac:spMkLst>
        </pc:spChg>
        <pc:spChg chg="add 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34" creationId="{2776D621-BBF9-0CCB-6AE7-69D1BF754D6F}"/>
          </ac:spMkLst>
        </pc:spChg>
        <pc:spChg chg="add del mod">
          <ac:chgData name="Ye Zheng" userId="c70b5560249fc8ce" providerId="LiveId" clId="{A142A9E4-A1C6-4716-92B4-84CCF4DD7556}" dt="2024-04-08T21:42:04.894" v="5092" actId="478"/>
          <ac:spMkLst>
            <pc:docMk/>
            <pc:sldMk cId="2404100747" sldId="606"/>
            <ac:spMk id="35" creationId="{7CB0991A-DFE1-5D62-FD2E-8587A02BCD30}"/>
          </ac:spMkLst>
        </pc:spChg>
        <pc:spChg chg="add del mod">
          <ac:chgData name="Ye Zheng" userId="c70b5560249fc8ce" providerId="LiveId" clId="{A142A9E4-A1C6-4716-92B4-84CCF4DD7556}" dt="2024-04-08T21:54:06.537" v="5555" actId="478"/>
          <ac:spMkLst>
            <pc:docMk/>
            <pc:sldMk cId="2404100747" sldId="606"/>
            <ac:spMk id="37" creationId="{F4D4E00D-4837-4BC4-9BB7-8BF3AC869845}"/>
          </ac:spMkLst>
        </pc:spChg>
        <pc:spChg chg="add del mod">
          <ac:chgData name="Ye Zheng" userId="c70b5560249fc8ce" providerId="LiveId" clId="{A142A9E4-A1C6-4716-92B4-84CCF4DD7556}" dt="2024-04-08T21:54:04.928" v="5554" actId="478"/>
          <ac:spMkLst>
            <pc:docMk/>
            <pc:sldMk cId="2404100747" sldId="606"/>
            <ac:spMk id="39" creationId="{CB8C8A70-AE30-C71F-02CB-8C4092F404AA}"/>
          </ac:spMkLst>
        </pc:spChg>
        <pc:grpChg chg="add mod">
          <ac:chgData name="Ye Zheng" userId="c70b5560249fc8ce" providerId="LiveId" clId="{A142A9E4-A1C6-4716-92B4-84CCF4DD7556}" dt="2024-04-12T17:04:46.790" v="6113" actId="2711"/>
          <ac:grpSpMkLst>
            <pc:docMk/>
            <pc:sldMk cId="2404100747" sldId="606"/>
            <ac:grpSpMk id="9" creationId="{D5EF88E4-2D27-515B-ED80-06BC883FD670}"/>
          </ac:grpSpMkLst>
        </pc:grpChg>
        <pc:grpChg chg="del mod">
          <ac:chgData name="Ye Zheng" userId="c70b5560249fc8ce" providerId="LiveId" clId="{A142A9E4-A1C6-4716-92B4-84CCF4DD7556}" dt="2024-04-12T17:58:11.423" v="6837" actId="478"/>
          <ac:grpSpMkLst>
            <pc:docMk/>
            <pc:sldMk cId="2404100747" sldId="606"/>
            <ac:grpSpMk id="17" creationId="{981C2E0D-B1B7-FCD8-FD8D-F3DB267C8799}"/>
          </ac:grpSpMkLst>
        </pc:grpChg>
        <pc:grpChg chg="mod">
          <ac:chgData name="Ye Zheng" userId="c70b5560249fc8ce" providerId="LiveId" clId="{A142A9E4-A1C6-4716-92B4-84CCF4DD7556}" dt="2024-04-12T17:04:46.790" v="6113" actId="2711"/>
          <ac:grpSpMkLst>
            <pc:docMk/>
            <pc:sldMk cId="2404100747" sldId="606"/>
            <ac:grpSpMk id="23" creationId="{0E875A45-B6B6-15CF-5904-D6EFF6D0D586}"/>
          </ac:grpSpMkLst>
        </pc:grpChg>
        <pc:grpChg chg="add mod">
          <ac:chgData name="Ye Zheng" userId="c70b5560249fc8ce" providerId="LiveId" clId="{A142A9E4-A1C6-4716-92B4-84CCF4DD7556}" dt="2024-05-02T14:27:03.540" v="10690" actId="1035"/>
          <ac:grpSpMkLst>
            <pc:docMk/>
            <pc:sldMk cId="2404100747" sldId="606"/>
            <ac:grpSpMk id="27" creationId="{7A9AC962-8D7E-5421-C039-30749CDD72EB}"/>
          </ac:grpSpMkLst>
        </pc:grpChg>
        <pc:grpChg chg="add mod">
          <ac:chgData name="Ye Zheng" userId="c70b5560249fc8ce" providerId="LiveId" clId="{A142A9E4-A1C6-4716-92B4-84CCF4DD7556}" dt="2024-04-08T21:41:10.926" v="5065" actId="1038"/>
          <ac:grpSpMkLst>
            <pc:docMk/>
            <pc:sldMk cId="2404100747" sldId="606"/>
            <ac:grpSpMk id="32" creationId="{8CCAB9AB-2593-8E29-2C55-DB2205E86601}"/>
          </ac:grpSpMkLst>
        </pc:grpChg>
        <pc:picChg chg="add mod">
          <ac:chgData name="Ye Zheng" userId="c70b5560249fc8ce" providerId="LiveId" clId="{A142A9E4-A1C6-4716-92B4-84CCF4DD7556}" dt="2024-04-12T17:04:46.790" v="6113" actId="2711"/>
          <ac:picMkLst>
            <pc:docMk/>
            <pc:sldMk cId="2404100747" sldId="606"/>
            <ac:picMk id="4" creationId="{1E7E2A52-42FB-3C84-4833-CE155AD7195F}"/>
          </ac:picMkLst>
        </pc:picChg>
        <pc:picChg chg="del">
          <ac:chgData name="Ye Zheng" userId="c70b5560249fc8ce" providerId="LiveId" clId="{A142A9E4-A1C6-4716-92B4-84CCF4DD7556}" dt="2024-04-12T16:43:10.460" v="6051" actId="478"/>
          <ac:picMkLst>
            <pc:docMk/>
            <pc:sldMk cId="2404100747" sldId="606"/>
            <ac:picMk id="6" creationId="{FB80AF5F-EEA6-5B44-2BF9-805AA81AC5FF}"/>
          </ac:picMkLst>
        </pc:picChg>
        <pc:picChg chg="mod">
          <ac:chgData name="Ye Zheng" userId="c70b5560249fc8ce" providerId="LiveId" clId="{A142A9E4-A1C6-4716-92B4-84CCF4DD7556}" dt="2024-04-12T17:04:46.790" v="6113" actId="2711"/>
          <ac:picMkLst>
            <pc:docMk/>
            <pc:sldMk cId="2404100747" sldId="606"/>
            <ac:picMk id="15" creationId="{54597214-6354-DBEB-4461-6794C966565E}"/>
          </ac:picMkLst>
        </pc:picChg>
        <pc:picChg chg="del mod">
          <ac:chgData name="Ye Zheng" userId="c70b5560249fc8ce" providerId="LiveId" clId="{A142A9E4-A1C6-4716-92B4-84CCF4DD7556}" dt="2024-04-08T20:53:12.662" v="4545" actId="478"/>
          <ac:picMkLst>
            <pc:docMk/>
            <pc:sldMk cId="2404100747" sldId="606"/>
            <ac:picMk id="23" creationId="{5EC1119F-A7E1-9226-0E54-269399E1F23A}"/>
          </ac:picMkLst>
        </pc:picChg>
        <pc:picChg chg="del mod">
          <ac:chgData name="Ye Zheng" userId="c70b5560249fc8ce" providerId="LiveId" clId="{A142A9E4-A1C6-4716-92B4-84CCF4DD7556}" dt="2024-04-08T21:54:03.080" v="5552" actId="478"/>
          <ac:picMkLst>
            <pc:docMk/>
            <pc:sldMk cId="2404100747" sldId="606"/>
            <ac:picMk id="25" creationId="{B34AC52D-12E6-97A5-BE84-0000B9225DDA}"/>
          </ac:picMkLst>
        </pc:picChg>
        <pc:picChg chg="del">
          <ac:chgData name="Ye Zheng" userId="c70b5560249fc8ce" providerId="LiveId" clId="{A142A9E4-A1C6-4716-92B4-84CCF4DD7556}" dt="2024-04-08T21:54:07.978" v="5557" actId="478"/>
          <ac:picMkLst>
            <pc:docMk/>
            <pc:sldMk cId="2404100747" sldId="606"/>
            <ac:picMk id="27" creationId="{6C6758CC-262F-3FDC-50DF-D78F5DEF44B6}"/>
          </ac:picMkLst>
        </pc:picChg>
        <pc:cxnChg chg="del">
          <ac:chgData name="Ye Zheng" userId="c70b5560249fc8ce" providerId="LiveId" clId="{A142A9E4-A1C6-4716-92B4-84CCF4DD7556}" dt="2024-04-08T21:54:08.779" v="5558" actId="478"/>
          <ac:cxnSpMkLst>
            <pc:docMk/>
            <pc:sldMk cId="2404100747" sldId="606"/>
            <ac:cxnSpMk id="6" creationId="{D787A1E4-39D1-A091-60FE-53719DBB604F}"/>
          </ac:cxnSpMkLst>
        </pc:cxnChg>
        <pc:cxnChg chg="mod">
          <ac:chgData name="Ye Zheng" userId="c70b5560249fc8ce" providerId="LiveId" clId="{A142A9E4-A1C6-4716-92B4-84CCF4DD7556}" dt="2024-04-12T17:04:46.790" v="6113" actId="2711"/>
          <ac:cxnSpMkLst>
            <pc:docMk/>
            <pc:sldMk cId="2404100747" sldId="606"/>
            <ac:cxnSpMk id="8" creationId="{1BDE03DC-61A1-4128-A36A-9BF82A38582F}"/>
          </ac:cxnSpMkLst>
        </pc:cxnChg>
        <pc:cxnChg chg="mod">
          <ac:chgData name="Ye Zheng" userId="c70b5560249fc8ce" providerId="LiveId" clId="{A142A9E4-A1C6-4716-92B4-84CCF4DD7556}" dt="2024-04-12T17:04:46.790" v="6113" actId="2711"/>
          <ac:cxnSpMkLst>
            <pc:docMk/>
            <pc:sldMk cId="2404100747" sldId="606"/>
            <ac:cxnSpMk id="10" creationId="{BD1BF584-3D2D-264A-676A-2C730D1E5A5D}"/>
          </ac:cxnSpMkLst>
        </pc:cxnChg>
        <pc:cxnChg chg="add mod">
          <ac:chgData name="Ye Zheng" userId="c70b5560249fc8ce" providerId="LiveId" clId="{A142A9E4-A1C6-4716-92B4-84CCF4DD7556}" dt="2024-04-12T17:51:04.165" v="6748" actId="14100"/>
          <ac:cxnSpMkLst>
            <pc:docMk/>
            <pc:sldMk cId="2404100747" sldId="606"/>
            <ac:cxnSpMk id="28" creationId="{950F4DA0-B2D1-2A58-BE07-BFBCF2429566}"/>
          </ac:cxnSpMkLst>
        </pc:cxnChg>
      </pc:sldChg>
      <pc:sldChg chg="addSp delSp modSp mod">
        <pc:chgData name="Ye Zheng" userId="c70b5560249fc8ce" providerId="LiveId" clId="{A142A9E4-A1C6-4716-92B4-84CCF4DD7556}" dt="2024-04-24T14:07:59.295" v="9070"/>
        <pc:sldMkLst>
          <pc:docMk/>
          <pc:sldMk cId="3949910106" sldId="607"/>
        </pc:sldMkLst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" creationId="{EFDDDEE1-76E3-5481-B84F-CB120CA49004}"/>
          </ac:spMkLst>
        </pc:spChg>
        <pc:spChg chg="add mod">
          <ac:chgData name="Ye Zheng" userId="c70b5560249fc8ce" providerId="LiveId" clId="{A142A9E4-A1C6-4716-92B4-84CCF4DD7556}" dt="2024-04-24T14:07:59.295" v="9070"/>
          <ac:spMkLst>
            <pc:docMk/>
            <pc:sldMk cId="3949910106" sldId="607"/>
            <ac:spMk id="3" creationId="{521B380C-CB29-2069-4739-6F867C646F29}"/>
          </ac:spMkLst>
        </pc:spChg>
        <pc:spChg chg="del mod">
          <ac:chgData name="Ye Zheng" userId="c70b5560249fc8ce" providerId="LiveId" clId="{A142A9E4-A1C6-4716-92B4-84CCF4DD7556}" dt="2024-04-12T19:29:17.186" v="7708" actId="478"/>
          <ac:spMkLst>
            <pc:docMk/>
            <pc:sldMk cId="3949910106" sldId="607"/>
            <ac:spMk id="3" creationId="{F312EFF7-07BD-FB9D-393A-B9363EADC3E6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5" creationId="{94BCDD7D-AF8D-EAD1-000C-CC716C30759E}"/>
          </ac:spMkLst>
        </pc:spChg>
        <pc:spChg chg="add mod">
          <ac:chgData name="Ye Zheng" userId="c70b5560249fc8ce" providerId="LiveId" clId="{A142A9E4-A1C6-4716-92B4-84CCF4DD7556}" dt="2024-04-12T19:21:13.561" v="7585"/>
          <ac:spMkLst>
            <pc:docMk/>
            <pc:sldMk cId="3949910106" sldId="607"/>
            <ac:spMk id="6" creationId="{6B081042-6CCF-FBCE-1DAC-968AA004F6CE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7" creationId="{CDBB44D8-5A27-DC82-9D5A-12B25115B317}"/>
          </ac:spMkLst>
        </pc:spChg>
        <pc:spChg chg="del mod">
          <ac:chgData name="Ye Zheng" userId="c70b5560249fc8ce" providerId="LiveId" clId="{A142A9E4-A1C6-4716-92B4-84CCF4DD7556}" dt="2024-04-12T19:21:03.914" v="7583" actId="478"/>
          <ac:spMkLst>
            <pc:docMk/>
            <pc:sldMk cId="3949910106" sldId="607"/>
            <ac:spMk id="9" creationId="{2C643C7D-926F-9032-082C-5BDB1775C9CF}"/>
          </ac:spMkLst>
        </pc:spChg>
        <pc:spChg chg="del mod">
          <ac:chgData name="Ye Zheng" userId="c70b5560249fc8ce" providerId="LiveId" clId="{A142A9E4-A1C6-4716-92B4-84CCF4DD7556}" dt="2024-04-12T19:21:05.315" v="7584" actId="478"/>
          <ac:spMkLst>
            <pc:docMk/>
            <pc:sldMk cId="3949910106" sldId="607"/>
            <ac:spMk id="11" creationId="{DA8FD6FE-818B-8D77-AB53-81FA676E3891}"/>
          </ac:spMkLst>
        </pc:spChg>
        <pc:spChg chg="del mod">
          <ac:chgData name="Ye Zheng" userId="c70b5560249fc8ce" providerId="LiveId" clId="{A142A9E4-A1C6-4716-92B4-84CCF4DD7556}" dt="2024-04-12T19:21:03.008" v="7582" actId="478"/>
          <ac:spMkLst>
            <pc:docMk/>
            <pc:sldMk cId="3949910106" sldId="607"/>
            <ac:spMk id="12" creationId="{28510035-4473-35F2-3581-90F246D0FD26}"/>
          </ac:spMkLst>
        </pc:spChg>
        <pc:spChg chg="add mod">
          <ac:chgData name="Ye Zheng" userId="c70b5560249fc8ce" providerId="LiveId" clId="{A142A9E4-A1C6-4716-92B4-84CCF4DD7556}" dt="2024-04-12T19:21:13.561" v="7585"/>
          <ac:spMkLst>
            <pc:docMk/>
            <pc:sldMk cId="3949910106" sldId="607"/>
            <ac:spMk id="13" creationId="{6C4C6635-7B45-1C41-88D0-83AAC038B11D}"/>
          </ac:spMkLst>
        </pc:spChg>
        <pc:spChg chg="add del mod">
          <ac:chgData name="Ye Zheng" userId="c70b5560249fc8ce" providerId="LiveId" clId="{A142A9E4-A1C6-4716-92B4-84CCF4DD7556}" dt="2024-04-24T14:07:59.024" v="9069" actId="478"/>
          <ac:spMkLst>
            <pc:docMk/>
            <pc:sldMk cId="3949910106" sldId="607"/>
            <ac:spMk id="14" creationId="{EB330A96-C181-89F1-6A86-106474CA1008}"/>
          </ac:spMkLst>
        </pc:spChg>
        <pc:spChg chg="del mod">
          <ac:chgData name="Ye Zheng" userId="c70b5560249fc8ce" providerId="LiveId" clId="{A142A9E4-A1C6-4716-92B4-84CCF4DD7556}" dt="2024-02-21T19:37:02.857" v="1369" actId="478"/>
          <ac:spMkLst>
            <pc:docMk/>
            <pc:sldMk cId="3949910106" sldId="607"/>
            <ac:spMk id="15" creationId="{2D7BC40A-C47C-080B-95EC-0E20D1E12D27}"/>
          </ac:spMkLst>
        </pc:spChg>
        <pc:spChg chg="add mod">
          <ac:chgData name="Ye Zheng" userId="c70b5560249fc8ce" providerId="LiveId" clId="{A142A9E4-A1C6-4716-92B4-84CCF4DD7556}" dt="2024-04-12T19:29:17.336" v="7709"/>
          <ac:spMkLst>
            <pc:docMk/>
            <pc:sldMk cId="3949910106" sldId="607"/>
            <ac:spMk id="15" creationId="{31E2A0E7-F93C-D4F9-6E21-73CA6EC949DD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1" creationId="{AFFCAF42-D48B-8453-3C24-BD83BE347D9F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2" creationId="{4F27AFBF-464C-6D64-B237-3DFAFFCBEE28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4" creationId="{4C36D62E-FB7C-1DCD-9C6E-5C7ECC270E98}"/>
          </ac:spMkLst>
        </pc:spChg>
        <pc:spChg chg="del">
          <ac:chgData name="Ye Zheng" userId="c70b5560249fc8ce" providerId="LiveId" clId="{A142A9E4-A1C6-4716-92B4-84CCF4DD7556}" dt="2024-02-21T19:37:05.831" v="1372" actId="478"/>
          <ac:spMkLst>
            <pc:docMk/>
            <pc:sldMk cId="3949910106" sldId="607"/>
            <ac:spMk id="35" creationId="{DCD65DC3-E7FA-22EC-13BE-4F8EE073E608}"/>
          </ac:spMkLst>
        </pc:spChg>
        <pc:spChg chg="del mod">
          <ac:chgData name="Ye Zheng" userId="c70b5560249fc8ce" providerId="LiveId" clId="{A142A9E4-A1C6-4716-92B4-84CCF4DD7556}" dt="2024-02-21T19:37:07.830" v="1375" actId="478"/>
          <ac:spMkLst>
            <pc:docMk/>
            <pc:sldMk cId="3949910106" sldId="607"/>
            <ac:spMk id="36" creationId="{53B0ED30-5D2C-E266-5BA9-8CA4DD80E373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39" creationId="{ABC045F5-97CA-19C3-DED3-EE50807119EE}"/>
          </ac:spMkLst>
        </pc:spChg>
        <pc:grpChg chg="del">
          <ac:chgData name="Ye Zheng" userId="c70b5560249fc8ce" providerId="LiveId" clId="{A142A9E4-A1C6-4716-92B4-84CCF4DD7556}" dt="2024-02-21T19:37:03.640" v="1370" actId="478"/>
          <ac:grpSpMkLst>
            <pc:docMk/>
            <pc:sldMk cId="3949910106" sldId="607"/>
            <ac:grpSpMk id="32" creationId="{27502A88-F789-6E01-0983-3BAE0E0B020F}"/>
          </ac:grpSpMkLst>
        </pc:grpChg>
        <pc:picChg chg="add mod">
          <ac:chgData name="Ye Zheng" userId="c70b5560249fc8ce" providerId="LiveId" clId="{A142A9E4-A1C6-4716-92B4-84CCF4DD7556}" dt="2024-04-12T16:44:21.716" v="6084"/>
          <ac:picMkLst>
            <pc:docMk/>
            <pc:sldMk cId="3949910106" sldId="607"/>
            <ac:picMk id="4" creationId="{27CC7EFD-B156-B908-9782-F63E83D9D6D9}"/>
          </ac:picMkLst>
        </pc:picChg>
        <pc:picChg chg="del">
          <ac:chgData name="Ye Zheng" userId="c70b5560249fc8ce" providerId="LiveId" clId="{A142A9E4-A1C6-4716-92B4-84CCF4DD7556}" dt="2024-04-12T16:43:19.480" v="6059" actId="478"/>
          <ac:picMkLst>
            <pc:docMk/>
            <pc:sldMk cId="3949910106" sldId="607"/>
            <ac:picMk id="6" creationId="{6AC0AD13-F1C6-C740-AEAF-037E6E94C0B5}"/>
          </ac:picMkLst>
        </pc:picChg>
        <pc:cxnChg chg="del">
          <ac:chgData name="Ye Zheng" userId="c70b5560249fc8ce" providerId="LiveId" clId="{A142A9E4-A1C6-4716-92B4-84CCF4DD7556}" dt="2024-02-21T19:37:04.544" v="1371" actId="478"/>
          <ac:cxnSpMkLst>
            <pc:docMk/>
            <pc:sldMk cId="3949910106" sldId="607"/>
            <ac:cxnSpMk id="34" creationId="{3E404962-ACB4-3A67-0740-BB8F435A9ACF}"/>
          </ac:cxnSpMkLst>
        </pc:cxnChg>
        <pc:cxnChg chg="del">
          <ac:chgData name="Ye Zheng" userId="c70b5560249fc8ce" providerId="LiveId" clId="{A142A9E4-A1C6-4716-92B4-84CCF4DD7556}" dt="2024-02-21T19:37:06.475" v="1373" actId="478"/>
          <ac:cxnSpMkLst>
            <pc:docMk/>
            <pc:sldMk cId="3949910106" sldId="607"/>
            <ac:cxnSpMk id="37" creationId="{B0FAEB24-1040-AA9E-7A5B-1691473367E2}"/>
          </ac:cxnSpMkLst>
        </pc:cxnChg>
      </pc:sldChg>
      <pc:sldChg chg="delSp modSp del mod delAnim">
        <pc:chgData name="Ye Zheng" userId="c70b5560249fc8ce" providerId="LiveId" clId="{A142A9E4-A1C6-4716-92B4-84CCF4DD7556}" dt="2024-04-08T21:07:38.393" v="4704" actId="47"/>
        <pc:sldMkLst>
          <pc:docMk/>
          <pc:sldMk cId="1223593724" sldId="608"/>
        </pc:sldMkLst>
        <pc:spChg chg="mod">
          <ac:chgData name="Ye Zheng" userId="c70b5560249fc8ce" providerId="LiveId" clId="{A142A9E4-A1C6-4716-92B4-84CCF4DD7556}" dt="2024-02-22T15:33:37.193" v="1907" actId="20577"/>
          <ac:spMkLst>
            <pc:docMk/>
            <pc:sldMk cId="1223593724" sldId="608"/>
            <ac:spMk id="3" creationId="{45353978-2F10-ECE9-F2F4-5C0E558C0221}"/>
          </ac:spMkLst>
        </pc:spChg>
        <pc:spChg chg="del">
          <ac:chgData name="Ye Zheng" userId="c70b5560249fc8ce" providerId="LiveId" clId="{A142A9E4-A1C6-4716-92B4-84CCF4DD7556}" dt="2024-04-08T20:15:01.228" v="4102" actId="478"/>
          <ac:spMkLst>
            <pc:docMk/>
            <pc:sldMk cId="1223593724" sldId="608"/>
            <ac:spMk id="20" creationId="{E8B99EC1-2493-22F9-B395-3B6F8372CC4B}"/>
          </ac:spMkLst>
        </pc:spChg>
        <pc:cxnChg chg="del">
          <ac:chgData name="Ye Zheng" userId="c70b5560249fc8ce" providerId="LiveId" clId="{A142A9E4-A1C6-4716-92B4-84CCF4DD7556}" dt="2024-04-08T20:15:02.641" v="4103" actId="478"/>
          <ac:cxnSpMkLst>
            <pc:docMk/>
            <pc:sldMk cId="1223593724" sldId="608"/>
            <ac:cxnSpMk id="14" creationId="{0BB85223-2CAD-35BD-4380-DD00DD2E9AAF}"/>
          </ac:cxnSpMkLst>
        </pc:cxnChg>
      </pc:sldChg>
      <pc:sldChg chg="addSp delSp modSp mod modAnim">
        <pc:chgData name="Ye Zheng" userId="c70b5560249fc8ce" providerId="LiveId" clId="{A142A9E4-A1C6-4716-92B4-84CCF4DD7556}" dt="2024-04-24T14:14:12.292" v="9125" actId="1038"/>
        <pc:sldMkLst>
          <pc:docMk/>
          <pc:sldMk cId="1821378734" sldId="609"/>
        </pc:sldMkLst>
        <pc:spChg chg="mod">
          <ac:chgData name="Ye Zheng" userId="c70b5560249fc8ce" providerId="LiveId" clId="{A142A9E4-A1C6-4716-92B4-84CCF4DD7556}" dt="2024-04-12T19:38:34.672" v="7779" actId="20577"/>
          <ac:spMkLst>
            <pc:docMk/>
            <pc:sldMk cId="1821378734" sldId="609"/>
            <ac:spMk id="2" creationId="{5228D0DB-BE70-BDFD-902E-1BFE9FA92CF8}"/>
          </ac:spMkLst>
        </pc:spChg>
        <pc:spChg chg="mod">
          <ac:chgData name="Ye Zheng" userId="c70b5560249fc8ce" providerId="LiveId" clId="{A142A9E4-A1C6-4716-92B4-84CCF4DD7556}" dt="2024-04-12T19:46:39.316" v="7973" actId="207"/>
          <ac:spMkLst>
            <pc:docMk/>
            <pc:sldMk cId="1821378734" sldId="609"/>
            <ac:spMk id="3" creationId="{699B3249-09EC-60C6-BFC2-1420B904E538}"/>
          </ac:spMkLst>
        </pc:spChg>
        <pc:spChg chg="mod">
          <ac:chgData name="Ye Zheng" userId="c70b5560249fc8ce" providerId="LiveId" clId="{A142A9E4-A1C6-4716-92B4-84CCF4DD7556}" dt="2024-04-12T19:33:13.715" v="7745" actId="2711"/>
          <ac:spMkLst>
            <pc:docMk/>
            <pc:sldMk cId="1821378734" sldId="609"/>
            <ac:spMk id="5" creationId="{90767ABB-6034-25DE-57C3-50E70F478E36}"/>
          </ac:spMkLst>
        </pc:spChg>
        <pc:spChg chg="del">
          <ac:chgData name="Ye Zheng" userId="c70b5560249fc8ce" providerId="LiveId" clId="{A142A9E4-A1C6-4716-92B4-84CCF4DD7556}" dt="2024-02-21T17:20:27.640" v="427" actId="478"/>
          <ac:spMkLst>
            <pc:docMk/>
            <pc:sldMk cId="1821378734" sldId="609"/>
            <ac:spMk id="6" creationId="{2684EE98-195A-3C12-5014-D2D4EF5D9F97}"/>
          </ac:spMkLst>
        </pc:spChg>
        <pc:spChg chg="add mod">
          <ac:chgData name="Ye Zheng" userId="c70b5560249fc8ce" providerId="LiveId" clId="{A142A9E4-A1C6-4716-92B4-84CCF4DD7556}" dt="2024-04-12T19:33:29.081" v="7749"/>
          <ac:spMkLst>
            <pc:docMk/>
            <pc:sldMk cId="1821378734" sldId="609"/>
            <ac:spMk id="6" creationId="{86724BEC-D1A5-0DEE-9D48-70EAB403653B}"/>
          </ac:spMkLst>
        </pc:spChg>
        <pc:spChg chg="mod">
          <ac:chgData name="Ye Zheng" userId="c70b5560249fc8ce" providerId="LiveId" clId="{A142A9E4-A1C6-4716-92B4-84CCF4DD7556}" dt="2024-04-12T19:33:13.715" v="7745" actId="2711"/>
          <ac:spMkLst>
            <pc:docMk/>
            <pc:sldMk cId="1821378734" sldId="609"/>
            <ac:spMk id="7" creationId="{DBAA2D44-825A-D8B4-4545-A6FC998483A2}"/>
          </ac:spMkLst>
        </pc:spChg>
        <pc:spChg chg="del mod">
          <ac:chgData name="Ye Zheng" userId="c70b5560249fc8ce" providerId="LiveId" clId="{A142A9E4-A1C6-4716-92B4-84CCF4DD7556}" dt="2024-04-12T19:33:26.669" v="7747" actId="478"/>
          <ac:spMkLst>
            <pc:docMk/>
            <pc:sldMk cId="1821378734" sldId="609"/>
            <ac:spMk id="9" creationId="{0E364C8E-288B-5BB1-AC3A-8DA80B1D9CC0}"/>
          </ac:spMkLst>
        </pc:spChg>
        <pc:spChg chg="add mod">
          <ac:chgData name="Ye Zheng" userId="c70b5560249fc8ce" providerId="LiveId" clId="{A142A9E4-A1C6-4716-92B4-84CCF4DD7556}" dt="2024-04-24T14:08:11.225" v="9076"/>
          <ac:spMkLst>
            <pc:docMk/>
            <pc:sldMk cId="1821378734" sldId="609"/>
            <ac:spMk id="9" creationId="{96C8008E-88ED-97F8-7627-7624F2C382B6}"/>
          </ac:spMkLst>
        </pc:spChg>
        <pc:spChg chg="del mod">
          <ac:chgData name="Ye Zheng" userId="c70b5560249fc8ce" providerId="LiveId" clId="{A142A9E4-A1C6-4716-92B4-84CCF4DD7556}" dt="2024-04-12T19:33:27.731" v="7748" actId="478"/>
          <ac:spMkLst>
            <pc:docMk/>
            <pc:sldMk cId="1821378734" sldId="609"/>
            <ac:spMk id="11" creationId="{3A086F5C-37A6-42A2-A9DC-8187B9C97B40}"/>
          </ac:spMkLst>
        </pc:spChg>
        <pc:spChg chg="del mod">
          <ac:chgData name="Ye Zheng" userId="c70b5560249fc8ce" providerId="LiveId" clId="{A142A9E4-A1C6-4716-92B4-84CCF4DD7556}" dt="2024-04-12T19:33:25.702" v="7746" actId="478"/>
          <ac:spMkLst>
            <pc:docMk/>
            <pc:sldMk cId="1821378734" sldId="609"/>
            <ac:spMk id="12" creationId="{F682F192-BF9E-C3A8-2939-A6D71C1191F6}"/>
          </ac:spMkLst>
        </pc:spChg>
        <pc:spChg chg="add mod">
          <ac:chgData name="Ye Zheng" userId="c70b5560249fc8ce" providerId="LiveId" clId="{A142A9E4-A1C6-4716-92B4-84CCF4DD7556}" dt="2024-04-12T19:33:29.081" v="7749"/>
          <ac:spMkLst>
            <pc:docMk/>
            <pc:sldMk cId="1821378734" sldId="609"/>
            <ac:spMk id="14" creationId="{1CDA9F87-1EE0-AEFC-83DF-F2252CCCF49E}"/>
          </ac:spMkLst>
        </pc:spChg>
        <pc:spChg chg="add del mod">
          <ac:chgData name="Ye Zheng" userId="c70b5560249fc8ce" providerId="LiveId" clId="{A142A9E4-A1C6-4716-92B4-84CCF4DD7556}" dt="2024-04-24T14:08:10.736" v="9075" actId="478"/>
          <ac:spMkLst>
            <pc:docMk/>
            <pc:sldMk cId="1821378734" sldId="609"/>
            <ac:spMk id="15" creationId="{8F6E1C8C-3F8A-DAC5-9CAF-09B9293AA10E}"/>
          </ac:spMkLst>
        </pc:spChg>
        <pc:spChg chg="mod">
          <ac:chgData name="Ye Zheng" userId="c70b5560249fc8ce" providerId="LiveId" clId="{A142A9E4-A1C6-4716-92B4-84CCF4DD7556}" dt="2024-04-12T19:46:39.316" v="7973" actId="207"/>
          <ac:spMkLst>
            <pc:docMk/>
            <pc:sldMk cId="1821378734" sldId="609"/>
            <ac:spMk id="16" creationId="{7C403582-7593-DA03-1D3F-F42E068702A2}"/>
          </ac:spMkLst>
        </pc:spChg>
        <pc:spChg chg="del mod topLvl">
          <ac:chgData name="Ye Zheng" userId="c70b5560249fc8ce" providerId="LiveId" clId="{A142A9E4-A1C6-4716-92B4-84CCF4DD7556}" dt="2024-04-12T19:46:48.854" v="7976" actId="478"/>
          <ac:spMkLst>
            <pc:docMk/>
            <pc:sldMk cId="1821378734" sldId="609"/>
            <ac:spMk id="18" creationId="{2A2C4C4C-D6A3-AFB8-89D8-4D0D24BEA8D1}"/>
          </ac:spMkLst>
        </pc:spChg>
        <pc:spChg chg="del mod topLvl">
          <ac:chgData name="Ye Zheng" userId="c70b5560249fc8ce" providerId="LiveId" clId="{A142A9E4-A1C6-4716-92B4-84CCF4DD7556}" dt="2024-04-12T19:42:58.191" v="7944" actId="478"/>
          <ac:spMkLst>
            <pc:docMk/>
            <pc:sldMk cId="1821378734" sldId="609"/>
            <ac:spMk id="19" creationId="{E1818F86-EBF0-CBBF-CC4B-F4C5B98E2F4D}"/>
          </ac:spMkLst>
        </pc:spChg>
        <pc:spChg chg="add del mod">
          <ac:chgData name="Ye Zheng" userId="c70b5560249fc8ce" providerId="LiveId" clId="{A142A9E4-A1C6-4716-92B4-84CCF4DD7556}" dt="2024-04-12T19:46:47.288" v="7975" actId="478"/>
          <ac:spMkLst>
            <pc:docMk/>
            <pc:sldMk cId="1821378734" sldId="609"/>
            <ac:spMk id="21" creationId="{799484EB-0C66-7A51-3E7F-A979B8512345}"/>
          </ac:spMkLst>
        </pc:spChg>
        <pc:spChg chg="del mod">
          <ac:chgData name="Ye Zheng" userId="c70b5560249fc8ce" providerId="LiveId" clId="{A142A9E4-A1C6-4716-92B4-84CCF4DD7556}" dt="2024-02-21T17:20:25.322" v="425" actId="478"/>
          <ac:spMkLst>
            <pc:docMk/>
            <pc:sldMk cId="1821378734" sldId="609"/>
            <ac:spMk id="21" creationId="{7FBAD9F2-FF6E-B79F-B73A-EB3A67426218}"/>
          </ac:spMkLst>
        </pc:spChg>
        <pc:spChg chg="add del mod">
          <ac:chgData name="Ye Zheng" userId="c70b5560249fc8ce" providerId="LiveId" clId="{A142A9E4-A1C6-4716-92B4-84CCF4DD7556}" dt="2024-04-12T19:46:50.098" v="7977" actId="478"/>
          <ac:spMkLst>
            <pc:docMk/>
            <pc:sldMk cId="1821378734" sldId="609"/>
            <ac:spMk id="22" creationId="{D9DF8EB0-AEED-0913-136F-1158E6B87794}"/>
          </ac:spMkLst>
        </pc:spChg>
        <pc:spChg chg="add del mod">
          <ac:chgData name="Ye Zheng" userId="c70b5560249fc8ce" providerId="LiveId" clId="{A142A9E4-A1C6-4716-92B4-84CCF4DD7556}" dt="2024-04-12T19:46:50.776" v="7978" actId="478"/>
          <ac:spMkLst>
            <pc:docMk/>
            <pc:sldMk cId="1821378734" sldId="609"/>
            <ac:spMk id="23" creationId="{A4DFD7EA-4EC9-AA11-AC86-98576FE5029D}"/>
          </ac:spMkLst>
        </pc:spChg>
        <pc:grpChg chg="add del mod">
          <ac:chgData name="Ye Zheng" userId="c70b5560249fc8ce" providerId="LiveId" clId="{A142A9E4-A1C6-4716-92B4-84CCF4DD7556}" dt="2024-04-12T19:42:50.471" v="7942" actId="165"/>
          <ac:grpSpMkLst>
            <pc:docMk/>
            <pc:sldMk cId="1821378734" sldId="609"/>
            <ac:grpSpMk id="17" creationId="{5993E111-95D0-3C76-7431-281264CF3D5B}"/>
          </ac:grpSpMkLst>
        </pc:grpChg>
        <pc:picChg chg="add mod">
          <ac:chgData name="Ye Zheng" userId="c70b5560249fc8ce" providerId="LiveId" clId="{A142A9E4-A1C6-4716-92B4-84CCF4DD7556}" dt="2024-04-12T19:46:27.171" v="7972"/>
          <ac:picMkLst>
            <pc:docMk/>
            <pc:sldMk cId="1821378734" sldId="609"/>
            <ac:picMk id="4" creationId="{5663A970-BAF9-6D80-1118-74FC40A14B5C}"/>
          </ac:picMkLst>
        </pc:picChg>
        <pc:picChg chg="del mod">
          <ac:chgData name="Ye Zheng" userId="c70b5560249fc8ce" providerId="LiveId" clId="{A142A9E4-A1C6-4716-92B4-84CCF4DD7556}" dt="2024-04-24T14:14:04.742" v="9114" actId="478"/>
          <ac:picMkLst>
            <pc:docMk/>
            <pc:sldMk cId="1821378734" sldId="609"/>
            <ac:picMk id="4" creationId="{E01C3E2C-9893-07A0-0A68-46F6585DB93E}"/>
          </ac:picMkLst>
        </pc:picChg>
        <pc:picChg chg="del">
          <ac:chgData name="Ye Zheng" userId="c70b5560249fc8ce" providerId="LiveId" clId="{A142A9E4-A1C6-4716-92B4-84CCF4DD7556}" dt="2024-04-12T16:43:22.971" v="6062" actId="478"/>
          <ac:picMkLst>
            <pc:docMk/>
            <pc:sldMk cId="1821378734" sldId="609"/>
            <ac:picMk id="6" creationId="{DDABD26B-52C1-03E2-A7CA-F59AB19B8A84}"/>
          </ac:picMkLst>
        </pc:picChg>
        <pc:picChg chg="del">
          <ac:chgData name="Ye Zheng" userId="c70b5560249fc8ce" providerId="LiveId" clId="{A142A9E4-A1C6-4716-92B4-84CCF4DD7556}" dt="2024-02-21T17:20:26.948" v="426" actId="478"/>
          <ac:picMkLst>
            <pc:docMk/>
            <pc:sldMk cId="1821378734" sldId="609"/>
            <ac:picMk id="9" creationId="{9B38B55B-EA40-2B86-8BB9-E216798DD6F5}"/>
          </ac:picMkLst>
        </pc:picChg>
        <pc:picChg chg="add mod">
          <ac:chgData name="Ye Zheng" userId="c70b5560249fc8ce" providerId="LiveId" clId="{A142A9E4-A1C6-4716-92B4-84CCF4DD7556}" dt="2024-04-24T14:14:12.292" v="9125" actId="1038"/>
          <ac:picMkLst>
            <pc:docMk/>
            <pc:sldMk cId="1821378734" sldId="609"/>
            <ac:picMk id="11" creationId="{AB6C735A-A261-0AC2-03C4-1A0C3176B7AD}"/>
          </ac:picMkLst>
        </pc:picChg>
        <pc:picChg chg="add mod">
          <ac:chgData name="Ye Zheng" userId="c70b5560249fc8ce" providerId="LiveId" clId="{A142A9E4-A1C6-4716-92B4-84CCF4DD7556}" dt="2024-04-12T16:44:24.965" v="6087"/>
          <ac:picMkLst>
            <pc:docMk/>
            <pc:sldMk cId="1821378734" sldId="609"/>
            <ac:picMk id="13" creationId="{47931A60-6431-614B-E1A9-862FAAA31974}"/>
          </ac:picMkLst>
        </pc:picChg>
        <pc:picChg chg="add del mod">
          <ac:chgData name="Ye Zheng" userId="c70b5560249fc8ce" providerId="LiveId" clId="{A142A9E4-A1C6-4716-92B4-84CCF4DD7556}" dt="2024-02-21T17:20:24.196" v="424" actId="478"/>
          <ac:picMkLst>
            <pc:docMk/>
            <pc:sldMk cId="1821378734" sldId="609"/>
            <ac:picMk id="14" creationId="{7F771028-397D-A2B5-82A6-650BF52C680B}"/>
          </ac:picMkLst>
        </pc:picChg>
        <pc:picChg chg="add del mod">
          <ac:chgData name="Ye Zheng" userId="c70b5560249fc8ce" providerId="LiveId" clId="{A142A9E4-A1C6-4716-92B4-84CCF4DD7556}" dt="2024-02-21T14:41:07.205" v="56" actId="478"/>
          <ac:picMkLst>
            <pc:docMk/>
            <pc:sldMk cId="1821378734" sldId="609"/>
            <ac:picMk id="14" creationId="{A4911A26-11E8-3C9B-8066-AB0009B95016}"/>
          </ac:picMkLst>
        </pc:picChg>
        <pc:picChg chg="add del mod">
          <ac:chgData name="Ye Zheng" userId="c70b5560249fc8ce" providerId="LiveId" clId="{A142A9E4-A1C6-4716-92B4-84CCF4DD7556}" dt="2024-02-21T17:15:05.311" v="339" actId="478"/>
          <ac:picMkLst>
            <pc:docMk/>
            <pc:sldMk cId="1821378734" sldId="609"/>
            <ac:picMk id="16" creationId="{17611E9E-154F-A5DA-36BD-F8966D2877CD}"/>
          </ac:picMkLst>
        </pc:picChg>
        <pc:picChg chg="mod">
          <ac:chgData name="Ye Zheng" userId="c70b5560249fc8ce" providerId="LiveId" clId="{A142A9E4-A1C6-4716-92B4-84CCF4DD7556}" dt="2024-04-16T15:04:37.959" v="8908" actId="1035"/>
          <ac:picMkLst>
            <pc:docMk/>
            <pc:sldMk cId="1821378734" sldId="609"/>
            <ac:picMk id="19" creationId="{09FCAFDB-2926-F5E9-3FA1-5477913C77D4}"/>
          </ac:picMkLst>
        </pc:picChg>
        <pc:picChg chg="mod">
          <ac:chgData name="Ye Zheng" userId="c70b5560249fc8ce" providerId="LiveId" clId="{A142A9E4-A1C6-4716-92B4-84CCF4DD7556}" dt="2024-04-12T19:46:27.171" v="7972"/>
          <ac:picMkLst>
            <pc:docMk/>
            <pc:sldMk cId="1821378734" sldId="609"/>
            <ac:picMk id="20" creationId="{7D26B5CD-6F2A-E043-4874-A993D50F358F}"/>
          </ac:picMkLst>
        </pc:picChg>
        <pc:picChg chg="del">
          <ac:chgData name="Ye Zheng" userId="c70b5560249fc8ce" providerId="LiveId" clId="{A142A9E4-A1C6-4716-92B4-84CCF4DD7556}" dt="2024-04-09T12:44:03.513" v="5717" actId="478"/>
          <ac:picMkLst>
            <pc:docMk/>
            <pc:sldMk cId="1821378734" sldId="609"/>
            <ac:picMk id="26" creationId="{055009D1-36D9-B136-C968-B2828C902DD5}"/>
          </ac:picMkLst>
        </pc:picChg>
      </pc:sldChg>
      <pc:sldChg chg="addSp delSp modSp mod">
        <pc:chgData name="Ye Zheng" userId="c70b5560249fc8ce" providerId="LiveId" clId="{A142A9E4-A1C6-4716-92B4-84CCF4DD7556}" dt="2024-05-07T13:09:28.533" v="12609" actId="207"/>
        <pc:sldMkLst>
          <pc:docMk/>
          <pc:sldMk cId="4239558826" sldId="610"/>
        </pc:sldMkLst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2" creationId="{12525F67-D6C6-7D8B-E74E-68EA77DAEDB9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3" creationId="{C59A40BE-7F1F-1361-1740-72025C444771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5" creationId="{E6B6215E-36BD-5C69-BDFF-C2E047DBDFB8}"/>
          </ac:spMkLst>
        </pc:spChg>
        <pc:spChg chg="add mod">
          <ac:chgData name="Ye Zheng" userId="c70b5560249fc8ce" providerId="LiveId" clId="{A142A9E4-A1C6-4716-92B4-84CCF4DD7556}" dt="2024-04-24T14:07:48.070" v="9064"/>
          <ac:spMkLst>
            <pc:docMk/>
            <pc:sldMk cId="4239558826" sldId="610"/>
            <ac:spMk id="6" creationId="{78B4F954-9BBB-823C-E568-C87FA735CC23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7" creationId="{3F060F24-D2AF-9D22-9E75-764271BD7642}"/>
          </ac:spMkLst>
        </pc:spChg>
        <pc:spChg chg="del mod">
          <ac:chgData name="Ye Zheng" userId="c70b5560249fc8ce" providerId="LiveId" clId="{A142A9E4-A1C6-4716-92B4-84CCF4DD7556}" dt="2024-04-12T17:11:42.853" v="6217" actId="478"/>
          <ac:spMkLst>
            <pc:docMk/>
            <pc:sldMk cId="4239558826" sldId="610"/>
            <ac:spMk id="9" creationId="{98EA4EC6-868C-095F-FE0D-19628EEECD08}"/>
          </ac:spMkLst>
        </pc:spChg>
        <pc:spChg chg="del mod">
          <ac:chgData name="Ye Zheng" userId="c70b5560249fc8ce" providerId="LiveId" clId="{A142A9E4-A1C6-4716-92B4-84CCF4DD7556}" dt="2024-04-12T17:11:44.368" v="6218" actId="478"/>
          <ac:spMkLst>
            <pc:docMk/>
            <pc:sldMk cId="4239558826" sldId="610"/>
            <ac:spMk id="11" creationId="{5AC603C6-9605-F2A6-F7CC-B70B6C0D6F52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1" creationId="{90AD7375-9C4F-174C-6552-24005675A6B7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2" creationId="{3AD585DE-6D55-473D-BA2F-7E76FFCA0476}"/>
          </ac:spMkLst>
        </pc:spChg>
        <pc:spChg chg="del mod">
          <ac:chgData name="Ye Zheng" userId="c70b5560249fc8ce" providerId="LiveId" clId="{A142A9E4-A1C6-4716-92B4-84CCF4DD7556}" dt="2024-04-12T17:11:41.714" v="6216" actId="478"/>
          <ac:spMkLst>
            <pc:docMk/>
            <pc:sldMk cId="4239558826" sldId="610"/>
            <ac:spMk id="12" creationId="{F61051C8-FD4D-6DFF-FE90-6D3D0B4EA175}"/>
          </ac:spMkLst>
        </pc:spChg>
        <pc:spChg chg="add mod">
          <ac:chgData name="Ye Zheng" userId="c70b5560249fc8ce" providerId="LiveId" clId="{A142A9E4-A1C6-4716-92B4-84CCF4DD7556}" dt="2024-04-12T17:11:45.337" v="6219"/>
          <ac:spMkLst>
            <pc:docMk/>
            <pc:sldMk cId="4239558826" sldId="610"/>
            <ac:spMk id="13" creationId="{368F3AE2-B3CC-7E87-126F-F78E51430C90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4" creationId="{807E1295-15ED-0A94-BF78-130D68BB7CD2}"/>
          </ac:spMkLst>
        </pc:spChg>
        <pc:spChg chg="add mod">
          <ac:chgData name="Ye Zheng" userId="c70b5560249fc8ce" providerId="LiveId" clId="{A142A9E4-A1C6-4716-92B4-84CCF4DD7556}" dt="2024-04-12T17:11:45.337" v="6219"/>
          <ac:spMkLst>
            <pc:docMk/>
            <pc:sldMk cId="4239558826" sldId="610"/>
            <ac:spMk id="16" creationId="{A71CEE91-0627-49C6-CBFA-6159EBF45226}"/>
          </ac:spMkLst>
        </pc:spChg>
        <pc:spChg chg="mod">
          <ac:chgData name="Ye Zheng" userId="c70b5560249fc8ce" providerId="LiveId" clId="{A142A9E4-A1C6-4716-92B4-84CCF4DD7556}" dt="2024-04-12T18:18:21.045" v="7093" actId="20577"/>
          <ac:spMkLst>
            <pc:docMk/>
            <pc:sldMk cId="4239558826" sldId="610"/>
            <ac:spMk id="17" creationId="{70ADC895-3264-7222-B818-56441CE6D7D3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18" creationId="{9685547A-22E8-711E-924D-B23015B3293B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19" creationId="{6AE8465C-5AF2-9580-1930-48ED9476984C}"/>
          </ac:spMkLst>
        </pc:spChg>
        <pc:spChg chg="add del mod">
          <ac:chgData name="Ye Zheng" userId="c70b5560249fc8ce" providerId="LiveId" clId="{A142A9E4-A1C6-4716-92B4-84CCF4DD7556}" dt="2024-04-12T19:10:03.845" v="7419" actId="478"/>
          <ac:spMkLst>
            <pc:docMk/>
            <pc:sldMk cId="4239558826" sldId="610"/>
            <ac:spMk id="20" creationId="{ED958DF8-D58D-15AB-8154-9ED78AE42923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21" creationId="{3BC49B8E-DABF-6841-EEE8-2C0402BBB463}"/>
          </ac:spMkLst>
        </pc:spChg>
        <pc:spChg chg="del mod">
          <ac:chgData name="Ye Zheng" userId="c70b5560249fc8ce" providerId="LiveId" clId="{A142A9E4-A1C6-4716-92B4-84CCF4DD7556}" dt="2024-04-12T18:19:14.477" v="7101" actId="478"/>
          <ac:spMkLst>
            <pc:docMk/>
            <pc:sldMk cId="4239558826" sldId="610"/>
            <ac:spMk id="21" creationId="{436FAB7F-5C3B-0E89-2820-0957B6F38EF3}"/>
          </ac:spMkLst>
        </pc:spChg>
        <pc:spChg chg="mod">
          <ac:chgData name="Ye Zheng" userId="c70b5560249fc8ce" providerId="LiveId" clId="{A142A9E4-A1C6-4716-92B4-84CCF4DD7556}" dt="2024-04-12T19:01:08.492" v="7218" actId="18245"/>
          <ac:spMkLst>
            <pc:docMk/>
            <pc:sldMk cId="4239558826" sldId="610"/>
            <ac:spMk id="22" creationId="{32276D8C-0DCE-8758-F729-72C4F553414C}"/>
          </ac:spMkLst>
        </pc:spChg>
        <pc:spChg chg="del mod">
          <ac:chgData name="Ye Zheng" userId="c70b5560249fc8ce" providerId="LiveId" clId="{A142A9E4-A1C6-4716-92B4-84CCF4DD7556}" dt="2024-04-12T18:19:15.387" v="7102" actId="478"/>
          <ac:spMkLst>
            <pc:docMk/>
            <pc:sldMk cId="4239558826" sldId="610"/>
            <ac:spMk id="22" creationId="{53E5C436-827E-98D7-AA2A-30B9DF77E1AC}"/>
          </ac:spMkLst>
        </pc:spChg>
        <pc:spChg chg="del mod">
          <ac:chgData name="Ye Zheng" userId="c70b5560249fc8ce" providerId="LiveId" clId="{A142A9E4-A1C6-4716-92B4-84CCF4DD7556}" dt="2024-04-12T18:19:16.147" v="7103" actId="478"/>
          <ac:spMkLst>
            <pc:docMk/>
            <pc:sldMk cId="4239558826" sldId="610"/>
            <ac:spMk id="23" creationId="{0DEFB993-A379-3384-FB22-3531B8BE1F97}"/>
          </ac:spMkLst>
        </pc:spChg>
        <pc:spChg chg="mod">
          <ac:chgData name="Ye Zheng" userId="c70b5560249fc8ce" providerId="LiveId" clId="{A142A9E4-A1C6-4716-92B4-84CCF4DD7556}" dt="2024-04-12T18:20:32.653" v="7107" actId="1036"/>
          <ac:spMkLst>
            <pc:docMk/>
            <pc:sldMk cId="4239558826" sldId="610"/>
            <ac:spMk id="24" creationId="{49F8DBA0-F630-7D32-7016-87AEA1473B27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26" creationId="{7591ECC4-6E59-EBCE-39FC-52A4262CD730}"/>
          </ac:spMkLst>
        </pc:spChg>
        <pc:spChg chg="add del mod">
          <ac:chgData name="Ye Zheng" userId="c70b5560249fc8ce" providerId="LiveId" clId="{A142A9E4-A1C6-4716-92B4-84CCF4DD7556}" dt="2024-04-24T14:07:47.850" v="9063" actId="478"/>
          <ac:spMkLst>
            <pc:docMk/>
            <pc:sldMk cId="4239558826" sldId="610"/>
            <ac:spMk id="27" creationId="{9E70E760-E8E4-EFA4-EF9F-518ED6F0A017}"/>
          </ac:spMkLst>
        </pc:spChg>
        <pc:spChg chg="mod">
          <ac:chgData name="Ye Zheng" userId="c70b5560249fc8ce" providerId="LiveId" clId="{A142A9E4-A1C6-4716-92B4-84CCF4DD7556}" dt="2024-05-07T13:09:28.533" v="12609" actId="207"/>
          <ac:spMkLst>
            <pc:docMk/>
            <pc:sldMk cId="4239558826" sldId="610"/>
            <ac:spMk id="28" creationId="{4BDE5192-F85E-0460-85C6-E90E38F9E751}"/>
          </ac:spMkLst>
        </pc:spChg>
        <pc:spChg chg="mod">
          <ac:chgData name="Ye Zheng" userId="c70b5560249fc8ce" providerId="LiveId" clId="{A142A9E4-A1C6-4716-92B4-84CCF4DD7556}" dt="2024-04-12T19:15:18.819" v="7484" actId="571"/>
          <ac:spMkLst>
            <pc:docMk/>
            <pc:sldMk cId="4239558826" sldId="610"/>
            <ac:spMk id="30" creationId="{5C1ECBFB-6C2D-1C06-2277-B5E0E30C3262}"/>
          </ac:spMkLst>
        </pc:spChg>
        <pc:spChg chg="del mod">
          <ac:chgData name="Ye Zheng" userId="c70b5560249fc8ce" providerId="LiveId" clId="{A142A9E4-A1C6-4716-92B4-84CCF4DD7556}" dt="2024-04-12T19:07:04.232" v="7357" actId="478"/>
          <ac:spMkLst>
            <pc:docMk/>
            <pc:sldMk cId="4239558826" sldId="610"/>
            <ac:spMk id="31" creationId="{B5341215-C623-14DC-10C2-B44EA89F559C}"/>
          </ac:spMkLst>
        </pc:spChg>
        <pc:spChg chg="del mod">
          <ac:chgData name="Ye Zheng" userId="c70b5560249fc8ce" providerId="LiveId" clId="{A142A9E4-A1C6-4716-92B4-84CCF4DD7556}" dt="2024-04-12T19:07:03.172" v="7356" actId="478"/>
          <ac:spMkLst>
            <pc:docMk/>
            <pc:sldMk cId="4239558826" sldId="610"/>
            <ac:spMk id="32" creationId="{191A2DAF-F0D5-858A-7C36-823C91218063}"/>
          </ac:spMkLst>
        </pc:spChg>
        <pc:spChg chg="del mod">
          <ac:chgData name="Ye Zheng" userId="c70b5560249fc8ce" providerId="LiveId" clId="{A142A9E4-A1C6-4716-92B4-84CCF4DD7556}" dt="2024-04-12T19:07:00.002" v="7353" actId="478"/>
          <ac:spMkLst>
            <pc:docMk/>
            <pc:sldMk cId="4239558826" sldId="610"/>
            <ac:spMk id="33" creationId="{5432475F-ED94-BC71-ED22-8BAC9E7F0646}"/>
          </ac:spMkLst>
        </pc:spChg>
        <pc:spChg chg="add mod">
          <ac:chgData name="Ye Zheng" userId="c70b5560249fc8ce" providerId="LiveId" clId="{A142A9E4-A1C6-4716-92B4-84CCF4DD7556}" dt="2024-04-12T19:15:18.819" v="7484" actId="571"/>
          <ac:spMkLst>
            <pc:docMk/>
            <pc:sldMk cId="4239558826" sldId="610"/>
            <ac:spMk id="34" creationId="{7AD86CA2-09AB-DDF5-4FFF-4B89BEE8CDBD}"/>
          </ac:spMkLst>
        </pc:spChg>
        <pc:spChg chg="add mod">
          <ac:chgData name="Ye Zheng" userId="c70b5560249fc8ce" providerId="LiveId" clId="{A142A9E4-A1C6-4716-92B4-84CCF4DD7556}" dt="2024-05-07T13:08:57.632" v="12606" actId="207"/>
          <ac:spMkLst>
            <pc:docMk/>
            <pc:sldMk cId="4239558826" sldId="610"/>
            <ac:spMk id="35" creationId="{F9C880F9-B462-4FA1-D9C6-6A59748354EA}"/>
          </ac:spMkLst>
        </pc:spChg>
        <pc:spChg chg="add mod ord">
          <ac:chgData name="Ye Zheng" userId="c70b5560249fc8ce" providerId="LiveId" clId="{A142A9E4-A1C6-4716-92B4-84CCF4DD7556}" dt="2024-04-12T19:11:48.257" v="7449" actId="1035"/>
          <ac:spMkLst>
            <pc:docMk/>
            <pc:sldMk cId="4239558826" sldId="610"/>
            <ac:spMk id="37" creationId="{9B77CAA9-8D06-DD34-7B72-D8BE010A73CF}"/>
          </ac:spMkLst>
        </pc:spChg>
        <pc:spChg chg="add mod">
          <ac:chgData name="Ye Zheng" userId="c70b5560249fc8ce" providerId="LiveId" clId="{A142A9E4-A1C6-4716-92B4-84CCF4DD7556}" dt="2024-04-12T19:11:24.896" v="7438" actId="164"/>
          <ac:spMkLst>
            <pc:docMk/>
            <pc:sldMk cId="4239558826" sldId="610"/>
            <ac:spMk id="38" creationId="{745E60B6-4C28-E5FF-AC03-BAAEEA693652}"/>
          </ac:spMkLst>
        </pc:spChg>
        <pc:spChg chg="mod">
          <ac:chgData name="Ye Zheng" userId="c70b5560249fc8ce" providerId="LiveId" clId="{A142A9E4-A1C6-4716-92B4-84CCF4DD7556}" dt="2024-04-12T19:12:38.886" v="7455" actId="571"/>
          <ac:spMkLst>
            <pc:docMk/>
            <pc:sldMk cId="4239558826" sldId="610"/>
            <ac:spMk id="41" creationId="{ECBD38E5-13EB-70B4-A055-5D27F0B9AC18}"/>
          </ac:spMkLst>
        </pc:spChg>
        <pc:spChg chg="mod">
          <ac:chgData name="Ye Zheng" userId="c70b5560249fc8ce" providerId="LiveId" clId="{A142A9E4-A1C6-4716-92B4-84CCF4DD7556}" dt="2024-04-12T19:12:40.427" v="7457" actId="20577"/>
          <ac:spMkLst>
            <pc:docMk/>
            <pc:sldMk cId="4239558826" sldId="610"/>
            <ac:spMk id="42" creationId="{37F16FD2-D584-8A00-26CE-434F96E8DACA}"/>
          </ac:spMkLst>
        </pc:spChg>
        <pc:spChg chg="add mod">
          <ac:chgData name="Ye Zheng" userId="c70b5560249fc8ce" providerId="LiveId" clId="{A142A9E4-A1C6-4716-92B4-84CCF4DD7556}" dt="2024-04-12T19:15:22.381" v="7486" actId="14100"/>
          <ac:spMkLst>
            <pc:docMk/>
            <pc:sldMk cId="4239558826" sldId="610"/>
            <ac:spMk id="43" creationId="{AF31B9A8-E7D9-C062-14DD-13A8F4BE8721}"/>
          </ac:spMkLst>
        </pc:spChg>
        <pc:spChg chg="add mod">
          <ac:chgData name="Ye Zheng" userId="c70b5560249fc8ce" providerId="LiveId" clId="{A142A9E4-A1C6-4716-92B4-84CCF4DD7556}" dt="2024-05-07T13:09:27.736" v="12608" actId="207"/>
          <ac:spMkLst>
            <pc:docMk/>
            <pc:sldMk cId="4239558826" sldId="610"/>
            <ac:spMk id="44" creationId="{9167ADD2-21C9-3E95-C909-B56E170C7838}"/>
          </ac:spMkLst>
        </pc:spChg>
        <pc:spChg chg="mod">
          <ac:chgData name="Ye Zheng" userId="c70b5560249fc8ce" providerId="LiveId" clId="{A142A9E4-A1C6-4716-92B4-84CCF4DD7556}" dt="2024-04-12T19:17:52.908" v="7557" actId="571"/>
          <ac:spMkLst>
            <pc:docMk/>
            <pc:sldMk cId="4239558826" sldId="610"/>
            <ac:spMk id="46" creationId="{15AC7C2D-2595-951C-69CE-79839CC75AD4}"/>
          </ac:spMkLst>
        </pc:spChg>
        <pc:spChg chg="mod">
          <ac:chgData name="Ye Zheng" userId="c70b5560249fc8ce" providerId="LiveId" clId="{A142A9E4-A1C6-4716-92B4-84CCF4DD7556}" dt="2024-04-12T19:17:56.702" v="7559" actId="20577"/>
          <ac:spMkLst>
            <pc:docMk/>
            <pc:sldMk cId="4239558826" sldId="610"/>
            <ac:spMk id="47" creationId="{2A971FFD-7E5A-E4E6-7D00-072DFD1C8B3B}"/>
          </ac:spMkLst>
        </pc:spChg>
        <pc:grpChg chg="mod">
          <ac:chgData name="Ye Zheng" userId="c70b5560249fc8ce" providerId="LiveId" clId="{A142A9E4-A1C6-4716-92B4-84CCF4DD7556}" dt="2024-04-12T19:01:44.065" v="7225" actId="18245"/>
          <ac:grpSpMkLst>
            <pc:docMk/>
            <pc:sldMk cId="4239558826" sldId="610"/>
            <ac:grpSpMk id="9" creationId="{B0C02F9C-6B22-4DF9-01C4-4F78540EA98E}"/>
          </ac:grpSpMkLst>
        </pc:grpChg>
        <pc:grpChg chg="add del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23" creationId="{E608C440-7CBD-DE7A-1FD0-A2EB2720979E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39" creationId="{CFA9907D-9023-5BBC-74EB-48A42EEA17D5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40" creationId="{5981F72B-5EE5-8641-7581-0A87360BE602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45" creationId="{71BA1C73-6EB4-4EC9-D0AE-54FEB1A79084}"/>
          </ac:grpSpMkLst>
        </pc:grpChg>
        <pc:graphicFrameChg chg="add del mod modGraphic">
          <ac:chgData name="Ye Zheng" userId="c70b5560249fc8ce" providerId="LiveId" clId="{A142A9E4-A1C6-4716-92B4-84CCF4DD7556}" dt="2024-04-12T19:03:27.183" v="7279" actId="18245"/>
          <ac:graphicFrameMkLst>
            <pc:docMk/>
            <pc:sldMk cId="4239558826" sldId="610"/>
            <ac:graphicFrameMk id="6" creationId="{1ED4970A-39E4-C9D5-83FB-8AD2BDCD32FB}"/>
          </ac:graphicFrameMkLst>
        </pc:graphicFrameChg>
        <pc:picChg chg="add mod">
          <ac:chgData name="Ye Zheng" userId="c70b5560249fc8ce" providerId="LiveId" clId="{A142A9E4-A1C6-4716-92B4-84CCF4DD7556}" dt="2024-04-12T17:07:27.329" v="6127" actId="2711"/>
          <ac:picMkLst>
            <pc:docMk/>
            <pc:sldMk cId="4239558826" sldId="610"/>
            <ac:picMk id="4" creationId="{4592213C-5D8C-A914-8CAC-E93B89550398}"/>
          </ac:picMkLst>
        </pc:picChg>
        <pc:picChg chg="del">
          <ac:chgData name="Ye Zheng" userId="c70b5560249fc8ce" providerId="LiveId" clId="{A142A9E4-A1C6-4716-92B4-84CCF4DD7556}" dt="2024-04-12T16:43:15.969" v="6056" actId="478"/>
          <ac:picMkLst>
            <pc:docMk/>
            <pc:sldMk cId="4239558826" sldId="610"/>
            <ac:picMk id="6" creationId="{06144518-BCAA-AF9A-CD69-03BAB551658D}"/>
          </ac:picMkLst>
        </pc:picChg>
        <pc:picChg chg="add del mod">
          <ac:chgData name="Ye Zheng" userId="c70b5560249fc8ce" providerId="LiveId" clId="{A142A9E4-A1C6-4716-92B4-84CCF4DD7556}" dt="2024-04-12T18:18:40.021" v="7097" actId="478"/>
          <ac:picMkLst>
            <pc:docMk/>
            <pc:sldMk cId="4239558826" sldId="610"/>
            <ac:picMk id="14" creationId="{907D4D2A-3C51-D72B-0525-1F47C7C155F5}"/>
          </ac:picMkLst>
        </pc:picChg>
        <pc:picChg chg="add mod">
          <ac:chgData name="Ye Zheng" userId="c70b5560249fc8ce" providerId="LiveId" clId="{A142A9E4-A1C6-4716-92B4-84CCF4DD7556}" dt="2024-04-12T18:18:28.219" v="7095"/>
          <ac:picMkLst>
            <pc:docMk/>
            <pc:sldMk cId="4239558826" sldId="610"/>
            <ac:picMk id="28" creationId="{204884E5-F4BA-ACC3-0398-2F9CD649AAB0}"/>
          </ac:picMkLst>
        </pc:picChg>
        <pc:picChg chg="add mod ord">
          <ac:chgData name="Ye Zheng" userId="c70b5560249fc8ce" providerId="LiveId" clId="{A142A9E4-A1C6-4716-92B4-84CCF4DD7556}" dt="2024-04-12T18:18:42.538" v="7099" actId="167"/>
          <ac:picMkLst>
            <pc:docMk/>
            <pc:sldMk cId="4239558826" sldId="610"/>
            <ac:picMk id="29" creationId="{798985DC-5B89-C3B4-DEE1-D00D8577624A}"/>
          </ac:picMkLst>
        </pc:pic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8" creationId="{28A6CB90-A681-BADA-6BE0-6B4F039346B0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10" creationId="{93C7707B-D2F0-5553-7C63-684FA6043182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15" creationId="{284F698A-CD4D-0A95-A661-6894C30E161B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25" creationId="{950D8D16-2EA4-7C95-CCFB-73BCB69B1FC8}"/>
          </ac:cxnSpMkLst>
        </pc:cxnChg>
      </pc:sldChg>
      <pc:sldChg chg="addSp delSp modSp mod modAnim">
        <pc:chgData name="Ye Zheng" userId="c70b5560249fc8ce" providerId="LiveId" clId="{A142A9E4-A1C6-4716-92B4-84CCF4DD7556}" dt="2024-04-24T14:07:51.146" v="9066"/>
        <pc:sldMkLst>
          <pc:docMk/>
          <pc:sldMk cId="1429474058" sldId="612"/>
        </pc:sldMkLst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" creationId="{C726C7DA-D94E-8D12-0A63-DBBB2608323B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3" creationId="{16B22CB5-5E0C-0AEB-6179-536E6C88D1E2}"/>
          </ac:spMkLst>
        </pc:spChg>
        <pc:spChg chg="del">
          <ac:chgData name="Ye Zheng" userId="c70b5560249fc8ce" providerId="LiveId" clId="{A142A9E4-A1C6-4716-92B4-84CCF4DD7556}" dt="2024-04-08T21:06:44.121" v="4686" actId="478"/>
          <ac:spMkLst>
            <pc:docMk/>
            <pc:sldMk cId="1429474058" sldId="612"/>
            <ac:spMk id="5" creationId="{2578D039-F79A-ABCB-843B-A3071FCF75C4}"/>
          </ac:spMkLst>
        </pc:spChg>
        <pc:spChg chg="add mod">
          <ac:chgData name="Ye Zheng" userId="c70b5560249fc8ce" providerId="LiveId" clId="{A142A9E4-A1C6-4716-92B4-84CCF4DD7556}" dt="2024-04-12T17:11:51.543" v="6223"/>
          <ac:spMkLst>
            <pc:docMk/>
            <pc:sldMk cId="1429474058" sldId="612"/>
            <ac:spMk id="6" creationId="{702F6354-C481-3E58-643C-398AF9295E68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7" creationId="{532EB4AB-5F45-97F7-F1F2-73EA55DE8511}"/>
          </ac:spMkLst>
        </pc:spChg>
        <pc:spChg chg="add mod">
          <ac:chgData name="Ye Zheng" userId="c70b5560249fc8ce" providerId="LiveId" clId="{A142A9E4-A1C6-4716-92B4-84CCF4DD7556}" dt="2024-04-12T19:19:45.849" v="7576" actId="114"/>
          <ac:spMkLst>
            <pc:docMk/>
            <pc:sldMk cId="1429474058" sldId="612"/>
            <ac:spMk id="9" creationId="{452A4ED0-C4F1-0837-DB68-DBA17385BE28}"/>
          </ac:spMkLst>
        </pc:spChg>
        <pc:spChg chg="add mod">
          <ac:chgData name="Ye Zheng" userId="c70b5560249fc8ce" providerId="LiveId" clId="{A142A9E4-A1C6-4716-92B4-84CCF4DD7556}" dt="2024-04-24T14:07:51.146" v="9066"/>
          <ac:spMkLst>
            <pc:docMk/>
            <pc:sldMk cId="1429474058" sldId="612"/>
            <ac:spMk id="11" creationId="{A7165F3A-5177-8848-AE48-30DE8FC3AB12}"/>
          </ac:spMkLst>
        </pc:spChg>
        <pc:spChg chg="del mod">
          <ac:chgData name="Ye Zheng" userId="c70b5560249fc8ce" providerId="LiveId" clId="{A142A9E4-A1C6-4716-92B4-84CCF4DD7556}" dt="2024-04-12T17:11:50.538" v="6222" actId="478"/>
          <ac:spMkLst>
            <pc:docMk/>
            <pc:sldMk cId="1429474058" sldId="612"/>
            <ac:spMk id="11" creationId="{C362E641-5469-0792-B548-B828DF54ECE7}"/>
          </ac:spMkLst>
        </pc:spChg>
        <pc:spChg chg="del mod">
          <ac:chgData name="Ye Zheng" userId="c70b5560249fc8ce" providerId="LiveId" clId="{A142A9E4-A1C6-4716-92B4-84CCF4DD7556}" dt="2024-04-12T17:11:48.566" v="6220" actId="478"/>
          <ac:spMkLst>
            <pc:docMk/>
            <pc:sldMk cId="1429474058" sldId="612"/>
            <ac:spMk id="12" creationId="{C068A601-B151-838C-360C-DA61FF20C16B}"/>
          </ac:spMkLst>
        </pc:spChg>
        <pc:spChg chg="add mod">
          <ac:chgData name="Ye Zheng" userId="c70b5560249fc8ce" providerId="LiveId" clId="{A142A9E4-A1C6-4716-92B4-84CCF4DD7556}" dt="2024-04-12T17:11:51.543" v="6223"/>
          <ac:spMkLst>
            <pc:docMk/>
            <pc:sldMk cId="1429474058" sldId="612"/>
            <ac:spMk id="13" creationId="{F71E70F3-9A42-2D08-7B01-6FA6F60C9671}"/>
          </ac:spMkLst>
        </pc:spChg>
        <pc:spChg chg="add del mod">
          <ac:chgData name="Ye Zheng" userId="c70b5560249fc8ce" providerId="LiveId" clId="{A142A9E4-A1C6-4716-92B4-84CCF4DD7556}" dt="2024-04-24T14:07:50.924" v="9065" actId="478"/>
          <ac:spMkLst>
            <pc:docMk/>
            <pc:sldMk cId="1429474058" sldId="612"/>
            <ac:spMk id="14" creationId="{114A4BF0-964A-107B-8B3B-0B522698DDA1}"/>
          </ac:spMkLst>
        </pc:spChg>
        <pc:spChg chg="add mod">
          <ac:chgData name="Ye Zheng" userId="c70b5560249fc8ce" providerId="LiveId" clId="{A142A9E4-A1C6-4716-92B4-84CCF4DD7556}" dt="2024-04-08T21:19:04.283" v="4902" actId="1076"/>
          <ac:spMkLst>
            <pc:docMk/>
            <pc:sldMk cId="1429474058" sldId="612"/>
            <ac:spMk id="14" creationId="{3DEFA1AF-205D-5D20-3644-22238EEF5303}"/>
          </ac:spMkLst>
        </pc:spChg>
        <pc:spChg chg="del mod">
          <ac:chgData name="Ye Zheng" userId="c70b5560249fc8ce" providerId="LiveId" clId="{A142A9E4-A1C6-4716-92B4-84CCF4DD7556}" dt="2024-04-12T17:11:49.496" v="6221" actId="478"/>
          <ac:spMkLst>
            <pc:docMk/>
            <pc:sldMk cId="1429474058" sldId="612"/>
            <ac:spMk id="16" creationId="{EC5569A1-F8C7-1753-3ED5-C46DA51A9CF2}"/>
          </ac:spMkLst>
        </pc:spChg>
        <pc:spChg chg="add 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17" creationId="{78B90F01-64D7-A106-2959-0D03ECC0B94F}"/>
          </ac:spMkLst>
        </pc:spChg>
        <pc:spChg chg="mod">
          <ac:chgData name="Ye Zheng" userId="c70b5560249fc8ce" providerId="LiveId" clId="{A142A9E4-A1C6-4716-92B4-84CCF4DD7556}" dt="2024-04-12T19:19:55.860" v="7578" actId="1076"/>
          <ac:spMkLst>
            <pc:docMk/>
            <pc:sldMk cId="1429474058" sldId="612"/>
            <ac:spMk id="19" creationId="{819DF0EE-B3CB-9D27-440C-AD0311C31477}"/>
          </ac:spMkLst>
        </pc:spChg>
        <pc:spChg chg="mod">
          <ac:chgData name="Ye Zheng" userId="c70b5560249fc8ce" providerId="LiveId" clId="{A142A9E4-A1C6-4716-92B4-84CCF4DD7556}" dt="2024-04-12T19:18:44.366" v="7565" actId="20577"/>
          <ac:spMkLst>
            <pc:docMk/>
            <pc:sldMk cId="1429474058" sldId="612"/>
            <ac:spMk id="20" creationId="{0797E8CC-CD42-E755-BBC8-E897065EAD3E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8" creationId="{ACEEB58C-13C1-B8D7-FCAE-2B7B2A6FC423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9" creationId="{23B15C16-A40E-69FB-5B52-2A8C2D2F0E5A}"/>
          </ac:spMkLst>
        </pc:spChg>
        <pc:spChg chg="del">
          <ac:chgData name="Ye Zheng" userId="c70b5560249fc8ce" providerId="LiveId" clId="{A142A9E4-A1C6-4716-92B4-84CCF4DD7556}" dt="2024-04-08T21:37:41.914" v="4910" actId="478"/>
          <ac:spMkLst>
            <pc:docMk/>
            <pc:sldMk cId="1429474058" sldId="612"/>
            <ac:spMk id="30" creationId="{50FCB10F-1D8D-404E-3F4F-D163B2D9972B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31" creationId="{E9FE007A-CD29-5D1D-DE1C-04B2B2DBAB15}"/>
          </ac:spMkLst>
        </pc:spChg>
        <pc:grpChg chg="mod">
          <ac:chgData name="Ye Zheng" userId="c70b5560249fc8ce" providerId="LiveId" clId="{A142A9E4-A1C6-4716-92B4-84CCF4DD7556}" dt="2024-04-08T21:37:59.023" v="4924" actId="1038"/>
          <ac:grpSpMkLst>
            <pc:docMk/>
            <pc:sldMk cId="1429474058" sldId="612"/>
            <ac:grpSpMk id="32" creationId="{5B281752-D735-DFB3-7B5F-51EAEED3B54D}"/>
          </ac:grpSpMkLst>
        </pc:grpChg>
        <pc:picChg chg="add mod">
          <ac:chgData name="Ye Zheng" userId="c70b5560249fc8ce" providerId="LiveId" clId="{A142A9E4-A1C6-4716-92B4-84CCF4DD7556}" dt="2024-04-12T16:44:19.475" v="6082"/>
          <ac:picMkLst>
            <pc:docMk/>
            <pc:sldMk cId="1429474058" sldId="612"/>
            <ac:picMk id="4" creationId="{6860734E-B114-9B3E-6D35-A79370F346E7}"/>
          </ac:picMkLst>
        </pc:picChg>
        <pc:picChg chg="del">
          <ac:chgData name="Ye Zheng" userId="c70b5560249fc8ce" providerId="LiveId" clId="{A142A9E4-A1C6-4716-92B4-84CCF4DD7556}" dt="2024-04-12T16:43:17.307" v="6057" actId="478"/>
          <ac:picMkLst>
            <pc:docMk/>
            <pc:sldMk cId="1429474058" sldId="612"/>
            <ac:picMk id="5" creationId="{8BBB67BB-B255-9A59-A1DC-EB3E66D2238E}"/>
          </ac:picMkLst>
        </pc:picChg>
        <pc:picChg chg="add mod modCrop">
          <ac:chgData name="Ye Zheng" userId="c70b5560249fc8ce" providerId="LiveId" clId="{A142A9E4-A1C6-4716-92B4-84CCF4DD7556}" dt="2024-04-08T21:38:14.133" v="4937" actId="1037"/>
          <ac:picMkLst>
            <pc:docMk/>
            <pc:sldMk cId="1429474058" sldId="612"/>
            <ac:picMk id="6" creationId="{B51155F5-6B83-B863-FAA4-73913806C810}"/>
          </ac:picMkLst>
        </pc:picChg>
        <pc:picChg chg="mod">
          <ac:chgData name="Ye Zheng" userId="c70b5560249fc8ce" providerId="LiveId" clId="{A142A9E4-A1C6-4716-92B4-84CCF4DD7556}" dt="2024-04-08T21:37:51.633" v="4917" actId="571"/>
          <ac:picMkLst>
            <pc:docMk/>
            <pc:sldMk cId="1429474058" sldId="612"/>
            <ac:picMk id="15" creationId="{9ED9AED3-5657-BEC3-4ABF-F4D54F520572}"/>
          </ac:picMkLst>
        </pc:picChg>
        <pc:picChg chg="del">
          <ac:chgData name="Ye Zheng" userId="c70b5560249fc8ce" providerId="LiveId" clId="{A142A9E4-A1C6-4716-92B4-84CCF4DD7556}" dt="2024-04-08T21:06:44.718" v="4687" actId="478"/>
          <ac:picMkLst>
            <pc:docMk/>
            <pc:sldMk cId="1429474058" sldId="612"/>
            <ac:picMk id="16" creationId="{78551F31-965F-EA94-BA66-D9DAC00FEAA7}"/>
          </ac:picMkLst>
        </pc:picChg>
        <pc:cxnChg chg="mod">
          <ac:chgData name="Ye Zheng" userId="c70b5560249fc8ce" providerId="LiveId" clId="{A142A9E4-A1C6-4716-92B4-84CCF4DD7556}" dt="2024-04-12T19:19:50.059" v="7577" actId="1076"/>
          <ac:cxnSpMkLst>
            <pc:docMk/>
            <pc:sldMk cId="1429474058" sldId="612"/>
            <ac:cxnSpMk id="21" creationId="{20E8F8F5-49A5-53E9-ACDC-70EDFA39DF3C}"/>
          </ac:cxnSpMkLst>
        </pc:cxnChg>
      </pc:sldChg>
      <pc:sldChg chg="addSp delSp modSp add del mod ord modShow">
        <pc:chgData name="Ye Zheng" userId="c70b5560249fc8ce" providerId="LiveId" clId="{A142A9E4-A1C6-4716-92B4-84CCF4DD7556}" dt="2024-04-08T12:43:24.265" v="2301" actId="729"/>
        <pc:sldMkLst>
          <pc:docMk/>
          <pc:sldMk cId="2315581317" sldId="613"/>
        </pc:sldMkLst>
        <pc:spChg chg="mod">
          <ac:chgData name="Ye Zheng" userId="c70b5560249fc8ce" providerId="LiveId" clId="{A142A9E4-A1C6-4716-92B4-84CCF4DD7556}" dt="2024-02-21T17:17:25.203" v="415" actId="20577"/>
          <ac:spMkLst>
            <pc:docMk/>
            <pc:sldMk cId="2315581317" sldId="613"/>
            <ac:spMk id="3" creationId="{F01E1754-9DFA-1064-4FE8-B77D9E7A0318}"/>
          </ac:spMkLst>
        </pc:spChg>
        <pc:spChg chg="mod">
          <ac:chgData name="Ye Zheng" userId="c70b5560249fc8ce" providerId="LiveId" clId="{A142A9E4-A1C6-4716-92B4-84CCF4DD7556}" dt="2024-02-21T17:36:51.803" v="918" actId="1036"/>
          <ac:spMkLst>
            <pc:docMk/>
            <pc:sldMk cId="2315581317" sldId="613"/>
            <ac:spMk id="14" creationId="{0A1E2518-5421-5016-21EC-E6FBD1A95C7D}"/>
          </ac:spMkLst>
        </pc:spChg>
        <pc:spChg chg="add del mod">
          <ac:chgData name="Ye Zheng" userId="c70b5560249fc8ce" providerId="LiveId" clId="{A142A9E4-A1C6-4716-92B4-84CCF4DD7556}" dt="2024-02-21T17:34:27.195" v="777" actId="478"/>
          <ac:spMkLst>
            <pc:docMk/>
            <pc:sldMk cId="2315581317" sldId="613"/>
            <ac:spMk id="15" creationId="{5E48DFB5-9638-C9F9-3A1C-C0FD830B454F}"/>
          </ac:spMkLst>
        </pc:spChg>
        <pc:graphicFrameChg chg="add mod modGraphic">
          <ac:chgData name="Ye Zheng" userId="c70b5560249fc8ce" providerId="LiveId" clId="{A142A9E4-A1C6-4716-92B4-84CCF4DD7556}" dt="2024-02-21T17:36:51.803" v="918" actId="1036"/>
          <ac:graphicFrameMkLst>
            <pc:docMk/>
            <pc:sldMk cId="2315581317" sldId="613"/>
            <ac:graphicFrameMk id="6" creationId="{9C1E81E8-0ED2-5AFB-0FBB-CD19CD3CDCF5}"/>
          </ac:graphicFrameMkLst>
        </pc:graphicFrameChg>
        <pc:picChg chg="del mod">
          <ac:chgData name="Ye Zheng" userId="c70b5560249fc8ce" providerId="LiveId" clId="{A142A9E4-A1C6-4716-92B4-84CCF4DD7556}" dt="2024-02-21T17:36:15.330" v="877" actId="478"/>
          <ac:picMkLst>
            <pc:docMk/>
            <pc:sldMk cId="2315581317" sldId="613"/>
            <ac:picMk id="5" creationId="{D72FAFC0-1A16-60A1-22BB-9B6B5D2DC032}"/>
          </ac:picMkLst>
        </pc:picChg>
      </pc:sldChg>
      <pc:sldChg chg="modSp add mod modAnim">
        <pc:chgData name="Ye Zheng" userId="c70b5560249fc8ce" providerId="LiveId" clId="{A142A9E4-A1C6-4716-92B4-84CCF4DD7556}" dt="2024-02-21T19:39:23.097" v="1376" actId="14100"/>
        <pc:sldMkLst>
          <pc:docMk/>
          <pc:sldMk cId="2568110105" sldId="614"/>
        </pc:sldMkLst>
        <pc:spChg chg="mod">
          <ac:chgData name="Ye Zheng" userId="c70b5560249fc8ce" providerId="LiveId" clId="{A142A9E4-A1C6-4716-92B4-84CCF4DD7556}" dt="2024-02-21T19:39:23.097" v="1376" actId="14100"/>
          <ac:spMkLst>
            <pc:docMk/>
            <pc:sldMk cId="2568110105" sldId="614"/>
            <ac:spMk id="6" creationId="{0B8D7CC3-C395-4268-1700-ABB8B41C289C}"/>
          </ac:spMkLst>
        </pc:spChg>
      </pc:sldChg>
      <pc:sldChg chg="add del">
        <pc:chgData name="Ye Zheng" userId="c70b5560249fc8ce" providerId="LiveId" clId="{A142A9E4-A1C6-4716-92B4-84CCF4DD7556}" dt="2024-02-21T17:36:25.083" v="878" actId="47"/>
        <pc:sldMkLst>
          <pc:docMk/>
          <pc:sldMk cId="3804509371" sldId="615"/>
        </pc:sldMkLst>
      </pc:sldChg>
      <pc:sldChg chg="add del">
        <pc:chgData name="Ye Zheng" userId="c70b5560249fc8ce" providerId="LiveId" clId="{A142A9E4-A1C6-4716-92B4-84CCF4DD7556}" dt="2024-02-21T17:34:45.811" v="782" actId="47"/>
        <pc:sldMkLst>
          <pc:docMk/>
          <pc:sldMk cId="424919002" sldId="616"/>
        </pc:sldMkLst>
      </pc:sldChg>
      <pc:sldChg chg="delSp modSp add mod ord modShow">
        <pc:chgData name="Ye Zheng" userId="c70b5560249fc8ce" providerId="LiveId" clId="{A142A9E4-A1C6-4716-92B4-84CCF4DD7556}" dt="2024-04-08T12:43:24.265" v="2301" actId="729"/>
        <pc:sldMkLst>
          <pc:docMk/>
          <pc:sldMk cId="941527707" sldId="617"/>
        </pc:sldMkLst>
        <pc:spChg chg="mod">
          <ac:chgData name="Ye Zheng" userId="c70b5560249fc8ce" providerId="LiveId" clId="{A142A9E4-A1C6-4716-92B4-84CCF4DD7556}" dt="2024-02-21T17:36:44.011" v="898" actId="1036"/>
          <ac:spMkLst>
            <pc:docMk/>
            <pc:sldMk cId="941527707" sldId="617"/>
            <ac:spMk id="14" creationId="{D86DB24D-0939-550E-EDC8-3ECC2E2915DB}"/>
          </ac:spMkLst>
        </pc:spChg>
        <pc:graphicFrameChg chg="mod modGraphic">
          <ac:chgData name="Ye Zheng" userId="c70b5560249fc8ce" providerId="LiveId" clId="{A142A9E4-A1C6-4716-92B4-84CCF4DD7556}" dt="2024-02-21T17:36:44.011" v="898" actId="1036"/>
          <ac:graphicFrameMkLst>
            <pc:docMk/>
            <pc:sldMk cId="941527707" sldId="617"/>
            <ac:graphicFrameMk id="6" creationId="{8ED8822B-F1E0-4845-5337-172495ED0155}"/>
          </ac:graphicFrameMkLst>
        </pc:graphicFrameChg>
        <pc:picChg chg="del">
          <ac:chgData name="Ye Zheng" userId="c70b5560249fc8ce" providerId="LiveId" clId="{A142A9E4-A1C6-4716-92B4-84CCF4DD7556}" dt="2024-02-21T17:36:09.084" v="876" actId="478"/>
          <ac:picMkLst>
            <pc:docMk/>
            <pc:sldMk cId="941527707" sldId="617"/>
            <ac:picMk id="5" creationId="{FADC8F08-706E-2543-4D78-00C81034182E}"/>
          </ac:picMkLst>
        </pc:picChg>
      </pc:sldChg>
      <pc:sldChg chg="add del">
        <pc:chgData name="Ye Zheng" userId="c70b5560249fc8ce" providerId="LiveId" clId="{A142A9E4-A1C6-4716-92B4-84CCF4DD7556}" dt="2024-02-21T17:37:48.859" v="924"/>
        <pc:sldMkLst>
          <pc:docMk/>
          <pc:sldMk cId="373645046" sldId="618"/>
        </pc:sldMkLst>
      </pc:sldChg>
      <pc:sldChg chg="addSp delSp modSp add mod">
        <pc:chgData name="Ye Zheng" userId="c70b5560249fc8ce" providerId="LiveId" clId="{A142A9E4-A1C6-4716-92B4-84CCF4DD7556}" dt="2024-05-03T19:16:39.655" v="12047" actId="20577"/>
        <pc:sldMkLst>
          <pc:docMk/>
          <pc:sldMk cId="2420294484" sldId="618"/>
        </pc:sldMkLst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" creationId="{CE5C3010-5776-8AEC-8E8E-6BFD5FF5A6CA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" creationId="{A135569A-8DAA-6C17-C414-A7E09DE38E6A}"/>
          </ac:spMkLst>
        </pc:spChg>
        <pc:spChg chg="del">
          <ac:chgData name="Ye Zheng" userId="c70b5560249fc8ce" providerId="LiveId" clId="{A142A9E4-A1C6-4716-92B4-84CCF4DD7556}" dt="2024-04-08T13:06:46.739" v="2491" actId="478"/>
          <ac:spMkLst>
            <pc:docMk/>
            <pc:sldMk cId="2420294484" sldId="618"/>
            <ac:spMk id="5" creationId="{5FD8E2B9-9C47-88A7-EC9B-826D6E9ED726}"/>
          </ac:spMkLst>
        </pc:spChg>
        <pc:spChg chg="mod">
          <ac:chgData name="Ye Zheng" userId="c70b5560249fc8ce" providerId="LiveId" clId="{A142A9E4-A1C6-4716-92B4-84CCF4DD7556}" dt="2024-05-03T13:24:13.498" v="11055" actId="20577"/>
          <ac:spMkLst>
            <pc:docMk/>
            <pc:sldMk cId="2420294484" sldId="618"/>
            <ac:spMk id="6" creationId="{C598B065-1A09-95E0-F6A0-1D81F625F168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7" creationId="{359626A0-CB0F-5C72-AA01-4B7FBB0FC8DA}"/>
          </ac:spMkLst>
        </pc:spChg>
        <pc:spChg chg="del">
          <ac:chgData name="Ye Zheng" userId="c70b5560249fc8ce" providerId="LiveId" clId="{A142A9E4-A1C6-4716-92B4-84CCF4DD7556}" dt="2024-02-21T19:30:43.965" v="1260" actId="478"/>
          <ac:spMkLst>
            <pc:docMk/>
            <pc:sldMk cId="2420294484" sldId="618"/>
            <ac:spMk id="9" creationId="{16D62C0B-7037-786B-235A-D14CBB5DF82B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9" creationId="{88B40031-5566-DB78-F649-C12B73C4E5AD}"/>
          </ac:spMkLst>
        </pc:spChg>
        <pc:spChg chg="del mod">
          <ac:chgData name="Ye Zheng" userId="c70b5560249fc8ce" providerId="LiveId" clId="{A142A9E4-A1C6-4716-92B4-84CCF4DD7556}" dt="2024-04-12T17:08:57.290" v="6150" actId="478"/>
          <ac:spMkLst>
            <pc:docMk/>
            <pc:sldMk cId="2420294484" sldId="618"/>
            <ac:spMk id="11" creationId="{3780D928-BD9A-0AC6-0BA5-D5BF84EC338D}"/>
          </ac:spMkLst>
        </pc:spChg>
        <pc:spChg chg="del mod">
          <ac:chgData name="Ye Zheng" userId="c70b5560249fc8ce" providerId="LiveId" clId="{A142A9E4-A1C6-4716-92B4-84CCF4DD7556}" dt="2024-04-12T17:08:55.146" v="6148" actId="478"/>
          <ac:spMkLst>
            <pc:docMk/>
            <pc:sldMk cId="2420294484" sldId="618"/>
            <ac:spMk id="12" creationId="{50353EAA-337E-2C0E-6B08-5ADE22675D23}"/>
          </ac:spMkLst>
        </pc:spChg>
        <pc:spChg chg="add mod">
          <ac:chgData name="Ye Zheng" userId="c70b5560249fc8ce" providerId="LiveId" clId="{A142A9E4-A1C6-4716-92B4-84CCF4DD7556}" dt="2024-04-12T17:08:58.270" v="6151"/>
          <ac:spMkLst>
            <pc:docMk/>
            <pc:sldMk cId="2420294484" sldId="618"/>
            <ac:spMk id="13" creationId="{2511B48C-94D6-789E-8102-C6832446A023}"/>
          </ac:spMkLst>
        </pc:spChg>
        <pc:spChg chg="mod">
          <ac:chgData name="Ye Zheng" userId="c70b5560249fc8ce" providerId="LiveId" clId="{A142A9E4-A1C6-4716-92B4-84CCF4DD7556}" dt="2024-05-03T19:13:36.493" v="11967" actId="20577"/>
          <ac:spMkLst>
            <pc:docMk/>
            <pc:sldMk cId="2420294484" sldId="618"/>
            <ac:spMk id="17" creationId="{BB93E036-F632-1B81-C3DF-24C31844F5F1}"/>
          </ac:spMkLst>
        </pc:spChg>
        <pc:spChg chg="mod">
          <ac:chgData name="Ye Zheng" userId="c70b5560249fc8ce" providerId="LiveId" clId="{A142A9E4-A1C6-4716-92B4-84CCF4DD7556}" dt="2024-05-03T19:16:39.655" v="12047" actId="20577"/>
          <ac:spMkLst>
            <pc:docMk/>
            <pc:sldMk cId="2420294484" sldId="618"/>
            <ac:spMk id="18" creationId="{909DCD7D-54A8-09B6-48AD-D73805C80324}"/>
          </ac:spMkLst>
        </pc:spChg>
        <pc:spChg chg="add 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19" creationId="{4B67241C-0BEF-C5E0-3F4A-F90DAB6604A8}"/>
          </ac:spMkLst>
        </pc:spChg>
        <pc:spChg chg="del mod">
          <ac:chgData name="Ye Zheng" userId="c70b5560249fc8ce" providerId="LiveId" clId="{A142A9E4-A1C6-4716-92B4-84CCF4DD7556}" dt="2024-04-12T17:08:56.160" v="6149" actId="478"/>
          <ac:spMkLst>
            <pc:docMk/>
            <pc:sldMk cId="2420294484" sldId="618"/>
            <ac:spMk id="20" creationId="{20275123-06DB-8CCD-7A31-A28BE1BAE75A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1" creationId="{4F97C01F-2FC5-74AB-38CD-41F0DF8A26DD}"/>
          </ac:spMkLst>
        </pc:spChg>
        <pc:spChg chg="add mod">
          <ac:chgData name="Ye Zheng" userId="c70b5560249fc8ce" providerId="LiveId" clId="{A142A9E4-A1C6-4716-92B4-84CCF4DD7556}" dt="2024-04-24T14:06:45.898" v="9026"/>
          <ac:spMkLst>
            <pc:docMk/>
            <pc:sldMk cId="2420294484" sldId="618"/>
            <ac:spMk id="21" creationId="{7FF72C61-162A-52DC-CB37-D507D82D508E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2" creationId="{B6B57BB0-91DB-7F4A-D530-D3304BF5DA6D}"/>
          </ac:spMkLst>
        </pc:spChg>
        <pc:spChg chg="add mod">
          <ac:chgData name="Ye Zheng" userId="c70b5560249fc8ce" providerId="LiveId" clId="{A142A9E4-A1C6-4716-92B4-84CCF4DD7556}" dt="2024-04-12T17:08:58.270" v="6151"/>
          <ac:spMkLst>
            <pc:docMk/>
            <pc:sldMk cId="2420294484" sldId="618"/>
            <ac:spMk id="24" creationId="{047A8046-FFEE-A2E7-163F-C9D3BCE0CF39}"/>
          </ac:spMkLst>
        </pc:spChg>
        <pc:spChg chg="add del mod">
          <ac:chgData name="Ye Zheng" userId="c70b5560249fc8ce" providerId="LiveId" clId="{A142A9E4-A1C6-4716-92B4-84CCF4DD7556}" dt="2024-04-24T14:06:45.713" v="9025" actId="478"/>
          <ac:spMkLst>
            <pc:docMk/>
            <pc:sldMk cId="2420294484" sldId="618"/>
            <ac:spMk id="25" creationId="{0E60E450-1D68-6C85-26C8-7B45501E6061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3" creationId="{3FEB50BF-F1C6-39E6-0890-0C3DC355FBD2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4" creationId="{43122723-2B9E-8A80-63C6-9431C9B0221E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5" creationId="{E2A851A7-5E62-7801-7264-4FC773DE9941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8" creationId="{695B261E-62D4-221D-76C4-173D61F41D82}"/>
          </ac:spMkLst>
        </pc:spChg>
        <pc:grpChg chg="add mod">
          <ac:chgData name="Ye Zheng" userId="c70b5560249fc8ce" providerId="LiveId" clId="{A142A9E4-A1C6-4716-92B4-84CCF4DD7556}" dt="2024-05-03T19:13:36.493" v="11967" actId="20577"/>
          <ac:grpSpMkLst>
            <pc:docMk/>
            <pc:sldMk cId="2420294484" sldId="618"/>
            <ac:grpSpMk id="15" creationId="{BBF04A1C-1B13-6666-F5AE-FBA9A6896281}"/>
          </ac:grpSpMkLst>
        </pc:grpChg>
        <pc:picChg chg="add mod">
          <ac:chgData name="Ye Zheng" userId="c70b5560249fc8ce" providerId="LiveId" clId="{A142A9E4-A1C6-4716-92B4-84CCF4DD7556}" dt="2024-04-12T16:27:11.295" v="5996"/>
          <ac:picMkLst>
            <pc:docMk/>
            <pc:sldMk cId="2420294484" sldId="618"/>
            <ac:picMk id="4" creationId="{96069327-BF57-8766-62F6-E1DBB3319B08}"/>
          </ac:picMkLst>
        </pc:picChg>
        <pc:picChg chg="del">
          <ac:chgData name="Ye Zheng" userId="c70b5560249fc8ce" providerId="LiveId" clId="{A142A9E4-A1C6-4716-92B4-84CCF4DD7556}" dt="2024-04-12T16:27:11.055" v="5995" actId="478"/>
          <ac:picMkLst>
            <pc:docMk/>
            <pc:sldMk cId="2420294484" sldId="618"/>
            <ac:picMk id="5" creationId="{B062CCA0-92A0-1BDC-A426-8E8624299F5C}"/>
          </ac:picMkLst>
        </pc:picChg>
      </pc:sldChg>
      <pc:sldChg chg="add del">
        <pc:chgData name="Ye Zheng" userId="c70b5560249fc8ce" providerId="LiveId" clId="{A142A9E4-A1C6-4716-92B4-84CCF4DD7556}" dt="2024-02-21T17:37:17.797" v="920"/>
        <pc:sldMkLst>
          <pc:docMk/>
          <pc:sldMk cId="3512490971" sldId="618"/>
        </pc:sldMkLst>
      </pc:sldChg>
      <pc:sldChg chg="add del">
        <pc:chgData name="Ye Zheng" userId="c70b5560249fc8ce" providerId="LiveId" clId="{A142A9E4-A1C6-4716-92B4-84CCF4DD7556}" dt="2024-02-21T17:39:36.605" v="955"/>
        <pc:sldMkLst>
          <pc:docMk/>
          <pc:sldMk cId="4034224359" sldId="618"/>
        </pc:sldMkLst>
      </pc:sldChg>
      <pc:sldChg chg="addSp delSp modSp add mod">
        <pc:chgData name="Ye Zheng" userId="c70b5560249fc8ce" providerId="LiveId" clId="{A142A9E4-A1C6-4716-92B4-84CCF4DD7556}" dt="2024-04-24T14:08:03.314" v="9072"/>
        <pc:sldMkLst>
          <pc:docMk/>
          <pc:sldMk cId="703715730" sldId="619"/>
        </pc:sldMkLst>
        <pc:spChg chg="mod">
          <ac:chgData name="Ye Zheng" userId="c70b5560249fc8ce" providerId="LiveId" clId="{A142A9E4-A1C6-4716-92B4-84CCF4DD7556}" dt="2024-04-12T19:21:59.903" v="7592" actId="20577"/>
          <ac:spMkLst>
            <pc:docMk/>
            <pc:sldMk cId="703715730" sldId="619"/>
            <ac:spMk id="2" creationId="{8AAD4D76-E6D9-4E75-C34B-4C0FCA2C85FA}"/>
          </ac:spMkLst>
        </pc:spChg>
        <pc:spChg chg="del mod">
          <ac:chgData name="Ye Zheng" userId="c70b5560249fc8ce" providerId="LiveId" clId="{A142A9E4-A1C6-4716-92B4-84CCF4DD7556}" dt="2024-04-12T19:29:07.306" v="7706" actId="478"/>
          <ac:spMkLst>
            <pc:docMk/>
            <pc:sldMk cId="703715730" sldId="619"/>
            <ac:spMk id="3" creationId="{0E1A20B8-A765-6A5B-9A9F-101E3FA0D9DF}"/>
          </ac:spMkLst>
        </pc:spChg>
        <pc:spChg chg="add mod">
          <ac:chgData name="Ye Zheng" userId="c70b5560249fc8ce" providerId="LiveId" clId="{A142A9E4-A1C6-4716-92B4-84CCF4DD7556}" dt="2024-04-24T14:08:03.314" v="9072"/>
          <ac:spMkLst>
            <pc:docMk/>
            <pc:sldMk cId="703715730" sldId="619"/>
            <ac:spMk id="3" creationId="{2B9FF339-49E0-3C61-8B78-8A91A4F45326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5" creationId="{32575174-E4BF-BA4A-B8C8-309E8B389708}"/>
          </ac:spMkLst>
        </pc:spChg>
        <pc:spChg chg="add 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6" creationId="{A09D7F44-B693-7B9D-0307-6E001B16CC65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7" creationId="{B522024F-88BB-28FF-97EE-C5072F96D6A0}"/>
          </ac:spMkLst>
        </pc:spChg>
        <pc:spChg chg="add 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9" creationId="{2DDA2990-7F76-0885-DC26-F37CF5249F9A}"/>
          </ac:spMkLst>
        </pc:spChg>
        <pc:spChg chg="del">
          <ac:chgData name="Ye Zheng" userId="c70b5560249fc8ce" providerId="LiveId" clId="{A142A9E4-A1C6-4716-92B4-84CCF4DD7556}" dt="2024-04-12T19:21:20.613" v="7588" actId="478"/>
          <ac:spMkLst>
            <pc:docMk/>
            <pc:sldMk cId="703715730" sldId="619"/>
            <ac:spMk id="11" creationId="{CA5B9DEC-003F-503A-A79F-C8D3F77043B2}"/>
          </ac:spMkLst>
        </pc:spChg>
        <pc:spChg chg="del">
          <ac:chgData name="Ye Zheng" userId="c70b5560249fc8ce" providerId="LiveId" clId="{A142A9E4-A1C6-4716-92B4-84CCF4DD7556}" dt="2024-04-12T19:21:18.074" v="7586" actId="478"/>
          <ac:spMkLst>
            <pc:docMk/>
            <pc:sldMk cId="703715730" sldId="619"/>
            <ac:spMk id="12" creationId="{BE3EF6F2-6369-31D9-EE15-42EDF4C934D6}"/>
          </ac:spMkLst>
        </pc:spChg>
        <pc:spChg chg="add del mod">
          <ac:chgData name="Ye Zheng" userId="c70b5560249fc8ce" providerId="LiveId" clId="{A142A9E4-A1C6-4716-92B4-84CCF4DD7556}" dt="2024-04-24T14:08:03.042" v="9071" actId="478"/>
          <ac:spMkLst>
            <pc:docMk/>
            <pc:sldMk cId="703715730" sldId="619"/>
            <ac:spMk id="13" creationId="{B31E5660-9EE5-7C6E-8563-E2672EF8FD7D}"/>
          </ac:spMkLst>
        </pc:spChg>
        <pc:spChg chg="add mod">
          <ac:chgData name="Ye Zheng" userId="c70b5560249fc8ce" providerId="LiveId" clId="{A142A9E4-A1C6-4716-92B4-84CCF4DD7556}" dt="2024-04-12T19:29:07.504" v="7707"/>
          <ac:spMkLst>
            <pc:docMk/>
            <pc:sldMk cId="703715730" sldId="619"/>
            <ac:spMk id="14" creationId="{B89E14DD-FA57-C18C-7B35-B00A7F1AB0D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15" creationId="{26CBB5F0-A402-7B96-7623-EC88A042C5CB}"/>
          </ac:spMkLst>
        </pc:spChg>
        <pc:spChg chg="del">
          <ac:chgData name="Ye Zheng" userId="c70b5560249fc8ce" providerId="LiveId" clId="{A142A9E4-A1C6-4716-92B4-84CCF4DD7556}" dt="2024-04-12T19:21:19.267" v="7587" actId="478"/>
          <ac:spMkLst>
            <pc:docMk/>
            <pc:sldMk cId="703715730" sldId="619"/>
            <ac:spMk id="20" creationId="{AF67C638-17A5-67CC-AEA4-8F0EB44A1D2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1" creationId="{7A9E2B12-848F-28DA-1302-F1596610B645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2" creationId="{BC146011-8829-A5BB-56A7-1DBBD72A927F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4" creationId="{6C6A4FA6-0E25-DDAF-7576-630895D38310}"/>
          </ac:spMkLst>
        </pc:spChg>
        <pc:spChg chg="mod">
          <ac:chgData name="Ye Zheng" userId="c70b5560249fc8ce" providerId="LiveId" clId="{A142A9E4-A1C6-4716-92B4-84CCF4DD7556}" dt="2024-04-12T19:23:26.517" v="7607" actId="20577"/>
          <ac:spMkLst>
            <pc:docMk/>
            <pc:sldMk cId="703715730" sldId="619"/>
            <ac:spMk id="35" creationId="{29E45B19-E59C-B744-738C-AD1897A1A83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39" creationId="{8CF68260-6CC8-09D6-A79D-CF4AB35FA4FA}"/>
          </ac:spMkLst>
        </pc:spChg>
        <pc:picChg chg="add mod">
          <ac:chgData name="Ye Zheng" userId="c70b5560249fc8ce" providerId="LiveId" clId="{A142A9E4-A1C6-4716-92B4-84CCF4DD7556}" dt="2024-04-12T16:44:23.149" v="6085"/>
          <ac:picMkLst>
            <pc:docMk/>
            <pc:sldMk cId="703715730" sldId="619"/>
            <ac:picMk id="4" creationId="{B68A9F90-4052-7B8C-CFA5-DB95A7B1577E}"/>
          </ac:picMkLst>
        </pc:picChg>
        <pc:picChg chg="del">
          <ac:chgData name="Ye Zheng" userId="c70b5560249fc8ce" providerId="LiveId" clId="{A142A9E4-A1C6-4716-92B4-84CCF4DD7556}" dt="2024-04-12T16:43:20.547" v="6060" actId="478"/>
          <ac:picMkLst>
            <pc:docMk/>
            <pc:sldMk cId="703715730" sldId="619"/>
            <ac:picMk id="16" creationId="{0E4A2977-3165-8CFE-ED45-D23F1EF68CA7}"/>
          </ac:picMkLst>
        </pc:picChg>
      </pc:sldChg>
      <pc:sldChg chg="addSp delSp modSp add mod ord">
        <pc:chgData name="Ye Zheng" userId="c70b5560249fc8ce" providerId="LiveId" clId="{A142A9E4-A1C6-4716-92B4-84CCF4DD7556}" dt="2024-04-12T20:05:09.731" v="8041"/>
        <pc:sldMkLst>
          <pc:docMk/>
          <pc:sldMk cId="4211510015" sldId="620"/>
        </pc:sldMkLst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" creationId="{931AA9EE-090C-D1B5-391C-5710996E0FD3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5" creationId="{33090AFF-6E3D-E737-8F0C-8EF8129069F7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6" creationId="{1CBC61C0-81E3-12F3-0F5F-342FE3CE84B5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7" creationId="{D6EDA042-FF3C-E202-F0ED-E44C29927DEB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9" creationId="{305B240D-608A-C069-C404-0B56DF725F82}"/>
          </ac:spMkLst>
        </pc:spChg>
        <pc:spChg chg="del mod">
          <ac:chgData name="Ye Zheng" userId="c70b5560249fc8ce" providerId="LiveId" clId="{A142A9E4-A1C6-4716-92B4-84CCF4DD7556}" dt="2024-04-12T20:05:08.273" v="8040" actId="478"/>
          <ac:spMkLst>
            <pc:docMk/>
            <pc:sldMk cId="4211510015" sldId="620"/>
            <ac:spMk id="11" creationId="{4BCDA4B6-8291-AC5E-49B1-5E3DDACFB438}"/>
          </ac:spMkLst>
        </pc:spChg>
        <pc:spChg chg="del mod">
          <ac:chgData name="Ye Zheng" userId="c70b5560249fc8ce" providerId="LiveId" clId="{A142A9E4-A1C6-4716-92B4-84CCF4DD7556}" dt="2024-04-12T20:05:06.051" v="8038" actId="478"/>
          <ac:spMkLst>
            <pc:docMk/>
            <pc:sldMk cId="4211510015" sldId="620"/>
            <ac:spMk id="12" creationId="{CC75C802-4649-0A82-079C-2DB7E2386CC4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13" creationId="{39915BE1-9753-1B44-65A6-5C43698399D1}"/>
          </ac:spMkLst>
        </pc:spChg>
        <pc:spChg chg="del mod">
          <ac:chgData name="Ye Zheng" userId="c70b5560249fc8ce" providerId="LiveId" clId="{A142A9E4-A1C6-4716-92B4-84CCF4DD7556}" dt="2024-04-12T20:05:07.051" v="8039" actId="478"/>
          <ac:spMkLst>
            <pc:docMk/>
            <pc:sldMk cId="4211510015" sldId="620"/>
            <ac:spMk id="14" creationId="{33FF39F1-AD2C-3FE1-06AB-D8B3E42D327B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5" creationId="{3CA8BE11-9E43-4493-43F6-C12763437521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7" creationId="{1038BACA-4B19-9989-E8A2-25674DBBCA66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18" creationId="{F732A740-B176-1FA1-6439-BFB6DD304BC5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9" creationId="{DE4FD250-7A17-F5BA-A35E-5B2F98239844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0" creationId="{C96D4D01-17AF-87A3-36C9-A8E2BBFCB233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1" creationId="{910BDA90-F29E-639B-0B2D-7B165B502231}"/>
          </ac:spMkLst>
        </pc:spChg>
        <pc:picChg chg="add mod">
          <ac:chgData name="Ye Zheng" userId="c70b5560249fc8ce" providerId="LiveId" clId="{A142A9E4-A1C6-4716-92B4-84CCF4DD7556}" dt="2024-04-12T16:44:26.787" v="6089"/>
          <ac:picMkLst>
            <pc:docMk/>
            <pc:sldMk cId="4211510015" sldId="620"/>
            <ac:picMk id="4" creationId="{DCF71C6F-2D76-B475-B587-43169285284B}"/>
          </ac:picMkLst>
        </pc:picChg>
        <pc:picChg chg="del">
          <ac:chgData name="Ye Zheng" userId="c70b5560249fc8ce" providerId="LiveId" clId="{A142A9E4-A1C6-4716-92B4-84CCF4DD7556}" dt="2024-04-12T16:43:25.300" v="6064" actId="478"/>
          <ac:picMkLst>
            <pc:docMk/>
            <pc:sldMk cId="4211510015" sldId="620"/>
            <ac:picMk id="9" creationId="{F85F7543-B61D-054B-0257-8A274BB9E48D}"/>
          </ac:picMkLst>
        </pc:picChg>
        <pc:picChg chg="del">
          <ac:chgData name="Ye Zheng" userId="c70b5560249fc8ce" providerId="LiveId" clId="{A142A9E4-A1C6-4716-92B4-84CCF4DD7556}" dt="2024-02-22T13:50:07.339" v="1646" actId="478"/>
          <ac:picMkLst>
            <pc:docMk/>
            <pc:sldMk cId="4211510015" sldId="620"/>
            <ac:picMk id="20" creationId="{478499E0-C8D4-05A2-71BD-FC57F63DE9EC}"/>
          </ac:picMkLst>
        </pc:picChg>
      </pc:sldChg>
      <pc:sldChg chg="addSp delSp modSp add del mod modAnim">
        <pc:chgData name="Ye Zheng" userId="c70b5560249fc8ce" providerId="LiveId" clId="{A142A9E4-A1C6-4716-92B4-84CCF4DD7556}" dt="2024-05-03T15:23:07.095" v="11598" actId="47"/>
        <pc:sldMkLst>
          <pc:docMk/>
          <pc:sldMk cId="294322006" sldId="621"/>
        </pc:sldMkLst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2" creationId="{EC8C42EB-B128-54F5-15E5-1095FFC4D691}"/>
          </ac:spMkLst>
        </pc:spChg>
        <pc:spChg chg="del mod">
          <ac:chgData name="Ye Zheng" userId="c70b5560249fc8ce" providerId="LiveId" clId="{A142A9E4-A1C6-4716-92B4-84CCF4DD7556}" dt="2024-04-12T18:04:57.041" v="6929" actId="478"/>
          <ac:spMkLst>
            <pc:docMk/>
            <pc:sldMk cId="294322006" sldId="621"/>
            <ac:spMk id="3" creationId="{21470B26-EF26-3867-0866-8CDCB1673538}"/>
          </ac:spMkLst>
        </pc:spChg>
        <pc:spChg chg="add mod">
          <ac:chgData name="Ye Zheng" userId="c70b5560249fc8ce" providerId="LiveId" clId="{A142A9E4-A1C6-4716-92B4-84CCF4DD7556}" dt="2024-04-24T14:07:00.292" v="9034"/>
          <ac:spMkLst>
            <pc:docMk/>
            <pc:sldMk cId="294322006" sldId="621"/>
            <ac:spMk id="3" creationId="{5CCDA893-3386-00C1-98C9-24BFC5B05AFF}"/>
          </ac:spMkLst>
        </pc:spChg>
        <pc:spChg chg="add del mod ord">
          <ac:chgData name="Ye Zheng" userId="c70b5560249fc8ce" providerId="LiveId" clId="{A142A9E4-A1C6-4716-92B4-84CCF4DD7556}" dt="2024-05-02T13:56:32.823" v="10177" actId="21"/>
          <ac:spMkLst>
            <pc:docMk/>
            <pc:sldMk cId="294322006" sldId="621"/>
            <ac:spMk id="5" creationId="{57257CA6-F34F-703F-D188-21DBE5065D69}"/>
          </ac:spMkLst>
        </pc:spChg>
        <pc:spChg chg="mod">
          <ac:chgData name="Ye Zheng" userId="c70b5560249fc8ce" providerId="LiveId" clId="{A142A9E4-A1C6-4716-92B4-84CCF4DD7556}" dt="2024-04-12T18:05:11.162" v="6937" actId="14100"/>
          <ac:spMkLst>
            <pc:docMk/>
            <pc:sldMk cId="294322006" sldId="621"/>
            <ac:spMk id="6" creationId="{3A487CAB-25CB-7114-B845-34133EA34F57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7" creationId="{8D059644-DA52-24CD-F918-7F9221767019}"/>
          </ac:spMkLst>
        </pc:spChg>
        <pc:spChg chg="mod">
          <ac:chgData name="Ye Zheng" userId="c70b5560249fc8ce" providerId="LiveId" clId="{A142A9E4-A1C6-4716-92B4-84CCF4DD7556}" dt="2024-04-12T18:05:02.615" v="6933" actId="1036"/>
          <ac:spMkLst>
            <pc:docMk/>
            <pc:sldMk cId="294322006" sldId="621"/>
            <ac:spMk id="9" creationId="{BBDAA49D-A525-FC50-15B1-2C20E5A9E2A7}"/>
          </ac:spMkLst>
        </pc:spChg>
        <pc:spChg chg="add mod">
          <ac:chgData name="Ye Zheng" userId="c70b5560249fc8ce" providerId="LiveId" clId="{A142A9E4-A1C6-4716-92B4-84CCF4DD7556}" dt="2024-05-02T15:47:01.462" v="10905" actId="1035"/>
          <ac:spMkLst>
            <pc:docMk/>
            <pc:sldMk cId="294322006" sldId="621"/>
            <ac:spMk id="11" creationId="{08B2AA83-7B11-DA5C-D9F6-A890CC6121A9}"/>
          </ac:spMkLst>
        </pc:spChg>
        <pc:spChg chg="del mod">
          <ac:chgData name="Ye Zheng" userId="c70b5560249fc8ce" providerId="LiveId" clId="{A142A9E4-A1C6-4716-92B4-84CCF4DD7556}" dt="2024-04-12T17:09:49.081" v="6166" actId="478"/>
          <ac:spMkLst>
            <pc:docMk/>
            <pc:sldMk cId="294322006" sldId="621"/>
            <ac:spMk id="11" creationId="{9F8050F8-0401-42F4-AEA5-47F8EE874684}"/>
          </ac:spMkLst>
        </pc:spChg>
        <pc:spChg chg="del mod">
          <ac:chgData name="Ye Zheng" userId="c70b5560249fc8ce" providerId="LiveId" clId="{A142A9E4-A1C6-4716-92B4-84CCF4DD7556}" dt="2024-04-12T17:09:46.669" v="6164" actId="478"/>
          <ac:spMkLst>
            <pc:docMk/>
            <pc:sldMk cId="294322006" sldId="621"/>
            <ac:spMk id="12" creationId="{EEBFEEC8-10DA-1984-9E0F-DDC6F87E8A3A}"/>
          </ac:spMkLst>
        </pc:spChg>
        <pc:spChg chg="add mod">
          <ac:chgData name="Ye Zheng" userId="c70b5560249fc8ce" providerId="LiveId" clId="{A142A9E4-A1C6-4716-92B4-84CCF4DD7556}" dt="2024-04-12T17:09:50.280" v="6167"/>
          <ac:spMkLst>
            <pc:docMk/>
            <pc:sldMk cId="294322006" sldId="621"/>
            <ac:spMk id="13" creationId="{C9D72AD2-230D-7DE4-6807-5FF1F3A32F36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14" creationId="{0D03E0E6-372C-0B3B-127C-16DFE3EC355E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15" creationId="{0D9D2E5E-1CC1-D310-28F3-7C5B9A855382}"/>
          </ac:spMkLst>
        </pc:spChg>
        <pc:spChg chg="del mod">
          <ac:chgData name="Ye Zheng" userId="c70b5560249fc8ce" providerId="LiveId" clId="{A142A9E4-A1C6-4716-92B4-84CCF4DD7556}" dt="2024-04-12T17:09:47.543" v="6165" actId="478"/>
          <ac:spMkLst>
            <pc:docMk/>
            <pc:sldMk cId="294322006" sldId="621"/>
            <ac:spMk id="20" creationId="{78C799E3-0F3C-8A28-3BE3-A65C2D0CC2D4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21" creationId="{7E4A6D2B-C302-A966-4D03-171F98375B04}"/>
          </ac:spMkLst>
        </pc:spChg>
        <pc:spChg chg="mod modVis">
          <ac:chgData name="Ye Zheng" userId="c70b5560249fc8ce" providerId="LiveId" clId="{A142A9E4-A1C6-4716-92B4-84CCF4DD7556}" dt="2024-04-12T17:22:15.252" v="6292" actId="1038"/>
          <ac:spMkLst>
            <pc:docMk/>
            <pc:sldMk cId="294322006" sldId="621"/>
            <ac:spMk id="22" creationId="{C3BBB77F-7E1D-60BA-A831-76D00B1E6429}"/>
          </ac:spMkLst>
        </pc:spChg>
        <pc:spChg chg="add mod">
          <ac:chgData name="Ye Zheng" userId="c70b5560249fc8ce" providerId="LiveId" clId="{A142A9E4-A1C6-4716-92B4-84CCF4DD7556}" dt="2024-04-12T17:09:50.280" v="6167"/>
          <ac:spMkLst>
            <pc:docMk/>
            <pc:sldMk cId="294322006" sldId="621"/>
            <ac:spMk id="23" creationId="{D295C71B-F124-9713-BDDD-536669D2426F}"/>
          </ac:spMkLst>
        </pc:spChg>
        <pc:spChg chg="add del mod">
          <ac:chgData name="Ye Zheng" userId="c70b5560249fc8ce" providerId="LiveId" clId="{A142A9E4-A1C6-4716-92B4-84CCF4DD7556}" dt="2024-04-24T14:07:00.079" v="9033" actId="478"/>
          <ac:spMkLst>
            <pc:docMk/>
            <pc:sldMk cId="294322006" sldId="621"/>
            <ac:spMk id="25" creationId="{D36D7F43-27DE-330E-2ED2-B9C7C889647D}"/>
          </ac:spMkLst>
        </pc:spChg>
        <pc:spChg chg="add del mod">
          <ac:chgData name="Ye Zheng" userId="c70b5560249fc8ce" providerId="LiveId" clId="{A142A9E4-A1C6-4716-92B4-84CCF4DD7556}" dt="2024-04-12T17:30:16.486" v="6428" actId="478"/>
          <ac:spMkLst>
            <pc:docMk/>
            <pc:sldMk cId="294322006" sldId="621"/>
            <ac:spMk id="26" creationId="{B93A440C-39ED-278A-8E5B-1A0323118513}"/>
          </ac:spMkLst>
        </pc:spChg>
        <pc:spChg chg="mod">
          <ac:chgData name="Ye Zheng" userId="c70b5560249fc8ce" providerId="LiveId" clId="{A142A9E4-A1C6-4716-92B4-84CCF4DD7556}" dt="2024-04-12T17:17:46.689" v="6268" actId="20577"/>
          <ac:spMkLst>
            <pc:docMk/>
            <pc:sldMk cId="294322006" sldId="621"/>
            <ac:spMk id="27" creationId="{224CE8E5-DCE1-B838-066A-12675CF9E85C}"/>
          </ac:spMkLst>
        </pc:spChg>
        <pc:spChg chg="mod">
          <ac:chgData name="Ye Zheng" userId="c70b5560249fc8ce" providerId="LiveId" clId="{A142A9E4-A1C6-4716-92B4-84CCF4DD7556}" dt="2024-04-12T17:23:57.489" v="6333" actId="1037"/>
          <ac:spMkLst>
            <pc:docMk/>
            <pc:sldMk cId="294322006" sldId="621"/>
            <ac:spMk id="28" creationId="{EF969DF3-E071-508C-8A44-E07C262B6B9E}"/>
          </ac:spMkLst>
        </pc:spChg>
        <pc:spChg chg="add del mod">
          <ac:chgData name="Ye Zheng" userId="c70b5560249fc8ce" providerId="LiveId" clId="{A142A9E4-A1C6-4716-92B4-84CCF4DD7556}" dt="2024-04-12T18:01:43.896" v="6869" actId="478"/>
          <ac:spMkLst>
            <pc:docMk/>
            <pc:sldMk cId="294322006" sldId="621"/>
            <ac:spMk id="29" creationId="{E4DD55CA-0D5C-6304-38E3-1B5A4D7D064F}"/>
          </ac:spMkLst>
        </pc:spChg>
        <pc:spChg chg="add del mod">
          <ac:chgData name="Ye Zheng" userId="c70b5560249fc8ce" providerId="LiveId" clId="{A142A9E4-A1C6-4716-92B4-84CCF4DD7556}" dt="2024-04-12T18:01:42.357" v="6868" actId="478"/>
          <ac:spMkLst>
            <pc:docMk/>
            <pc:sldMk cId="294322006" sldId="621"/>
            <ac:spMk id="31" creationId="{3B179264-137E-3E84-E065-C8419A42A88C}"/>
          </ac:spMkLst>
        </pc:spChg>
        <pc:spChg chg="add mod">
          <ac:chgData name="Ye Zheng" userId="c70b5560249fc8ce" providerId="LiveId" clId="{A142A9E4-A1C6-4716-92B4-84CCF4DD7556}" dt="2024-04-12T18:05:02.615" v="6933" actId="1036"/>
          <ac:spMkLst>
            <pc:docMk/>
            <pc:sldMk cId="294322006" sldId="621"/>
            <ac:spMk id="32" creationId="{1130BA59-6BC1-EEDC-60FC-94CD5BDEAFB2}"/>
          </ac:spMkLst>
        </pc:spChg>
        <pc:spChg chg="add del mod">
          <ac:chgData name="Ye Zheng" userId="c70b5560249fc8ce" providerId="LiveId" clId="{A142A9E4-A1C6-4716-92B4-84CCF4DD7556}" dt="2024-04-12T17:34:19.560" v="6507" actId="478"/>
          <ac:spMkLst>
            <pc:docMk/>
            <pc:sldMk cId="294322006" sldId="621"/>
            <ac:spMk id="37" creationId="{AE84E2C6-3CED-03C5-BC33-BD3355788BFF}"/>
          </ac:spMkLst>
        </pc:spChg>
        <pc:spChg chg="add mod">
          <ac:chgData name="Ye Zheng" userId="c70b5560249fc8ce" providerId="LiveId" clId="{A142A9E4-A1C6-4716-92B4-84CCF4DD7556}" dt="2024-05-03T13:51:57.515" v="11138" actId="20577"/>
          <ac:spMkLst>
            <pc:docMk/>
            <pc:sldMk cId="294322006" sldId="621"/>
            <ac:spMk id="38" creationId="{5A7E09E7-2B93-40F6-2794-3731596944C4}"/>
          </ac:spMkLst>
        </pc:spChg>
        <pc:grpChg chg="add mod ord">
          <ac:chgData name="Ye Zheng" userId="c70b5560249fc8ce" providerId="LiveId" clId="{A142A9E4-A1C6-4716-92B4-84CCF4DD7556}" dt="2024-04-12T17:40:10.237" v="6581" actId="167"/>
          <ac:grpSpMkLst>
            <pc:docMk/>
            <pc:sldMk cId="294322006" sldId="621"/>
            <ac:grpSpMk id="17" creationId="{3724FBE6-3FD1-455A-F074-62520A731BF1}"/>
          </ac:grpSpMkLst>
        </pc:grpChg>
        <pc:grpChg chg="add mod">
          <ac:chgData name="Ye Zheng" userId="c70b5560249fc8ce" providerId="LiveId" clId="{A142A9E4-A1C6-4716-92B4-84CCF4DD7556}" dt="2024-04-12T17:22:59.159" v="6296" actId="1036"/>
          <ac:grpSpMkLst>
            <pc:docMk/>
            <pc:sldMk cId="294322006" sldId="621"/>
            <ac:grpSpMk id="18" creationId="{E2F34E8A-E2FA-272B-898E-5178C98D4F89}"/>
          </ac:grpSpMkLst>
        </pc:grpChg>
        <pc:picChg chg="add mod">
          <ac:chgData name="Ye Zheng" userId="c70b5560249fc8ce" providerId="LiveId" clId="{A142A9E4-A1C6-4716-92B4-84CCF4DD7556}" dt="2024-04-12T16:42:52.638" v="6041"/>
          <ac:picMkLst>
            <pc:docMk/>
            <pc:sldMk cId="294322006" sldId="621"/>
            <ac:picMk id="4" creationId="{2E5C1B71-7C23-C572-E0D9-462FAB078186}"/>
          </ac:picMkLst>
        </pc:picChg>
        <pc:picChg chg="add mod modVis modCrop">
          <ac:chgData name="Ye Zheng" userId="c70b5560249fc8ce" providerId="LiveId" clId="{A142A9E4-A1C6-4716-92B4-84CCF4DD7556}" dt="2024-04-12T17:17:49.015" v="6269" actId="14429"/>
          <ac:picMkLst>
            <pc:docMk/>
            <pc:sldMk cId="294322006" sldId="621"/>
            <ac:picMk id="16" creationId="{BF327DF9-A922-7CF4-DFBD-67B781BED51B}"/>
          </ac:picMkLst>
        </pc:picChg>
        <pc:picChg chg="del">
          <ac:chgData name="Ye Zheng" userId="c70b5560249fc8ce" providerId="LiveId" clId="{A142A9E4-A1C6-4716-92B4-84CCF4DD7556}" dt="2024-04-12T16:42:51.102" v="6040" actId="478"/>
          <ac:picMkLst>
            <pc:docMk/>
            <pc:sldMk cId="294322006" sldId="621"/>
            <ac:picMk id="19" creationId="{D21771AA-4F85-F311-47B4-748D8841273F}"/>
          </ac:picMkLst>
        </pc:picChg>
        <pc:picChg chg="mod modCrop">
          <ac:chgData name="Ye Zheng" userId="c70b5560249fc8ce" providerId="LiveId" clId="{A142A9E4-A1C6-4716-92B4-84CCF4DD7556}" dt="2024-04-08T19:55:33.117" v="3724" actId="404"/>
          <ac:picMkLst>
            <pc:docMk/>
            <pc:sldMk cId="294322006" sldId="621"/>
            <ac:picMk id="24" creationId="{541AD300-EE72-D6E3-58E3-F59A5F4B2DAC}"/>
          </ac:picMkLst>
        </pc:picChg>
        <pc:cxnChg chg="add del mod ord">
          <ac:chgData name="Ye Zheng" userId="c70b5560249fc8ce" providerId="LiveId" clId="{A142A9E4-A1C6-4716-92B4-84CCF4DD7556}" dt="2024-04-12T18:01:50.110" v="6870" actId="478"/>
          <ac:cxnSpMkLst>
            <pc:docMk/>
            <pc:sldMk cId="294322006" sldId="621"/>
            <ac:cxnSpMk id="33" creationId="{F32A4803-7DA1-09D0-265F-DF99414FC6FA}"/>
          </ac:cxnSpMkLst>
        </pc:cxnChg>
      </pc:sldChg>
      <pc:sldChg chg="addSp modSp add del mod">
        <pc:chgData name="Ye Zheng" userId="c70b5560249fc8ce" providerId="LiveId" clId="{A142A9E4-A1C6-4716-92B4-84CCF4DD7556}" dt="2024-04-08T21:10:25.069" v="4738" actId="47"/>
        <pc:sldMkLst>
          <pc:docMk/>
          <pc:sldMk cId="1412329024" sldId="622"/>
        </pc:sldMkLst>
        <pc:spChg chg="add mod">
          <ac:chgData name="Ye Zheng" userId="c70b5560249fc8ce" providerId="LiveId" clId="{A142A9E4-A1C6-4716-92B4-84CCF4DD7556}" dt="2024-04-08T13:52:50.667" v="2591" actId="1076"/>
          <ac:spMkLst>
            <pc:docMk/>
            <pc:sldMk cId="1412329024" sldId="622"/>
            <ac:spMk id="6" creationId="{EA44D144-8441-611C-00BE-292E57DAD4A5}"/>
          </ac:spMkLst>
        </pc:spChg>
        <pc:picChg chg="mod">
          <ac:chgData name="Ye Zheng" userId="c70b5560249fc8ce" providerId="LiveId" clId="{A142A9E4-A1C6-4716-92B4-84CCF4DD7556}" dt="2024-04-08T13:54:07.041" v="2606" actId="1076"/>
          <ac:picMkLst>
            <pc:docMk/>
            <pc:sldMk cId="1412329024" sldId="622"/>
            <ac:picMk id="9" creationId="{F8540757-175C-CE7D-52B1-A0F1B983558E}"/>
          </ac:picMkLst>
        </pc:picChg>
      </pc:sldChg>
      <pc:sldChg chg="addSp delSp modSp add mod ord modShow">
        <pc:chgData name="Ye Zheng" userId="c70b5560249fc8ce" providerId="LiveId" clId="{A142A9E4-A1C6-4716-92B4-84CCF4DD7556}" dt="2024-05-02T13:26:38.222" v="9681"/>
        <pc:sldMkLst>
          <pc:docMk/>
          <pc:sldMk cId="1588679726" sldId="623"/>
        </pc:sldMkLst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3" creationId="{01E2CB46-B029-F2B0-85B9-EA2C1B5D88DE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5" creationId="{29D9716E-CB4E-AF14-F981-E637D13874FB}"/>
          </ac:spMkLst>
        </pc:spChg>
        <pc:spChg chg="add mod">
          <ac:chgData name="Ye Zheng" userId="c70b5560249fc8ce" providerId="LiveId" clId="{A142A9E4-A1C6-4716-92B4-84CCF4DD7556}" dt="2024-04-24T14:06:52.850" v="9030"/>
          <ac:spMkLst>
            <pc:docMk/>
            <pc:sldMk cId="1588679726" sldId="623"/>
            <ac:spMk id="6" creationId="{A6A4AEC1-2873-12D7-700B-008DE4D2E756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7" creationId="{C9B9E6AD-2CE9-DBAD-B025-9AA9ADD02F3D}"/>
          </ac:spMkLst>
        </pc:spChg>
        <pc:spChg chg="del mod">
          <ac:chgData name="Ye Zheng" userId="c70b5560249fc8ce" providerId="LiveId" clId="{A142A9E4-A1C6-4716-92B4-84CCF4DD7556}" dt="2024-04-12T17:09:34.253" v="6158" actId="478"/>
          <ac:spMkLst>
            <pc:docMk/>
            <pc:sldMk cId="1588679726" sldId="623"/>
            <ac:spMk id="11" creationId="{9328084B-7EDA-0752-E0E9-D1AB907F20E7}"/>
          </ac:spMkLst>
        </pc:spChg>
        <pc:spChg chg="del mod">
          <ac:chgData name="Ye Zheng" userId="c70b5560249fc8ce" providerId="LiveId" clId="{A142A9E4-A1C6-4716-92B4-84CCF4DD7556}" dt="2024-04-12T17:09:32.138" v="6156" actId="478"/>
          <ac:spMkLst>
            <pc:docMk/>
            <pc:sldMk cId="1588679726" sldId="623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4-12T17:09:35.384" v="6159"/>
          <ac:spMkLst>
            <pc:docMk/>
            <pc:sldMk cId="1588679726" sldId="623"/>
            <ac:spMk id="13" creationId="{8B61230D-61B8-0012-6A13-6E7C696341C3}"/>
          </ac:spMkLst>
        </pc:spChg>
        <pc:spChg chg="mod">
          <ac:chgData name="Ye Zheng" userId="c70b5560249fc8ce" providerId="LiveId" clId="{A142A9E4-A1C6-4716-92B4-84CCF4DD7556}" dt="2024-04-12T17:21:31.456" v="6277" actId="255"/>
          <ac:spMkLst>
            <pc:docMk/>
            <pc:sldMk cId="1588679726" sldId="623"/>
            <ac:spMk id="14" creationId="{2246EF83-94CC-DB36-893D-9E3F9B9AD029}"/>
          </ac:spMkLst>
        </pc:spChg>
        <pc:spChg chg="del mod">
          <ac:chgData name="Ye Zheng" userId="c70b5560249fc8ce" providerId="LiveId" clId="{A142A9E4-A1C6-4716-92B4-84CCF4DD7556}" dt="2024-04-12T17:09:33.022" v="6157" actId="478"/>
          <ac:spMkLst>
            <pc:docMk/>
            <pc:sldMk cId="1588679726" sldId="623"/>
            <ac:spMk id="15" creationId="{1A61F8CE-547F-3CAC-44F9-7D462F3D124E}"/>
          </ac:spMkLst>
        </pc:spChg>
        <pc:spChg chg="add mod">
          <ac:chgData name="Ye Zheng" userId="c70b5560249fc8ce" providerId="LiveId" clId="{A142A9E4-A1C6-4716-92B4-84CCF4DD7556}" dt="2024-04-12T17:09:35.384" v="6159"/>
          <ac:spMkLst>
            <pc:docMk/>
            <pc:sldMk cId="1588679726" sldId="623"/>
            <ac:spMk id="16" creationId="{2CBA9228-5B29-086C-5EE8-BEF747908E88}"/>
          </ac:spMkLst>
        </pc:spChg>
        <pc:spChg chg="mod">
          <ac:chgData name="Ye Zheng" userId="c70b5560249fc8ce" providerId="LiveId" clId="{A142A9E4-A1C6-4716-92B4-84CCF4DD7556}" dt="2024-04-12T17:21:31.456" v="6277" actId="255"/>
          <ac:spMkLst>
            <pc:docMk/>
            <pc:sldMk cId="1588679726" sldId="623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19" creationId="{4B14FC77-5898-D8F8-BB1E-36D174289161}"/>
          </ac:spMkLst>
        </pc:spChg>
        <pc:spChg chg="add del mod">
          <ac:chgData name="Ye Zheng" userId="c70b5560249fc8ce" providerId="LiveId" clId="{A142A9E4-A1C6-4716-92B4-84CCF4DD7556}" dt="2024-04-24T14:06:52.669" v="9029" actId="478"/>
          <ac:spMkLst>
            <pc:docMk/>
            <pc:sldMk cId="1588679726" sldId="623"/>
            <ac:spMk id="20" creationId="{44C81359-BFE0-1844-23A5-963BD23F23E7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3" creationId="{5FA24453-D227-79C3-3134-F60D09EBC24F}"/>
          </ac:spMkLst>
        </pc:spChg>
        <pc:spChg chg="add 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8" creationId="{E411FF8F-C116-D7A2-F47D-20DD0FC93DDB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1" creationId="{D33600DE-D434-B9B5-8F3A-2B3A7F6027F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2" creationId="{964E1764-F108-39B7-3E47-07D855D8A21E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3" creationId="{D5A1491F-DC37-18C2-A177-972BC50288D2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37" creationId="{7E49D728-4FF9-2B94-3F79-21C14F56FC8A}"/>
          </ac:spMkLst>
        </pc:spChg>
        <pc:spChg chg="del">
          <ac:chgData name="Ye Zheng" userId="c70b5560249fc8ce" providerId="LiveId" clId="{A142A9E4-A1C6-4716-92B4-84CCF4DD7556}" dt="2024-04-08T19:48:24.566" v="3569" actId="478"/>
          <ac:spMkLst>
            <pc:docMk/>
            <pc:sldMk cId="1588679726" sldId="623"/>
            <ac:spMk id="38" creationId="{5AC8E000-C404-BECD-73AE-31D8D15BF9C7}"/>
          </ac:spMkLst>
        </pc:spChg>
        <pc:spChg chg="del">
          <ac:chgData name="Ye Zheng" userId="c70b5560249fc8ce" providerId="LiveId" clId="{A142A9E4-A1C6-4716-92B4-84CCF4DD7556}" dt="2024-04-08T19:48:25.583" v="3570" actId="478"/>
          <ac:spMkLst>
            <pc:docMk/>
            <pc:sldMk cId="1588679726" sldId="623"/>
            <ac:spMk id="39" creationId="{29E73916-F973-F17D-6C69-F27FD0B62FB4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0" creationId="{CC2D4020-0040-3D48-DCBB-4982E78A3950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1" creationId="{CC0BA553-CADD-54A4-9827-98A8ECE172FE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2" creationId="{B4F10414-8375-7D19-A1B0-4A02CC67E788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3" creationId="{34D81FBE-77EB-4C63-AE82-1B2C9283D9D7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4" creationId="{1F97EF3B-0E0E-F2E3-0730-AE6B49C4E1C7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5" creationId="{7096E701-0B50-C3B4-5AD3-C5816397E78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6" creationId="{33F00AAC-AD45-96D5-5DA6-4E69B52B9D8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7" creationId="{72D19BE2-21B5-66F8-AA65-FD2812903EB9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9" creationId="{D2D23D3A-4EF2-1EB3-5CF3-5ABDCEEA209E}"/>
          </ac:spMkLst>
        </pc:spChg>
        <pc:spChg chg="del mod">
          <ac:chgData name="Ye Zheng" userId="c70b5560249fc8ce" providerId="LiveId" clId="{A142A9E4-A1C6-4716-92B4-84CCF4DD7556}" dt="2024-04-08T19:48:40.215" v="3576" actId="478"/>
          <ac:spMkLst>
            <pc:docMk/>
            <pc:sldMk cId="1588679726" sldId="623"/>
            <ac:spMk id="50" creationId="{2CAF9282-4807-FFF7-77D5-14E9C28CB3D8}"/>
          </ac:spMkLst>
        </pc:spChg>
        <pc:spChg chg="del mod">
          <ac:chgData name="Ye Zheng" userId="c70b5560249fc8ce" providerId="LiveId" clId="{A142A9E4-A1C6-4716-92B4-84CCF4DD7556}" dt="2024-04-08T19:48:29.593" v="3572" actId="478"/>
          <ac:spMkLst>
            <pc:docMk/>
            <pc:sldMk cId="1588679726" sldId="623"/>
            <ac:spMk id="52" creationId="{7ED6A1AB-70AD-E85F-2B3A-062796DFCA1B}"/>
          </ac:spMkLst>
        </pc:spChg>
        <pc:spChg chg="del mod">
          <ac:chgData name="Ye Zheng" userId="c70b5560249fc8ce" providerId="LiveId" clId="{A142A9E4-A1C6-4716-92B4-84CCF4DD7556}" dt="2024-04-08T19:48:35.752" v="3574" actId="478"/>
          <ac:spMkLst>
            <pc:docMk/>
            <pc:sldMk cId="1588679726" sldId="623"/>
            <ac:spMk id="53" creationId="{BC52B9CC-D4B0-79BD-83E6-762A5008AA95}"/>
          </ac:spMkLst>
        </pc:spChg>
        <pc:spChg chg="del mod">
          <ac:chgData name="Ye Zheng" userId="c70b5560249fc8ce" providerId="LiveId" clId="{A142A9E4-A1C6-4716-92B4-84CCF4DD7556}" dt="2024-04-08T19:48:38.007" v="3575" actId="478"/>
          <ac:spMkLst>
            <pc:docMk/>
            <pc:sldMk cId="1588679726" sldId="623"/>
            <ac:spMk id="54" creationId="{40AAC505-6CC8-1476-D5FC-F613356A9702}"/>
          </ac:spMkLst>
        </pc:spChg>
        <pc:spChg chg="del mod">
          <ac:chgData name="Ye Zheng" userId="c70b5560249fc8ce" providerId="LiveId" clId="{A142A9E4-A1C6-4716-92B4-84CCF4DD7556}" dt="2024-04-08T19:48:32.486" v="3573" actId="478"/>
          <ac:spMkLst>
            <pc:docMk/>
            <pc:sldMk cId="1588679726" sldId="623"/>
            <ac:spMk id="55" creationId="{6960606A-63B3-F664-E0F5-91EBCF2098F1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56" creationId="{087F852D-338C-BED5-9A8C-5CBD9510F6C4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57" creationId="{CEBD5947-52E2-FFA2-F290-29C871D7F0DE}"/>
          </ac:spMkLst>
        </pc:spChg>
        <pc:spChg chg="mod">
          <ac:chgData name="Ye Zheng" userId="c70b5560249fc8ce" providerId="LiveId" clId="{A142A9E4-A1C6-4716-92B4-84CCF4DD7556}" dt="2024-04-12T17:21:45.828" v="6288" actId="1037"/>
          <ac:spMkLst>
            <pc:docMk/>
            <pc:sldMk cId="1588679726" sldId="623"/>
            <ac:spMk id="58" creationId="{D54055FF-FB19-9BFD-7BDC-EC84B5D69DFB}"/>
          </ac:spMkLst>
        </pc:spChg>
        <pc:grpChg chg="mod">
          <ac:chgData name="Ye Zheng" userId="c70b5560249fc8ce" providerId="LiveId" clId="{A142A9E4-A1C6-4716-92B4-84CCF4DD7556}" dt="2024-04-12T17:21:31.456" v="6277" actId="255"/>
          <ac:grpSpMkLst>
            <pc:docMk/>
            <pc:sldMk cId="1588679726" sldId="623"/>
            <ac:grpSpMk id="24" creationId="{AFD4B641-2B9C-7E09-91AB-D9B725B6194E}"/>
          </ac:grpSpMkLst>
        </pc:grpChg>
        <pc:grpChg chg="mod">
          <ac:chgData name="Ye Zheng" userId="c70b5560249fc8ce" providerId="LiveId" clId="{A142A9E4-A1C6-4716-92B4-84CCF4DD7556}" dt="2024-04-12T17:21:37.669" v="6278" actId="255"/>
          <ac:grpSpMkLst>
            <pc:docMk/>
            <pc:sldMk cId="1588679726" sldId="623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17.801" v="6000"/>
          <ac:picMkLst>
            <pc:docMk/>
            <pc:sldMk cId="1588679726" sldId="623"/>
            <ac:picMk id="4" creationId="{B77EEDAD-254E-D377-5EE3-6F3A81D18233}"/>
          </ac:picMkLst>
        </pc:picChg>
        <pc:picChg chg="del">
          <ac:chgData name="Ye Zheng" userId="c70b5560249fc8ce" providerId="LiveId" clId="{A142A9E4-A1C6-4716-92B4-84CCF4DD7556}" dt="2024-04-12T16:27:17.598" v="5999" actId="478"/>
          <ac:picMkLst>
            <pc:docMk/>
            <pc:sldMk cId="1588679726" sldId="623"/>
            <ac:picMk id="6" creationId="{64F8EF6C-E057-3E8B-B77A-2359B84F7812}"/>
          </ac:picMkLst>
        </pc:picChg>
        <pc:picChg chg="mod">
          <ac:chgData name="Ye Zheng" userId="c70b5560249fc8ce" providerId="LiveId" clId="{A142A9E4-A1C6-4716-92B4-84CCF4DD7556}" dt="2024-04-12T17:21:31.456" v="6277" actId="255"/>
          <ac:picMkLst>
            <pc:docMk/>
            <pc:sldMk cId="1588679726" sldId="623"/>
            <ac:picMk id="9" creationId="{F8540757-175C-CE7D-52B1-A0F1B983558E}"/>
          </ac:picMkLst>
        </pc:picChg>
        <pc:cxnChg chg="add del mod">
          <ac:chgData name="Ye Zheng" userId="c70b5560249fc8ce" providerId="LiveId" clId="{A142A9E4-A1C6-4716-92B4-84CCF4DD7556}" dt="2024-04-08T19:48:42.192" v="3577" actId="478"/>
          <ac:cxnSpMkLst>
            <pc:docMk/>
            <pc:sldMk cId="1588679726" sldId="623"/>
            <ac:cxnSpMk id="6" creationId="{0FFF513C-6271-C609-8A11-98FBB90C0149}"/>
          </ac:cxnSpMkLst>
        </pc:cxnChg>
        <pc:cxnChg chg="add del mod ord">
          <ac:chgData name="Ye Zheng" userId="c70b5560249fc8ce" providerId="LiveId" clId="{A142A9E4-A1C6-4716-92B4-84CCF4DD7556}" dt="2024-04-08T19:48:27.723" v="3571" actId="478"/>
          <ac:cxnSpMkLst>
            <pc:docMk/>
            <pc:sldMk cId="1588679726" sldId="623"/>
            <ac:cxnSpMk id="21" creationId="{9DBC1B2A-B0A5-3F91-34AB-610A125A3808}"/>
          </ac:cxnSpMkLst>
        </pc:cxnChg>
        <pc:cxnChg chg="mod">
          <ac:chgData name="Ye Zheng" userId="c70b5560249fc8ce" providerId="LiveId" clId="{A142A9E4-A1C6-4716-92B4-84CCF4DD7556}" dt="2024-04-12T17:21:37.669" v="6278" actId="255"/>
          <ac:cxnSpMkLst>
            <pc:docMk/>
            <pc:sldMk cId="1588679726" sldId="623"/>
            <ac:cxnSpMk id="26" creationId="{D2D82AEE-1920-BBDE-89DB-A57C603CF053}"/>
          </ac:cxnSpMkLst>
        </pc:cxnChg>
        <pc:cxnChg chg="mod">
          <ac:chgData name="Ye Zheng" userId="c70b5560249fc8ce" providerId="LiveId" clId="{A142A9E4-A1C6-4716-92B4-84CCF4DD7556}" dt="2024-04-12T17:21:37.669" v="6278" actId="255"/>
          <ac:cxnSpMkLst>
            <pc:docMk/>
            <pc:sldMk cId="1588679726" sldId="623"/>
            <ac:cxnSpMk id="27" creationId="{CC7DDD82-3AD4-E69C-98AA-5FFEE480F58F}"/>
          </ac:cxnSpMkLst>
        </pc:cxnChg>
      </pc:sldChg>
      <pc:sldChg chg="addSp delSp modSp add mod ord modShow">
        <pc:chgData name="Ye Zheng" userId="c70b5560249fc8ce" providerId="LiveId" clId="{A142A9E4-A1C6-4716-92B4-84CCF4DD7556}" dt="2024-05-02T13:26:38.222" v="9681"/>
        <pc:sldMkLst>
          <pc:docMk/>
          <pc:sldMk cId="377138297" sldId="624"/>
        </pc:sldMkLst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" creationId="{01E2CB46-B029-F2B0-85B9-EA2C1B5D88DE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5" creationId="{29D9716E-CB4E-AF14-F981-E637D13874FB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7" creationId="{C9B9E6AD-2CE9-DBAD-B025-9AA9ADD02F3D}"/>
          </ac:spMkLst>
        </pc:spChg>
        <pc:spChg chg="del mod">
          <ac:chgData name="Ye Zheng" userId="c70b5560249fc8ce" providerId="LiveId" clId="{A142A9E4-A1C6-4716-92B4-84CCF4DD7556}" dt="2024-04-12T17:09:43.019" v="6162" actId="478"/>
          <ac:spMkLst>
            <pc:docMk/>
            <pc:sldMk cId="377138297" sldId="624"/>
            <ac:spMk id="11" creationId="{9328084B-7EDA-0752-E0E9-D1AB907F20E7}"/>
          </ac:spMkLst>
        </pc:spChg>
        <pc:spChg chg="add mod">
          <ac:chgData name="Ye Zheng" userId="c70b5560249fc8ce" providerId="LiveId" clId="{A142A9E4-A1C6-4716-92B4-84CCF4DD7556}" dt="2024-04-24T14:06:57.073" v="9032"/>
          <ac:spMkLst>
            <pc:docMk/>
            <pc:sldMk cId="377138297" sldId="624"/>
            <ac:spMk id="11" creationId="{B139BDFB-FF8B-D1BA-C447-F316DAC3051F}"/>
          </ac:spMkLst>
        </pc:spChg>
        <pc:spChg chg="del mod">
          <ac:chgData name="Ye Zheng" userId="c70b5560249fc8ce" providerId="LiveId" clId="{A142A9E4-A1C6-4716-92B4-84CCF4DD7556}" dt="2024-04-12T17:09:41.552" v="6160" actId="478"/>
          <ac:spMkLst>
            <pc:docMk/>
            <pc:sldMk cId="377138297" sldId="624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4-12T17:09:43.870" v="6163"/>
          <ac:spMkLst>
            <pc:docMk/>
            <pc:sldMk cId="377138297" sldId="624"/>
            <ac:spMk id="13" creationId="{6D5C95FA-08F2-91D3-AD18-290E3453DAEE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4" creationId="{2246EF83-94CC-DB36-893D-9E3F9B9AD029}"/>
          </ac:spMkLst>
        </pc:spChg>
        <pc:spChg chg="del mod">
          <ac:chgData name="Ye Zheng" userId="c70b5560249fc8ce" providerId="LiveId" clId="{A142A9E4-A1C6-4716-92B4-84CCF4DD7556}" dt="2024-04-12T17:09:42.058" v="6161" actId="478"/>
          <ac:spMkLst>
            <pc:docMk/>
            <pc:sldMk cId="377138297" sldId="624"/>
            <ac:spMk id="16" creationId="{B0F33BB6-557F-AD21-ED36-B78659C931F8}"/>
          </ac:spMkLst>
        </pc:spChg>
        <pc:spChg chg="mod">
          <ac:chgData name="Ye Zheng" userId="c70b5560249fc8ce" providerId="LiveId" clId="{A142A9E4-A1C6-4716-92B4-84CCF4DD7556}" dt="2024-04-12T17:18:10.649" v="6272"/>
          <ac:spMkLst>
            <pc:docMk/>
            <pc:sldMk cId="377138297" sldId="624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9" creationId="{4B14FC77-5898-D8F8-BB1E-36D174289161}"/>
          </ac:spMkLst>
        </pc:spChg>
        <pc:spChg chg="add mod">
          <ac:chgData name="Ye Zheng" userId="c70b5560249fc8ce" providerId="LiveId" clId="{A142A9E4-A1C6-4716-92B4-84CCF4DD7556}" dt="2024-04-12T17:09:43.870" v="6163"/>
          <ac:spMkLst>
            <pc:docMk/>
            <pc:sldMk cId="377138297" sldId="624"/>
            <ac:spMk id="20" creationId="{B1DF2A11-2E04-1800-6CDA-1FF44AB1AAF7}"/>
          </ac:spMkLst>
        </pc:spChg>
        <pc:spChg chg="add del mod">
          <ac:chgData name="Ye Zheng" userId="c70b5560249fc8ce" providerId="LiveId" clId="{A142A9E4-A1C6-4716-92B4-84CCF4DD7556}" dt="2024-04-24T14:06:56.891" v="9031" actId="478"/>
          <ac:spMkLst>
            <pc:docMk/>
            <pc:sldMk cId="377138297" sldId="624"/>
            <ac:spMk id="22" creationId="{FE2F4069-D485-500C-7D9F-5460454C8620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23" creationId="{5FA24453-D227-79C3-3134-F60D09EBC24F}"/>
          </ac:spMkLst>
        </pc:spChg>
        <pc:spChg chg="add mod">
          <ac:chgData name="Ye Zheng" userId="c70b5560249fc8ce" providerId="LiveId" clId="{A142A9E4-A1C6-4716-92B4-84CCF4DD7556}" dt="2024-04-12T17:16:04.412" v="6261"/>
          <ac:spMkLst>
            <pc:docMk/>
            <pc:sldMk cId="377138297" sldId="624"/>
            <ac:spMk id="25" creationId="{F0C4ADD0-7622-2B6F-7671-65503AB03717}"/>
          </ac:spMkLst>
        </pc:spChg>
        <pc:spChg chg="add mod">
          <ac:chgData name="Ye Zheng" userId="c70b5560249fc8ce" providerId="LiveId" clId="{A142A9E4-A1C6-4716-92B4-84CCF4DD7556}" dt="2024-04-12T17:16:04.412" v="6261"/>
          <ac:spMkLst>
            <pc:docMk/>
            <pc:sldMk cId="377138297" sldId="624"/>
            <ac:spMk id="28" creationId="{8212FB9F-90EC-C1F8-3C73-58B8169F96FB}"/>
          </ac:spMkLst>
        </pc:spChg>
        <pc:spChg chg="add mod">
          <ac:chgData name="Ye Zheng" userId="c70b5560249fc8ce" providerId="LiveId" clId="{A142A9E4-A1C6-4716-92B4-84CCF4DD7556}" dt="2024-04-12T17:22:02.874" v="6290"/>
          <ac:spMkLst>
            <pc:docMk/>
            <pc:sldMk cId="377138297" sldId="624"/>
            <ac:spMk id="29" creationId="{F6A56423-8A4F-BE3B-BA8F-D3C2B6031B22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1" creationId="{D33600DE-D434-B9B5-8F3A-2B3A7F6027F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2" creationId="{964E1764-F108-39B7-3E47-07D855D8A21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3" creationId="{D5A1491F-DC37-18C2-A177-972BC50288D2}"/>
          </ac:spMkLst>
        </pc:spChg>
        <pc:spChg chg="mod">
          <ac:chgData name="Ye Zheng" userId="c70b5560249fc8ce" providerId="LiveId" clId="{A142A9E4-A1C6-4716-92B4-84CCF4DD7556}" dt="2024-04-12T17:19:29.672" v="6275" actId="207"/>
          <ac:spMkLst>
            <pc:docMk/>
            <pc:sldMk cId="377138297" sldId="624"/>
            <ac:spMk id="37" creationId="{7E49D728-4FF9-2B94-3F79-21C14F56FC8A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8" creationId="{5AC8E000-C404-BECD-73AE-31D8D15BF9C7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9" creationId="{29E73916-F973-F17D-6C69-F27FD0B62FB4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0" creationId="{CC2D4020-0040-3D48-DCBB-4982E78A3950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1" creationId="{CC0BA553-CADD-54A4-9827-98A8ECE172F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2" creationId="{B4F10414-8375-7D19-A1B0-4A02CC67E788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3" creationId="{34D81FBE-77EB-4C63-AE82-1B2C9283D9D7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4" creationId="{1F97EF3B-0E0E-F2E3-0730-AE6B49C4E1C7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5" creationId="{7096E701-0B50-C3B4-5AD3-C5816397E78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6" creationId="{33F00AAC-AD45-96D5-5DA6-4E69B52B9D8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7" creationId="{72D19BE2-21B5-66F8-AA65-FD2812903EB9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9" creationId="{D2D23D3A-4EF2-1EB3-5CF3-5ABDCEEA209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0" creationId="{2CAF9282-4807-FFF7-77D5-14E9C28CB3D8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2" creationId="{7ED6A1AB-70AD-E85F-2B3A-062796DFCA1B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3" creationId="{BC52B9CC-D4B0-79BD-83E6-762A5008AA95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4" creationId="{40AAC505-6CC8-1476-D5FC-F613356A9702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5" creationId="{6960606A-63B3-F664-E0F5-91EBCF2098F1}"/>
          </ac:spMkLst>
        </pc:spChg>
        <pc:spChg chg="del mod">
          <ac:chgData name="Ye Zheng" userId="c70b5560249fc8ce" providerId="LiveId" clId="{A142A9E4-A1C6-4716-92B4-84CCF4DD7556}" dt="2024-04-12T17:16:02.037" v="6259" actId="478"/>
          <ac:spMkLst>
            <pc:docMk/>
            <pc:sldMk cId="377138297" sldId="624"/>
            <ac:spMk id="56" creationId="{087F852D-338C-BED5-9A8C-5CBD9510F6C4}"/>
          </ac:spMkLst>
        </pc:spChg>
        <pc:spChg chg="del mod">
          <ac:chgData name="Ye Zheng" userId="c70b5560249fc8ce" providerId="LiveId" clId="{A142A9E4-A1C6-4716-92B4-84CCF4DD7556}" dt="2024-04-12T17:16:03.368" v="6260" actId="478"/>
          <ac:spMkLst>
            <pc:docMk/>
            <pc:sldMk cId="377138297" sldId="624"/>
            <ac:spMk id="57" creationId="{CEBD5947-52E2-FFA2-F290-29C871D7F0DE}"/>
          </ac:spMkLst>
        </pc:spChg>
        <pc:spChg chg="del mod">
          <ac:chgData name="Ye Zheng" userId="c70b5560249fc8ce" providerId="LiveId" clId="{A142A9E4-A1C6-4716-92B4-84CCF4DD7556}" dt="2024-04-12T17:22:02.645" v="6289" actId="478"/>
          <ac:spMkLst>
            <pc:docMk/>
            <pc:sldMk cId="377138297" sldId="624"/>
            <ac:spMk id="58" creationId="{D54055FF-FB19-9BFD-7BDC-EC84B5D69DFB}"/>
          </ac:spMkLst>
        </pc:spChg>
        <pc:grpChg chg="mod">
          <ac:chgData name="Ye Zheng" userId="c70b5560249fc8ce" providerId="LiveId" clId="{A142A9E4-A1C6-4716-92B4-84CCF4DD7556}" dt="2024-04-12T17:16:12.058" v="6262" actId="255"/>
          <ac:grpSpMkLst>
            <pc:docMk/>
            <pc:sldMk cId="377138297" sldId="624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22.113" v="6002"/>
          <ac:picMkLst>
            <pc:docMk/>
            <pc:sldMk cId="377138297" sldId="624"/>
            <ac:picMk id="4" creationId="{1447587A-D689-86BE-BBBC-E50BDFFAE104}"/>
          </ac:picMkLst>
        </pc:picChg>
        <pc:picChg chg="del">
          <ac:chgData name="Ye Zheng" userId="c70b5560249fc8ce" providerId="LiveId" clId="{A142A9E4-A1C6-4716-92B4-84CCF4DD7556}" dt="2024-04-12T16:27:21.824" v="6001" actId="478"/>
          <ac:picMkLst>
            <pc:docMk/>
            <pc:sldMk cId="377138297" sldId="624"/>
            <ac:picMk id="15" creationId="{63081947-4714-AD1C-FC51-7DBB6C42D954}"/>
          </ac:picMkLst>
        </pc:pic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6" creationId="{0FFF513C-6271-C609-8A11-98FBB90C0149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1" creationId="{9DBC1B2A-B0A5-3F91-34AB-610A125A3808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6" creationId="{D2D82AEE-1920-BBDE-89DB-A57C603CF053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7" creationId="{CC7DDD82-3AD4-E69C-98AA-5FFEE480F58F}"/>
          </ac:cxnSpMkLst>
        </pc:cxnChg>
      </pc:sldChg>
      <pc:sldChg chg="addSp delSp modSp add del mod">
        <pc:chgData name="Ye Zheng" userId="c70b5560249fc8ce" providerId="LiveId" clId="{A142A9E4-A1C6-4716-92B4-84CCF4DD7556}" dt="2024-04-08T20:00:12.878" v="3801" actId="47"/>
        <pc:sldMkLst>
          <pc:docMk/>
          <pc:sldMk cId="940321182" sldId="625"/>
        </pc:sldMkLst>
        <pc:spChg chg="add del mod">
          <ac:chgData name="Ye Zheng" userId="c70b5560249fc8ce" providerId="LiveId" clId="{A142A9E4-A1C6-4716-92B4-84CCF4DD7556}" dt="2024-04-08T19:59:55.697" v="3794" actId="478"/>
          <ac:spMkLst>
            <pc:docMk/>
            <pc:sldMk cId="940321182" sldId="625"/>
            <ac:spMk id="23" creationId="{3A5D255E-296E-3CEB-66CE-00960862D3BF}"/>
          </ac:spMkLst>
        </pc:spChg>
        <pc:spChg chg="mod">
          <ac:chgData name="Ye Zheng" userId="c70b5560249fc8ce" providerId="LiveId" clId="{A142A9E4-A1C6-4716-92B4-84CCF4DD7556}" dt="2024-04-08T19:56:21.696" v="3726"/>
          <ac:spMkLst>
            <pc:docMk/>
            <pc:sldMk cId="940321182" sldId="625"/>
            <ac:spMk id="26" creationId="{3FDAA634-475A-E5AB-45FC-7164BB7BE751}"/>
          </ac:spMkLst>
        </pc:spChg>
        <pc:spChg chg="mod">
          <ac:chgData name="Ye Zheng" userId="c70b5560249fc8ce" providerId="LiveId" clId="{A142A9E4-A1C6-4716-92B4-84CCF4DD7556}" dt="2024-04-08T19:56:21.696" v="3726"/>
          <ac:spMkLst>
            <pc:docMk/>
            <pc:sldMk cId="940321182" sldId="625"/>
            <ac:spMk id="29" creationId="{EDA0839C-3BEB-8D8E-8303-3C35126745E0}"/>
          </ac:spMkLst>
        </pc:spChg>
        <pc:spChg chg="mod">
          <ac:chgData name="Ye Zheng" userId="c70b5560249fc8ce" providerId="LiveId" clId="{A142A9E4-A1C6-4716-92B4-84CCF4DD7556}" dt="2024-04-08T19:59:57.432" v="3796"/>
          <ac:spMkLst>
            <pc:docMk/>
            <pc:sldMk cId="940321182" sldId="625"/>
            <ac:spMk id="32" creationId="{4704875B-5296-F8BC-355E-86130ED8D65D}"/>
          </ac:spMkLst>
        </pc:spChg>
        <pc:spChg chg="mod">
          <ac:chgData name="Ye Zheng" userId="c70b5560249fc8ce" providerId="LiveId" clId="{A142A9E4-A1C6-4716-92B4-84CCF4DD7556}" dt="2024-04-08T19:59:57.432" v="3796"/>
          <ac:spMkLst>
            <pc:docMk/>
            <pc:sldMk cId="940321182" sldId="625"/>
            <ac:spMk id="33" creationId="{323B7E99-DA4F-771A-3F18-14466A3BF3C2}"/>
          </ac:spMkLst>
        </pc:spChg>
        <pc:spChg chg="add del mod">
          <ac:chgData name="Ye Zheng" userId="c70b5560249fc8ce" providerId="LiveId" clId="{A142A9E4-A1C6-4716-92B4-84CCF4DD7556}" dt="2024-04-08T20:00:06.904" v="3800" actId="478"/>
          <ac:spMkLst>
            <pc:docMk/>
            <pc:sldMk cId="940321182" sldId="625"/>
            <ac:spMk id="34" creationId="{9DC7FE6A-99DE-60CF-1911-CCCD1D9C8CBA}"/>
          </ac:spMkLst>
        </pc:spChg>
        <pc:grpChg chg="add del mod">
          <ac:chgData name="Ye Zheng" userId="c70b5560249fc8ce" providerId="LiveId" clId="{A142A9E4-A1C6-4716-92B4-84CCF4DD7556}" dt="2024-04-08T19:59:56.287" v="3795" actId="478"/>
          <ac:grpSpMkLst>
            <pc:docMk/>
            <pc:sldMk cId="940321182" sldId="625"/>
            <ac:grpSpMk id="25" creationId="{0D3C981E-1C3F-F3F4-9B62-79AF64FCC53D}"/>
          </ac:grpSpMkLst>
        </pc:grpChg>
        <pc:grpChg chg="add del mod">
          <ac:chgData name="Ye Zheng" userId="c70b5560249fc8ce" providerId="LiveId" clId="{A142A9E4-A1C6-4716-92B4-84CCF4DD7556}" dt="2024-04-08T20:00:05.548" v="3799" actId="478"/>
          <ac:grpSpMkLst>
            <pc:docMk/>
            <pc:sldMk cId="940321182" sldId="625"/>
            <ac:grpSpMk id="31" creationId="{4A1833F3-F25D-3235-81E3-9538BFCC98A9}"/>
          </ac:grpSpMkLst>
        </pc:grpChg>
        <pc:cxnChg chg="add del mod ord">
          <ac:chgData name="Ye Zheng" userId="c70b5560249fc8ce" providerId="LiveId" clId="{A142A9E4-A1C6-4716-92B4-84CCF4DD7556}" dt="2024-04-08T19:59:53.797" v="3792" actId="478"/>
          <ac:cxnSpMkLst>
            <pc:docMk/>
            <pc:sldMk cId="940321182" sldId="625"/>
            <ac:cxnSpMk id="19" creationId="{6D3C9713-4391-8E5B-3346-1F3096AC26B1}"/>
          </ac:cxnSpMkLst>
        </pc:cxnChg>
        <pc:cxnChg chg="add del mod ord">
          <ac:chgData name="Ye Zheng" userId="c70b5560249fc8ce" providerId="LiveId" clId="{A142A9E4-A1C6-4716-92B4-84CCF4DD7556}" dt="2024-04-08T19:59:54.495" v="3793" actId="478"/>
          <ac:cxnSpMkLst>
            <pc:docMk/>
            <pc:sldMk cId="940321182" sldId="625"/>
            <ac:cxnSpMk id="20" creationId="{B5124943-54DB-84C0-4602-C9B1FA605B39}"/>
          </ac:cxnSpMkLst>
        </pc:cxnChg>
      </pc:sldChg>
      <pc:sldChg chg="addSp delSp modSp add del mod">
        <pc:chgData name="Ye Zheng" userId="c70b5560249fc8ce" providerId="LiveId" clId="{A142A9E4-A1C6-4716-92B4-84CCF4DD7556}" dt="2024-04-12T17:36:18.715" v="6523" actId="47"/>
        <pc:sldMkLst>
          <pc:docMk/>
          <pc:sldMk cId="2852540130" sldId="626"/>
        </pc:sldMkLst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" creationId="{EC8C42EB-B128-54F5-15E5-1095FFC4D691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3" creationId="{21470B26-EF26-3867-0866-8CDCB1673538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5" creationId="{57257CA6-F34F-703F-D188-21DBE5065D6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6" creationId="{3A487CAB-25CB-7114-B845-34133EA34F57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7" creationId="{8D059644-DA52-24CD-F918-7F922176701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9" creationId="{BBDAA49D-A525-FC50-15B1-2C20E5A9E2A7}"/>
          </ac:spMkLst>
        </pc:spChg>
        <pc:spChg chg="del mod">
          <ac:chgData name="Ye Zheng" userId="c70b5560249fc8ce" providerId="LiveId" clId="{A142A9E4-A1C6-4716-92B4-84CCF4DD7556}" dt="2024-04-12T17:09:54.756" v="6170" actId="478"/>
          <ac:spMkLst>
            <pc:docMk/>
            <pc:sldMk cId="2852540130" sldId="626"/>
            <ac:spMk id="11" creationId="{9F8050F8-0401-42F4-AEA5-47F8EE874684}"/>
          </ac:spMkLst>
        </pc:spChg>
        <pc:spChg chg="del mod">
          <ac:chgData name="Ye Zheng" userId="c70b5560249fc8ce" providerId="LiveId" clId="{A142A9E4-A1C6-4716-92B4-84CCF4DD7556}" dt="2024-04-12T17:09:52.646" v="6168" actId="478"/>
          <ac:spMkLst>
            <pc:docMk/>
            <pc:sldMk cId="2852540130" sldId="626"/>
            <ac:spMk id="12" creationId="{EEBFEEC8-10DA-1984-9E0F-DDC6F87E8A3A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14" creationId="{0D03E0E6-372C-0B3B-127C-16DFE3EC355E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15" creationId="{0D9D2E5E-1CC1-D310-28F3-7C5B9A855382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1" creationId="{7E4A6D2B-C302-A966-4D03-171F98375B04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2" creationId="{C3BBB77F-7E1D-60BA-A831-76D00B1E642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3" creationId="{3A5D255E-296E-3CEB-66CE-00960862D3BF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6" creationId="{3FDAA634-475A-E5AB-45FC-7164BB7BE751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7" creationId="{224CE8E5-DCE1-B838-066A-12675CF9E85C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8" creationId="{EF969DF3-E071-508C-8A44-E07C262B6B9E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9" creationId="{EDA0839C-3BEB-8D8E-8303-3C35126745E0}"/>
          </ac:spMkLst>
        </pc:spChg>
        <pc:spChg chg="del mod">
          <ac:chgData name="Ye Zheng" userId="c70b5560249fc8ce" providerId="LiveId" clId="{A142A9E4-A1C6-4716-92B4-84CCF4DD7556}" dt="2024-04-12T17:09:53.545" v="6169" actId="478"/>
          <ac:spMkLst>
            <pc:docMk/>
            <pc:sldMk cId="2852540130" sldId="626"/>
            <ac:spMk id="32" creationId="{F8461772-9DBE-85BF-BC2C-5346B13A5CAA}"/>
          </ac:spMkLst>
        </pc:spChg>
        <pc:spChg chg="add 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34" creationId="{C15608DB-0CD4-29FD-9185-0130EC48241C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5" creationId="{0DC664ED-41E8-637A-7B27-2EF5659274B3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6" creationId="{DD190854-7913-4F62-76E1-3958A584453E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7" creationId="{497D0051-DDED-EBB1-3A4A-9C1A099E5E8C}"/>
          </ac:spMkLst>
        </pc:spChg>
        <pc:grpChg chg="mod">
          <ac:chgData name="Ye Zheng" userId="c70b5560249fc8ce" providerId="LiveId" clId="{A142A9E4-A1C6-4716-92B4-84CCF4DD7556}" dt="2024-04-08T20:01:39.586" v="3857" actId="1076"/>
          <ac:grpSpMkLst>
            <pc:docMk/>
            <pc:sldMk cId="2852540130" sldId="626"/>
            <ac:grpSpMk id="25" creationId="{0D3C981E-1C3F-F3F4-9B62-79AF64FCC53D}"/>
          </ac:grpSpMkLst>
        </pc:grpChg>
        <pc:picChg chg="add del mod">
          <ac:chgData name="Ye Zheng" userId="c70b5560249fc8ce" providerId="LiveId" clId="{A142A9E4-A1C6-4716-92B4-84CCF4DD7556}" dt="2024-04-12T16:43:59.874" v="6068" actId="478"/>
          <ac:picMkLst>
            <pc:docMk/>
            <pc:sldMk cId="2852540130" sldId="626"/>
            <ac:picMk id="4" creationId="{B349D52F-C38D-A43B-8EE3-48DB8F4BF421}"/>
          </ac:picMkLst>
        </pc:picChg>
        <pc:picChg chg="add mod">
          <ac:chgData name="Ye Zheng" userId="c70b5560249fc8ce" providerId="LiveId" clId="{A142A9E4-A1C6-4716-92B4-84CCF4DD7556}" dt="2024-04-12T16:43:38.214" v="6067"/>
          <ac:picMkLst>
            <pc:docMk/>
            <pc:sldMk cId="2852540130" sldId="626"/>
            <ac:picMk id="13" creationId="{5CFCFEDC-20F0-898C-DA2C-3E6247EFE498}"/>
          </ac:picMkLst>
        </pc:picChg>
        <pc:picChg chg="del">
          <ac:chgData name="Ye Zheng" userId="c70b5560249fc8ce" providerId="LiveId" clId="{A142A9E4-A1C6-4716-92B4-84CCF4DD7556}" dt="2024-04-12T16:42:56.129" v="6042" actId="478"/>
          <ac:picMkLst>
            <pc:docMk/>
            <pc:sldMk cId="2852540130" sldId="626"/>
            <ac:picMk id="30" creationId="{3E79EADB-2536-2587-39AA-6D8D554F8CAB}"/>
          </ac:picMkLst>
        </pc:picChg>
        <pc:picChg chg="add mod">
          <ac:chgData name="Ye Zheng" userId="c70b5560249fc8ce" providerId="LiveId" clId="{A142A9E4-A1C6-4716-92B4-84CCF4DD7556}" dt="2024-04-12T16:44:00.229" v="6069"/>
          <ac:picMkLst>
            <pc:docMk/>
            <pc:sldMk cId="2852540130" sldId="626"/>
            <ac:picMk id="33" creationId="{03B6FD96-9B7F-7073-F76D-BB2D9DA2EAD9}"/>
          </ac:picMkLst>
        </pc:picChg>
        <pc:cxnChg chg="mod">
          <ac:chgData name="Ye Zheng" userId="c70b5560249fc8ce" providerId="LiveId" clId="{A142A9E4-A1C6-4716-92B4-84CCF4DD7556}" dt="2024-04-08T20:01:36.458" v="3856" actId="14100"/>
          <ac:cxnSpMkLst>
            <pc:docMk/>
            <pc:sldMk cId="2852540130" sldId="626"/>
            <ac:cxnSpMk id="19" creationId="{6D3C9713-4391-8E5B-3346-1F3096AC26B1}"/>
          </ac:cxnSpMkLst>
        </pc:cxnChg>
        <pc:cxnChg chg="mod">
          <ac:chgData name="Ye Zheng" userId="c70b5560249fc8ce" providerId="LiveId" clId="{A142A9E4-A1C6-4716-92B4-84CCF4DD7556}" dt="2024-04-08T20:01:32.853" v="3855" actId="14100"/>
          <ac:cxnSpMkLst>
            <pc:docMk/>
            <pc:sldMk cId="2852540130" sldId="626"/>
            <ac:cxnSpMk id="20" creationId="{B5124943-54DB-84C0-4602-C9B1FA605B39}"/>
          </ac:cxnSpMkLst>
        </pc:cxnChg>
        <pc:cxnChg chg="add mod">
          <ac:chgData name="Ye Zheng" userId="c70b5560249fc8ce" providerId="LiveId" clId="{A142A9E4-A1C6-4716-92B4-84CCF4DD7556}" dt="2024-04-08T20:01:29.173" v="3854" actId="1037"/>
          <ac:cxnSpMkLst>
            <pc:docMk/>
            <pc:sldMk cId="2852540130" sldId="626"/>
            <ac:cxnSpMk id="31" creationId="{0DB93D6B-6167-CD77-2962-3F526DA0B227}"/>
          </ac:cxnSpMkLst>
        </pc:cxnChg>
      </pc:sldChg>
      <pc:sldChg chg="addSp delSp modSp add del mod ord addAnim delAnim modAnim">
        <pc:chgData name="Ye Zheng" userId="c70b5560249fc8ce" providerId="LiveId" clId="{A142A9E4-A1C6-4716-92B4-84CCF4DD7556}" dt="2024-05-02T14:26:44.638" v="10680" actId="47"/>
        <pc:sldMkLst>
          <pc:docMk/>
          <pc:sldMk cId="1947556030" sldId="627"/>
        </pc:sldMkLst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7:04.023" v="7076" actId="478"/>
          <ac:spMkLst>
            <pc:docMk/>
            <pc:sldMk cId="1947556030" sldId="627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2.160" v="9054"/>
          <ac:spMkLst>
            <pc:docMk/>
            <pc:sldMk cId="1947556030" sldId="627"/>
            <ac:spMk id="3" creationId="{F140BD83-99B8-9FB4-9EBE-1425E9E01670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5" creationId="{03151A1A-4558-8177-7740-2C43B6FCB4CE}"/>
          </ac:spMkLst>
        </pc:spChg>
        <pc:spChg chg="add mod">
          <ac:chgData name="Ye Zheng" userId="c70b5560249fc8ce" providerId="LiveId" clId="{A142A9E4-A1C6-4716-92B4-84CCF4DD7556}" dt="2024-04-12T17:11:18.230" v="6203"/>
          <ac:spMkLst>
            <pc:docMk/>
            <pc:sldMk cId="1947556030" sldId="627"/>
            <ac:spMk id="6" creationId="{54BE89A3-7636-DA2B-2EE7-694C467930B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7" creationId="{D9715E87-A267-1FED-B2D4-BA288CE4FC0D}"/>
          </ac:spMkLst>
        </pc:spChg>
        <pc:spChg chg="del mod">
          <ac:chgData name="Ye Zheng" userId="c70b5560249fc8ce" providerId="LiveId" clId="{A142A9E4-A1C6-4716-92B4-84CCF4DD7556}" dt="2024-04-12T17:11:17.119" v="6202" actId="478"/>
          <ac:spMkLst>
            <pc:docMk/>
            <pc:sldMk cId="1947556030" sldId="627"/>
            <ac:spMk id="11" creationId="{D1A8D7E4-00A9-46CF-3D44-9BDE1588D6B8}"/>
          </ac:spMkLst>
        </pc:spChg>
        <pc:spChg chg="del mod">
          <ac:chgData name="Ye Zheng" userId="c70b5560249fc8ce" providerId="LiveId" clId="{A142A9E4-A1C6-4716-92B4-84CCF4DD7556}" dt="2024-04-12T17:11:12.642" v="6200" actId="478"/>
          <ac:spMkLst>
            <pc:docMk/>
            <pc:sldMk cId="1947556030" sldId="627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7:11:18.230" v="6203"/>
          <ac:spMkLst>
            <pc:docMk/>
            <pc:sldMk cId="1947556030" sldId="627"/>
            <ac:spMk id="13" creationId="{9740B428-B774-5458-54C2-756C73BBABA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4" creationId="{F77BAF45-CCA0-91EA-FAB8-0DB034FEF0ED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6" creationId="{77226732-ABD4-9C0F-0DBF-6B45ABC1425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0" creationId="{D0FDBBCA-4006-D4E4-4E6C-C3626F9F2E35}"/>
          </ac:spMkLst>
        </pc:spChg>
        <pc:spChg chg="add del mod">
          <ac:chgData name="Ye Zheng" userId="c70b5560249fc8ce" providerId="LiveId" clId="{A142A9E4-A1C6-4716-92B4-84CCF4DD7556}" dt="2024-04-24T14:07:31.864" v="9053" actId="478"/>
          <ac:spMkLst>
            <pc:docMk/>
            <pc:sldMk cId="1947556030" sldId="627"/>
            <ac:spMk id="21" creationId="{718C5D7E-71CC-1753-3FA8-E0B0265581BE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2" creationId="{C3D2827E-95CB-FB99-449D-BF4943372E21}"/>
          </ac:spMkLst>
        </pc:spChg>
        <pc:spChg chg="add del mod">
          <ac:chgData name="Ye Zheng" userId="c70b5560249fc8ce" providerId="LiveId" clId="{A142A9E4-A1C6-4716-92B4-84CCF4DD7556}" dt="2024-04-12T18:09:50.302" v="6966" actId="478"/>
          <ac:spMkLst>
            <pc:docMk/>
            <pc:sldMk cId="1947556030" sldId="627"/>
            <ac:spMk id="23" creationId="{F605B994-0C0B-1163-453B-64F64AE33CF2}"/>
          </ac:spMkLst>
        </pc:spChg>
        <pc:spChg chg="del mod">
          <ac:chgData name="Ye Zheng" userId="c70b5560249fc8ce" providerId="LiveId" clId="{A142A9E4-A1C6-4716-92B4-84CCF4DD7556}" dt="2024-04-12T18:09:45.500" v="6961" actId="478"/>
          <ac:spMkLst>
            <pc:docMk/>
            <pc:sldMk cId="1947556030" sldId="627"/>
            <ac:spMk id="24" creationId="{A39EAA01-CA07-1A81-9001-80E9ABFE2AD1}"/>
          </ac:spMkLst>
        </pc:spChg>
        <pc:spChg chg="del mod">
          <ac:chgData name="Ye Zheng" userId="c70b5560249fc8ce" providerId="LiveId" clId="{A142A9E4-A1C6-4716-92B4-84CCF4DD7556}" dt="2024-04-12T17:11:13.767" v="6201" actId="478"/>
          <ac:spMkLst>
            <pc:docMk/>
            <pc:sldMk cId="1947556030" sldId="627"/>
            <ac:spMk id="26" creationId="{67C2743D-77C3-BFC6-D4FD-37179BBCC3D6}"/>
          </ac:spMkLst>
        </pc:spChg>
        <pc:spChg chg="del">
          <ac:chgData name="Ye Zheng" userId="c70b5560249fc8ce" providerId="LiveId" clId="{A142A9E4-A1C6-4716-92B4-84CCF4DD7556}" dt="2024-04-08T21:46:34.914" v="5158" actId="478"/>
          <ac:spMkLst>
            <pc:docMk/>
            <pc:sldMk cId="1947556030" sldId="627"/>
            <ac:spMk id="26" creationId="{C7278C45-8A30-3903-4BD2-5F6BDA4F1AF7}"/>
          </ac:spMkLst>
        </pc:spChg>
        <pc:spChg chg="add del mod">
          <ac:chgData name="Ye Zheng" userId="c70b5560249fc8ce" providerId="LiveId" clId="{A142A9E4-A1C6-4716-92B4-84CCF4DD7556}" dt="2024-04-12T18:09:51.911" v="6968" actId="478"/>
          <ac:spMkLst>
            <pc:docMk/>
            <pc:sldMk cId="1947556030" sldId="627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9" creationId="{C20B4A4A-B902-FB06-6367-63328A3BFBBC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31" creationId="{C329AFE2-8580-FF45-A26A-421152822EE2}"/>
          </ac:spMkLst>
        </pc:spChg>
        <pc:spChg chg="add mod">
          <ac:chgData name="Ye Zheng" userId="c70b5560249fc8ce" providerId="LiveId" clId="{A142A9E4-A1C6-4716-92B4-84CCF4DD7556}" dt="2024-04-12T18:17:04.211" v="7077"/>
          <ac:spMkLst>
            <pc:docMk/>
            <pc:sldMk cId="1947556030" sldId="627"/>
            <ac:spMk id="33" creationId="{D7A85342-80E4-C722-39F9-10C17D64F25C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34" creationId="{2776D621-BBF9-0CCB-6AE7-69D1BF754D6F}"/>
          </ac:spMkLst>
        </pc:spChg>
        <pc:spChg chg="del mod">
          <ac:chgData name="Ye Zheng" userId="c70b5560249fc8ce" providerId="LiveId" clId="{A142A9E4-A1C6-4716-92B4-84CCF4DD7556}" dt="2024-04-12T18:09:47.475" v="6963" actId="478"/>
          <ac:spMkLst>
            <pc:docMk/>
            <pc:sldMk cId="1947556030" sldId="627"/>
            <ac:spMk id="37" creationId="{F4D4E00D-4837-4BC4-9BB7-8BF3AC869845}"/>
          </ac:spMkLst>
        </pc:spChg>
        <pc:spChg chg="add del mod">
          <ac:chgData name="Ye Zheng" userId="c70b5560249fc8ce" providerId="LiveId" clId="{A142A9E4-A1C6-4716-92B4-84CCF4DD7556}" dt="2024-04-12T18:09:48.220" v="6964" actId="478"/>
          <ac:spMkLst>
            <pc:docMk/>
            <pc:sldMk cId="1947556030" sldId="627"/>
            <ac:spMk id="38" creationId="{A3EEBD04-6A56-3F4B-686D-FD5C0306CB6E}"/>
          </ac:spMkLst>
        </pc:spChg>
        <pc:spChg chg="del mod">
          <ac:chgData name="Ye Zheng" userId="c70b5560249fc8ce" providerId="LiveId" clId="{A142A9E4-A1C6-4716-92B4-84CCF4DD7556}" dt="2024-04-12T18:09:46.698" v="6962" actId="478"/>
          <ac:spMkLst>
            <pc:docMk/>
            <pc:sldMk cId="1947556030" sldId="627"/>
            <ac:spMk id="39" creationId="{CB8C8A70-AE30-C71F-02CB-8C4092F404AA}"/>
          </ac:spMkLst>
        </pc:spChg>
        <pc:grpChg chg="mod">
          <ac:chgData name="Ye Zheng" userId="c70b5560249fc8ce" providerId="LiveId" clId="{A142A9E4-A1C6-4716-92B4-84CCF4DD7556}" dt="2024-04-08T21:47:29.065" v="5172" actId="1076"/>
          <ac:grpSpMkLst>
            <pc:docMk/>
            <pc:sldMk cId="1947556030" sldId="627"/>
            <ac:grpSpMk id="17" creationId="{981C2E0D-B1B7-FCD8-FD8D-F3DB267C8799}"/>
          </ac:grpSpMkLst>
        </pc:grpChg>
        <pc:picChg chg="add mod">
          <ac:chgData name="Ye Zheng" userId="c70b5560249fc8ce" providerId="LiveId" clId="{A142A9E4-A1C6-4716-92B4-84CCF4DD7556}" dt="2024-04-12T16:44:14.833" v="6077"/>
          <ac:picMkLst>
            <pc:docMk/>
            <pc:sldMk cId="1947556030" sldId="627"/>
            <ac:picMk id="4" creationId="{20B96570-6B30-15F4-38CD-CA891817307D}"/>
          </ac:picMkLst>
        </pc:picChg>
        <pc:picChg chg="del">
          <ac:chgData name="Ye Zheng" userId="c70b5560249fc8ce" providerId="LiveId" clId="{A142A9E4-A1C6-4716-92B4-84CCF4DD7556}" dt="2024-04-12T16:43:11.551" v="6052" actId="478"/>
          <ac:picMkLst>
            <pc:docMk/>
            <pc:sldMk cId="1947556030" sldId="627"/>
            <ac:picMk id="25" creationId="{0536F758-A87A-BCD3-200E-AAB93ECF5C07}"/>
          </ac:picMkLst>
        </pc:picChg>
        <pc:picChg chg="del mod">
          <ac:chgData name="Ye Zheng" userId="c70b5560249fc8ce" providerId="LiveId" clId="{A142A9E4-A1C6-4716-92B4-84CCF4DD7556}" dt="2024-04-08T21:55:19.758" v="5570" actId="478"/>
          <ac:picMkLst>
            <pc:docMk/>
            <pc:sldMk cId="1947556030" sldId="627"/>
            <ac:picMk id="25" creationId="{B34AC52D-12E6-97A5-BE84-0000B9225DDA}"/>
          </ac:picMkLst>
        </pc:picChg>
        <pc:picChg chg="del">
          <ac:chgData name="Ye Zheng" userId="c70b5560249fc8ce" providerId="LiveId" clId="{A142A9E4-A1C6-4716-92B4-84CCF4DD7556}" dt="2024-04-08T21:46:35.617" v="5159" actId="478"/>
          <ac:picMkLst>
            <pc:docMk/>
            <pc:sldMk cId="1947556030" sldId="627"/>
            <ac:picMk id="27" creationId="{6C6758CC-262F-3FDC-50DF-D78F5DEF44B6}"/>
          </ac:picMkLst>
        </pc:picChg>
        <pc:cxnChg chg="add del mod">
          <ac:chgData name="Ye Zheng" userId="c70b5560249fc8ce" providerId="LiveId" clId="{A142A9E4-A1C6-4716-92B4-84CCF4DD7556}" dt="2024-04-08T21:47:03.287" v="5167" actId="478"/>
          <ac:cxnSpMkLst>
            <pc:docMk/>
            <pc:sldMk cId="1947556030" sldId="627"/>
            <ac:cxnSpMk id="6" creationId="{D787A1E4-39D1-A091-60FE-53719DBB604F}"/>
          </ac:cxnSpMkLst>
        </pc:cxnChg>
        <pc:cxnChg chg="add mod">
          <ac:chgData name="Ye Zheng" userId="c70b5560249fc8ce" providerId="LiveId" clId="{A142A9E4-A1C6-4716-92B4-84CCF4DD7556}" dt="2024-04-12T17:52:25.314" v="6749"/>
          <ac:cxnSpMkLst>
            <pc:docMk/>
            <pc:sldMk cId="1947556030" sldId="627"/>
            <ac:cxnSpMk id="27" creationId="{1737D134-24E0-A81E-E257-52D6A610CB2E}"/>
          </ac:cxnSpMkLst>
        </pc:cxnChg>
        <pc:cxnChg chg="add del mod">
          <ac:chgData name="Ye Zheng" userId="c70b5560249fc8ce" providerId="LiveId" clId="{A142A9E4-A1C6-4716-92B4-84CCF4DD7556}" dt="2024-04-12T18:09:51.243" v="6967" actId="478"/>
          <ac:cxnSpMkLst>
            <pc:docMk/>
            <pc:sldMk cId="1947556030" sldId="627"/>
            <ac:cxnSpMk id="30" creationId="{3DB9E53E-48C3-C71D-43AA-679CDE88D37A}"/>
          </ac:cxnSpMkLst>
        </pc:cxnChg>
        <pc:cxnChg chg="add del mod">
          <ac:chgData name="Ye Zheng" userId="c70b5560249fc8ce" providerId="LiveId" clId="{A142A9E4-A1C6-4716-92B4-84CCF4DD7556}" dt="2024-04-08T21:51:23.140" v="5419" actId="478"/>
          <ac:cxnSpMkLst>
            <pc:docMk/>
            <pc:sldMk cId="1947556030" sldId="627"/>
            <ac:cxnSpMk id="35" creationId="{35D29AC4-18D1-B9AC-8E56-99B9D44EEEE5}"/>
          </ac:cxnSpMkLst>
        </pc:cxnChg>
        <pc:cxnChg chg="add del mod">
          <ac:chgData name="Ye Zheng" userId="c70b5560249fc8ce" providerId="LiveId" clId="{A142A9E4-A1C6-4716-92B4-84CCF4DD7556}" dt="2024-04-12T18:09:49.292" v="6965" actId="478"/>
          <ac:cxnSpMkLst>
            <pc:docMk/>
            <pc:sldMk cId="1947556030" sldId="627"/>
            <ac:cxnSpMk id="40" creationId="{29F65664-BC82-33E3-B364-3D65B2696220}"/>
          </ac:cxnSpMkLst>
        </pc:cxnChg>
      </pc:sldChg>
      <pc:sldChg chg="add del">
        <pc:chgData name="Ye Zheng" userId="c70b5560249fc8ce" providerId="LiveId" clId="{A142A9E4-A1C6-4716-92B4-84CCF4DD7556}" dt="2024-04-08T22:02:26.209" v="5711" actId="47"/>
        <pc:sldMkLst>
          <pc:docMk/>
          <pc:sldMk cId="1074408212" sldId="628"/>
        </pc:sldMkLst>
      </pc:sldChg>
      <pc:sldChg chg="addSp delSp modSp add mod modAnim">
        <pc:chgData name="Ye Zheng" userId="c70b5560249fc8ce" providerId="LiveId" clId="{A142A9E4-A1C6-4716-92B4-84CCF4DD7556}" dt="2024-05-07T13:07:25.079" v="12594" actId="113"/>
        <pc:sldMkLst>
          <pc:docMk/>
          <pc:sldMk cId="3377727884" sldId="629"/>
        </pc:sldMkLst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6:57.427" v="7072" actId="478"/>
          <ac:spMkLst>
            <pc:docMk/>
            <pc:sldMk cId="3377727884" sldId="629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8.390" v="9058"/>
          <ac:spMkLst>
            <pc:docMk/>
            <pc:sldMk cId="3377727884" sldId="629"/>
            <ac:spMk id="3" creationId="{1F4F1201-8CE9-519F-2507-0B47B6F85B5E}"/>
          </ac:spMkLst>
        </pc:spChg>
        <pc:spChg chg="add mod">
          <ac:chgData name="Ye Zheng" userId="c70b5560249fc8ce" providerId="LiveId" clId="{A142A9E4-A1C6-4716-92B4-84CCF4DD7556}" dt="2024-04-12T14:47:55.334" v="5843"/>
          <ac:spMkLst>
            <pc:docMk/>
            <pc:sldMk cId="3377727884" sldId="629"/>
            <ac:spMk id="4" creationId="{CF9DACA1-8773-E166-6A7D-4580C54AB8F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5" creationId="{03151A1A-4558-8177-7740-2C43B6FCB4C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7" creationId="{D9715E87-A267-1FED-B2D4-BA288CE4FC0D}"/>
          </ac:spMkLst>
        </pc:spChg>
        <pc:spChg chg="del mod">
          <ac:chgData name="Ye Zheng" userId="c70b5560249fc8ce" providerId="LiveId" clId="{A142A9E4-A1C6-4716-92B4-84CCF4DD7556}" dt="2024-04-12T17:11:24.934" v="6206" actId="478"/>
          <ac:spMkLst>
            <pc:docMk/>
            <pc:sldMk cId="3377727884" sldId="629"/>
            <ac:spMk id="11" creationId="{D1A8D7E4-00A9-46CF-3D44-9BDE1588D6B8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12" creationId="{90AB97D7-2253-42A9-E2DC-1E94BBDC8774}"/>
          </ac:spMkLst>
        </pc:spChg>
        <pc:spChg chg="del mod">
          <ac:chgData name="Ye Zheng" userId="c70b5560249fc8ce" providerId="LiveId" clId="{A142A9E4-A1C6-4716-92B4-84CCF4DD7556}" dt="2024-04-12T17:11:21.331" v="6204" actId="478"/>
          <ac:spMkLst>
            <pc:docMk/>
            <pc:sldMk cId="3377727884" sldId="629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4:47:55.334" v="5843"/>
          <ac:spMkLst>
            <pc:docMk/>
            <pc:sldMk cId="3377727884" sldId="629"/>
            <ac:spMk id="13" creationId="{0EEEA53A-B229-9AA8-E44E-1F29776AA178}"/>
          </ac:spMkLst>
        </pc:spChg>
        <pc:spChg chg="add mod">
          <ac:chgData name="Ye Zheng" userId="c70b5560249fc8ce" providerId="LiveId" clId="{A142A9E4-A1C6-4716-92B4-84CCF4DD7556}" dt="2024-04-12T17:11:25.935" v="6207"/>
          <ac:spMkLst>
            <pc:docMk/>
            <pc:sldMk cId="3377727884" sldId="629"/>
            <ac:spMk id="13" creationId="{360A811C-6580-34DC-1306-66AE093D245F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4" creationId="{F77BAF45-CCA0-91EA-FAB8-0DB034FEF0ED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6" creationId="{77226732-ABD4-9C0F-0DBF-6B45ABC14258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0" creationId="{D0FDBBCA-4006-D4E4-4E6C-C3626F9F2E35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21" creationId="{D3FF6D7F-F5E2-19AA-E7B2-73B9D6667F04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2" creationId="{F284A467-FCD2-87F7-5301-2AA99448ED47}"/>
          </ac:spMkLst>
        </pc:spChg>
        <pc:spChg chg="add mod">
          <ac:chgData name="Ye Zheng" userId="c70b5560249fc8ce" providerId="LiveId" clId="{A142A9E4-A1C6-4716-92B4-84CCF4DD7556}" dt="2024-04-12T17:11:25.935" v="6207"/>
          <ac:spMkLst>
            <pc:docMk/>
            <pc:sldMk cId="3377727884" sldId="629"/>
            <ac:spMk id="23" creationId="{30A64ED4-342B-D451-8BD2-FD090180F621}"/>
          </ac:spMkLst>
        </pc:spChg>
        <pc:spChg chg="add del mod">
          <ac:chgData name="Ye Zheng" userId="c70b5560249fc8ce" providerId="LiveId" clId="{A142A9E4-A1C6-4716-92B4-84CCF4DD7556}" dt="2024-04-12T14:48:16.002" v="5850" actId="478"/>
          <ac:spMkLst>
            <pc:docMk/>
            <pc:sldMk cId="3377727884" sldId="629"/>
            <ac:spMk id="23" creationId="{F605B994-0C0B-1163-453B-64F64AE33CF2}"/>
          </ac:spMkLst>
        </pc:spChg>
        <pc:spChg chg="mod">
          <ac:chgData name="Ye Zheng" userId="c70b5560249fc8ce" providerId="LiveId" clId="{A142A9E4-A1C6-4716-92B4-84CCF4DD7556}" dt="2024-05-07T13:07:25.079" v="12594" actId="113"/>
          <ac:spMkLst>
            <pc:docMk/>
            <pc:sldMk cId="3377727884" sldId="629"/>
            <ac:spMk id="24" creationId="{A39EAA01-CA07-1A81-9001-80E9ABFE2AD1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7" creationId="{64DD6EA7-7BA8-EE7B-AE3D-3B5F3703EF9B}"/>
          </ac:spMkLst>
        </pc:spChg>
        <pc:spChg chg="add del mod">
          <ac:chgData name="Ye Zheng" userId="c70b5560249fc8ce" providerId="LiveId" clId="{A142A9E4-A1C6-4716-92B4-84CCF4DD7556}" dt="2024-04-12T14:48:13.001" v="5847" actId="478"/>
          <ac:spMkLst>
            <pc:docMk/>
            <pc:sldMk cId="3377727884" sldId="629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28" creationId="{A657C848-62F0-F7E7-62A0-F08C68692D84}"/>
          </ac:spMkLst>
        </pc:spChg>
        <pc:spChg chg="add del mod">
          <ac:chgData name="Ye Zheng" userId="c70b5560249fc8ce" providerId="LiveId" clId="{A142A9E4-A1C6-4716-92B4-84CCF4DD7556}" dt="2024-04-24T14:07:38.183" v="9057" actId="478"/>
          <ac:spMkLst>
            <pc:docMk/>
            <pc:sldMk cId="3377727884" sldId="629"/>
            <ac:spMk id="28" creationId="{F611B107-0461-A37A-1B0E-F70CC5145E98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9" creationId="{2C221C42-5B6B-E40E-E6D6-44A57E1FC108}"/>
          </ac:spMkLst>
        </pc:spChg>
        <pc:spChg chg="add mod">
          <ac:chgData name="Ye Zheng" userId="c70b5560249fc8ce" providerId="LiveId" clId="{A142A9E4-A1C6-4716-92B4-84CCF4DD7556}" dt="2024-04-12T18:24:08.001" v="7149" actId="1038"/>
          <ac:spMkLst>
            <pc:docMk/>
            <pc:sldMk cId="3377727884" sldId="629"/>
            <ac:spMk id="31" creationId="{DD9CA5C2-137A-1750-588F-92DE7C6C3DF8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2" creationId="{2EED3048-5AEB-3390-2087-3616B71486E4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3" creationId="{B5B3CC3A-D1E6-9957-A325-0C38F189D5E7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4" creationId="{2776D621-BBF9-0CCB-6AE7-69D1BF754D6F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5" creationId="{A9BAF900-6D35-5246-A51B-F6D6AA416BF7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36" creationId="{967BAC7B-1BFA-5FDA-70AC-EB07CC85B478}"/>
          </ac:spMkLst>
        </pc:spChg>
        <pc:spChg chg="del mod">
          <ac:chgData name="Ye Zheng" userId="c70b5560249fc8ce" providerId="LiveId" clId="{A142A9E4-A1C6-4716-92B4-84CCF4DD7556}" dt="2024-04-12T17:11:22.400" v="6205" actId="478"/>
          <ac:spMkLst>
            <pc:docMk/>
            <pc:sldMk cId="3377727884" sldId="629"/>
            <ac:spMk id="36" creationId="{A82EAA40-9D96-3993-9438-F281A79A2F9E}"/>
          </ac:spMkLst>
        </pc:spChg>
        <pc:spChg chg="del">
          <ac:chgData name="Ye Zheng" userId="c70b5560249fc8ce" providerId="LiveId" clId="{A142A9E4-A1C6-4716-92B4-84CCF4DD7556}" dt="2024-04-12T14:47:45.478" v="5838" actId="478"/>
          <ac:spMkLst>
            <pc:docMk/>
            <pc:sldMk cId="3377727884" sldId="629"/>
            <ac:spMk id="37" creationId="{F4D4E00D-4837-4BC4-9BB7-8BF3AC869845}"/>
          </ac:spMkLst>
        </pc:spChg>
        <pc:spChg chg="mod">
          <ac:chgData name="Ye Zheng" userId="c70b5560249fc8ce" providerId="LiveId" clId="{A142A9E4-A1C6-4716-92B4-84CCF4DD7556}" dt="2024-04-12T18:10:49.270" v="6975" actId="1076"/>
          <ac:spMkLst>
            <pc:docMk/>
            <pc:sldMk cId="3377727884" sldId="629"/>
            <ac:spMk id="38" creationId="{A3EEBD04-6A56-3F4B-686D-FD5C0306CB6E}"/>
          </ac:spMkLst>
        </pc:spChg>
        <pc:spChg chg="add mod">
          <ac:chgData name="Ye Zheng" userId="c70b5560249fc8ce" providerId="LiveId" clId="{A142A9E4-A1C6-4716-92B4-84CCF4DD7556}" dt="2024-05-02T18:35:21.956" v="11021" actId="6549"/>
          <ac:spMkLst>
            <pc:docMk/>
            <pc:sldMk cId="3377727884" sldId="629"/>
            <ac:spMk id="39" creationId="{C128CF69-E671-E52F-8BC6-44A48696A31E}"/>
          </ac:spMkLst>
        </pc:spChg>
        <pc:spChg chg="del">
          <ac:chgData name="Ye Zheng" userId="c70b5560249fc8ce" providerId="LiveId" clId="{A142A9E4-A1C6-4716-92B4-84CCF4DD7556}" dt="2024-04-12T14:47:46.775" v="5839" actId="478"/>
          <ac:spMkLst>
            <pc:docMk/>
            <pc:sldMk cId="3377727884" sldId="629"/>
            <ac:spMk id="39" creationId="{CB8C8A70-AE30-C71F-02CB-8C4092F404AA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41" creationId="{8F2A060B-0832-8948-46E1-BF07D303CFE8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42" creationId="{523017F1-CCA0-FD19-529F-37C015C53FCE}"/>
          </ac:spMkLst>
        </pc:spChg>
        <pc:grpChg chg="add mod">
          <ac:chgData name="Ye Zheng" userId="c70b5560249fc8ce" providerId="LiveId" clId="{A142A9E4-A1C6-4716-92B4-84CCF4DD7556}" dt="2024-05-02T14:29:13.308" v="10744"/>
          <ac:grpSpMkLst>
            <pc:docMk/>
            <pc:sldMk cId="3377727884" sldId="629"/>
            <ac:grpSpMk id="11" creationId="{E4F807DE-4536-8132-532A-C50C4136C63D}"/>
          </ac:grpSpMkLst>
        </pc:grpChg>
        <pc:grpChg chg="del">
          <ac:chgData name="Ye Zheng" userId="c70b5560249fc8ce" providerId="LiveId" clId="{A142A9E4-A1C6-4716-92B4-84CCF4DD7556}" dt="2024-05-02T14:29:12.418" v="10743" actId="478"/>
          <ac:grpSpMkLst>
            <pc:docMk/>
            <pc:sldMk cId="3377727884" sldId="629"/>
            <ac:grpSpMk id="17" creationId="{981C2E0D-B1B7-FCD8-FD8D-F3DB267C8799}"/>
          </ac:grpSpMkLst>
        </pc:grpChg>
        <pc:picChg chg="add mod">
          <ac:chgData name="Ye Zheng" userId="c70b5560249fc8ce" providerId="LiveId" clId="{A142A9E4-A1C6-4716-92B4-84CCF4DD7556}" dt="2024-04-12T16:44:15.580" v="6078"/>
          <ac:picMkLst>
            <pc:docMk/>
            <pc:sldMk cId="3377727884" sldId="629"/>
            <ac:picMk id="4" creationId="{1C7F0447-20CA-4A1F-B848-F78C2F1A38F9}"/>
          </ac:picMkLst>
        </pc:picChg>
        <pc:picChg chg="add mod modCrop">
          <ac:chgData name="Ye Zheng" userId="c70b5560249fc8ce" providerId="LiveId" clId="{A142A9E4-A1C6-4716-92B4-84CCF4DD7556}" dt="2024-04-08T21:57:11.445" v="5611" actId="1038"/>
          <ac:picMkLst>
            <pc:docMk/>
            <pc:sldMk cId="3377727884" sldId="629"/>
            <ac:picMk id="6" creationId="{CDACE9F1-97E2-4025-4DB4-E1C58D356B93}"/>
          </ac:picMkLst>
        </pc:picChg>
        <pc:picChg chg="del">
          <ac:chgData name="Ye Zheng" userId="c70b5560249fc8ce" providerId="LiveId" clId="{A142A9E4-A1C6-4716-92B4-84CCF4DD7556}" dt="2024-04-12T16:43:12.753" v="6053" actId="478"/>
          <ac:picMkLst>
            <pc:docMk/>
            <pc:sldMk cId="3377727884" sldId="629"/>
            <ac:picMk id="21" creationId="{1C5E0898-7396-AC59-242C-5E16D51B68B3}"/>
          </ac:picMkLst>
        </pc:picChg>
        <pc:picChg chg="mod modCrop">
          <ac:chgData name="Ye Zheng" userId="c70b5560249fc8ce" providerId="LiveId" clId="{A142A9E4-A1C6-4716-92B4-84CCF4DD7556}" dt="2024-04-12T14:48:31.711" v="5856" actId="1037"/>
          <ac:picMkLst>
            <pc:docMk/>
            <pc:sldMk cId="3377727884" sldId="629"/>
            <ac:picMk id="25" creationId="{B34AC52D-12E6-97A5-BE84-0000B9225DDA}"/>
          </ac:picMkLst>
        </pc:picChg>
        <pc:cxnChg chg="add mod">
          <ac:chgData name="Ye Zheng" userId="c70b5560249fc8ce" providerId="LiveId" clId="{A142A9E4-A1C6-4716-92B4-84CCF4DD7556}" dt="2024-04-12T18:10:37.583" v="6973"/>
          <ac:cxnSpMkLst>
            <pc:docMk/>
            <pc:sldMk cId="3377727884" sldId="629"/>
            <ac:cxnSpMk id="30" creationId="{10BED4FD-84E2-C2D3-F5DB-02AC897AC780}"/>
          </ac:cxnSpMkLst>
        </pc:cxnChg>
        <pc:cxnChg chg="del">
          <ac:chgData name="Ye Zheng" userId="c70b5560249fc8ce" providerId="LiveId" clId="{A142A9E4-A1C6-4716-92B4-84CCF4DD7556}" dt="2024-04-12T14:48:14.964" v="5849" actId="478"/>
          <ac:cxnSpMkLst>
            <pc:docMk/>
            <pc:sldMk cId="3377727884" sldId="629"/>
            <ac:cxnSpMk id="30" creationId="{3DB9E53E-48C3-C71D-43AA-679CDE88D37A}"/>
          </ac:cxnSpMkLst>
        </pc:cxnChg>
        <pc:cxnChg chg="add mod">
          <ac:chgData name="Ye Zheng" userId="c70b5560249fc8ce" providerId="LiveId" clId="{A142A9E4-A1C6-4716-92B4-84CCF4DD7556}" dt="2024-04-12T18:10:37.583" v="6973"/>
          <ac:cxnSpMkLst>
            <pc:docMk/>
            <pc:sldMk cId="3377727884" sldId="629"/>
            <ac:cxnSpMk id="37" creationId="{B014665A-9990-AB8F-D8C9-9E5B9C8D5B09}"/>
          </ac:cxnSpMkLst>
        </pc:cxnChg>
        <pc:cxnChg chg="add del">
          <ac:chgData name="Ye Zheng" userId="c70b5560249fc8ce" providerId="LiveId" clId="{A142A9E4-A1C6-4716-92B4-84CCF4DD7556}" dt="2024-04-12T14:48:14.102" v="5848" actId="478"/>
          <ac:cxnSpMkLst>
            <pc:docMk/>
            <pc:sldMk cId="3377727884" sldId="629"/>
            <ac:cxnSpMk id="40" creationId="{29F65664-BC82-33E3-B364-3D65B2696220}"/>
          </ac:cxnSpMkLst>
        </pc:cxnChg>
        <pc:cxnChg chg="add mod">
          <ac:chgData name="Ye Zheng" userId="c70b5560249fc8ce" providerId="LiveId" clId="{A142A9E4-A1C6-4716-92B4-84CCF4DD7556}" dt="2024-04-12T18:20:07.847" v="7104"/>
          <ac:cxnSpMkLst>
            <pc:docMk/>
            <pc:sldMk cId="3377727884" sldId="629"/>
            <ac:cxnSpMk id="40" creationId="{942545E8-6B7F-BA01-D013-BA155BCBCF68}"/>
          </ac:cxnSpMkLst>
        </pc:cxnChg>
        <pc:cxnChg chg="add del mod">
          <ac:chgData name="Ye Zheng" userId="c70b5560249fc8ce" providerId="LiveId" clId="{A142A9E4-A1C6-4716-92B4-84CCF4DD7556}" dt="2024-04-12T18:10:35.593" v="6971" actId="478"/>
          <ac:cxnSpMkLst>
            <pc:docMk/>
            <pc:sldMk cId="3377727884" sldId="629"/>
            <ac:cxnSpMk id="41" creationId="{CA7AB41E-3037-BAA7-1E0C-E7F8D667A0AC}"/>
          </ac:cxnSpMkLst>
        </pc:cxnChg>
        <pc:cxnChg chg="add del mod">
          <ac:chgData name="Ye Zheng" userId="c70b5560249fc8ce" providerId="LiveId" clId="{A142A9E4-A1C6-4716-92B4-84CCF4DD7556}" dt="2024-04-12T18:10:37.292" v="6972" actId="478"/>
          <ac:cxnSpMkLst>
            <pc:docMk/>
            <pc:sldMk cId="3377727884" sldId="629"/>
            <ac:cxnSpMk id="42" creationId="{E40EF0C0-A961-5E12-7DA0-4718C53B1D17}"/>
          </ac:cxnSpMkLst>
        </pc:cxnChg>
      </pc:sldChg>
      <pc:sldChg chg="addSp delSp modSp add mod delAnim modAnim">
        <pc:chgData name="Ye Zheng" userId="c70b5560249fc8ce" providerId="LiveId" clId="{A142A9E4-A1C6-4716-92B4-84CCF4DD7556}" dt="2024-05-07T13:08:24.021" v="12604" actId="1037"/>
        <pc:sldMkLst>
          <pc:docMk/>
          <pc:sldMk cId="2785481777" sldId="630"/>
        </pc:sldMkLst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2" creationId="{C737EB03-A1A2-607B-659E-575C9E069040}"/>
          </ac:spMkLst>
        </pc:spChg>
        <pc:spChg chg="mod">
          <ac:chgData name="Ye Zheng" userId="c70b5560249fc8ce" providerId="LiveId" clId="{A142A9E4-A1C6-4716-92B4-84CCF4DD7556}" dt="2024-05-02T18:35:27.863" v="11031" actId="6549"/>
          <ac:spMkLst>
            <pc:docMk/>
            <pc:sldMk cId="2785481777" sldId="630"/>
            <ac:spMk id="3" creationId="{0BCF994C-2B8A-E3EF-9243-B659C10C6168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5" creationId="{03151A1A-4558-8177-7740-2C43B6FCB4CE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7" creationId="{D9715E87-A267-1FED-B2D4-BA288CE4FC0D}"/>
          </ac:spMkLst>
        </pc:spChg>
        <pc:spChg chg="add mod">
          <ac:chgData name="Ye Zheng" userId="c70b5560249fc8ce" providerId="LiveId" clId="{A142A9E4-A1C6-4716-92B4-84CCF4DD7556}" dt="2024-04-24T14:07:41.262" v="9060"/>
          <ac:spMkLst>
            <pc:docMk/>
            <pc:sldMk cId="2785481777" sldId="630"/>
            <ac:spMk id="11" creationId="{BCB61E0A-8F28-48DE-1704-36DC673B8EA4}"/>
          </ac:spMkLst>
        </pc:spChg>
        <pc:spChg chg="del mod">
          <ac:chgData name="Ye Zheng" userId="c70b5560249fc8ce" providerId="LiveId" clId="{A142A9E4-A1C6-4716-92B4-84CCF4DD7556}" dt="2024-04-12T17:11:31.183" v="6210" actId="478"/>
          <ac:spMkLst>
            <pc:docMk/>
            <pc:sldMk cId="2785481777" sldId="630"/>
            <ac:spMk id="11" creationId="{D1A8D7E4-00A9-46CF-3D44-9BDE1588D6B8}"/>
          </ac:spMkLst>
        </pc:spChg>
        <pc:spChg chg="del mod">
          <ac:chgData name="Ye Zheng" userId="c70b5560249fc8ce" providerId="LiveId" clId="{A142A9E4-A1C6-4716-92B4-84CCF4DD7556}" dt="2024-04-12T17:11:28.952" v="6208" actId="478"/>
          <ac:spMkLst>
            <pc:docMk/>
            <pc:sldMk cId="2785481777" sldId="630"/>
            <ac:spMk id="12" creationId="{AC109019-B8BE-C14A-0725-2B3D6C07B5B6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13" creationId="{50E6709B-A242-FA13-C0A2-5C8E97AD7E62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20" creationId="{D0FDBBCA-4006-D4E4-4E6C-C3626F9F2E35}"/>
          </ac:spMkLst>
        </pc:spChg>
        <pc:spChg chg="add mod">
          <ac:chgData name="Ye Zheng" userId="c70b5560249fc8ce" providerId="LiveId" clId="{A142A9E4-A1C6-4716-92B4-84CCF4DD7556}" dt="2024-05-07T13:08:07.461" v="12600" actId="14100"/>
          <ac:spMkLst>
            <pc:docMk/>
            <pc:sldMk cId="2785481777" sldId="630"/>
            <ac:spMk id="21" creationId="{B0D74F82-CA4B-42DF-F16A-441ADE6F241D}"/>
          </ac:spMkLst>
        </pc:spChg>
        <pc:spChg chg="add mod">
          <ac:chgData name="Ye Zheng" userId="c70b5560249fc8ce" providerId="LiveId" clId="{A142A9E4-A1C6-4716-92B4-84CCF4DD7556}" dt="2024-04-12T17:11:32.796" v="6211"/>
          <ac:spMkLst>
            <pc:docMk/>
            <pc:sldMk cId="2785481777" sldId="630"/>
            <ac:spMk id="23" creationId="{CFCF9433-DA6F-F1A4-189A-91D09BC664CA}"/>
          </ac:spMkLst>
        </pc:spChg>
        <pc:spChg chg="del">
          <ac:chgData name="Ye Zheng" userId="c70b5560249fc8ce" providerId="LiveId" clId="{A142A9E4-A1C6-4716-92B4-84CCF4DD7556}" dt="2024-04-08T21:58:39.683" v="5628" actId="478"/>
          <ac:spMkLst>
            <pc:docMk/>
            <pc:sldMk cId="2785481777" sldId="630"/>
            <ac:spMk id="23" creationId="{F605B994-0C0B-1163-453B-64F64AE33CF2}"/>
          </ac:spMkLst>
        </pc:spChg>
        <pc:spChg chg="mod">
          <ac:chgData name="Ye Zheng" userId="c70b5560249fc8ce" providerId="LiveId" clId="{A142A9E4-A1C6-4716-92B4-84CCF4DD7556}" dt="2024-05-07T13:07:35.087" v="12595" actId="113"/>
          <ac:spMkLst>
            <pc:docMk/>
            <pc:sldMk cId="2785481777" sldId="630"/>
            <ac:spMk id="24" creationId="{A39EAA01-CA07-1A81-9001-80E9ABFE2AD1}"/>
          </ac:spMkLst>
        </pc:spChg>
        <pc:spChg chg="add mod">
          <ac:chgData name="Ye Zheng" userId="c70b5560249fc8ce" providerId="LiveId" clId="{A142A9E4-A1C6-4716-92B4-84CCF4DD7556}" dt="2024-04-12T17:11:32.796" v="6211"/>
          <ac:spMkLst>
            <pc:docMk/>
            <pc:sldMk cId="2785481777" sldId="630"/>
            <ac:spMk id="25" creationId="{DB06936F-18C3-971F-ED10-084CAD32D07F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7" creationId="{E7F1DD57-B580-788D-D707-E333C40B08ED}"/>
          </ac:spMkLst>
        </pc:spChg>
        <pc:spChg chg="del">
          <ac:chgData name="Ye Zheng" userId="c70b5560249fc8ce" providerId="LiveId" clId="{A142A9E4-A1C6-4716-92B4-84CCF4DD7556}" dt="2024-04-08T21:58:40.778" v="5629" actId="478"/>
          <ac:spMkLst>
            <pc:docMk/>
            <pc:sldMk cId="2785481777" sldId="630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8" creationId="{C845131D-A241-5B2B-F7F7-54B04D709416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9" creationId="{4654C2A2-77A2-439F-FCC1-8A8B35B982B0}"/>
          </ac:spMkLst>
        </pc:spChg>
        <pc:spChg chg="add del mod">
          <ac:chgData name="Ye Zheng" userId="c70b5560249fc8ce" providerId="LiveId" clId="{A142A9E4-A1C6-4716-92B4-84CCF4DD7556}" dt="2024-04-12T18:10:54.491" v="6976" actId="478"/>
          <ac:spMkLst>
            <pc:docMk/>
            <pc:sldMk cId="2785481777" sldId="630"/>
            <ac:spMk id="29" creationId="{BF810A40-CBE7-49BF-6FD1-B4317977142E}"/>
          </ac:spMkLst>
        </pc:spChg>
        <pc:spChg chg="del mod">
          <ac:chgData name="Ye Zheng" userId="c70b5560249fc8ce" providerId="LiveId" clId="{A142A9E4-A1C6-4716-92B4-84CCF4DD7556}" dt="2024-04-12T17:11:29.954" v="6209" actId="478"/>
          <ac:spMkLst>
            <pc:docMk/>
            <pc:sldMk cId="2785481777" sldId="630"/>
            <ac:spMk id="30" creationId="{89B7D494-F871-B407-B7FC-4742139799F3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0" creationId="{A911FFA1-AE05-2D97-37CC-F0575FD456AC}"/>
          </ac:spMkLst>
        </pc:spChg>
        <pc:spChg chg="add mod">
          <ac:chgData name="Ye Zheng" userId="c70b5560249fc8ce" providerId="LiveId" clId="{A142A9E4-A1C6-4716-92B4-84CCF4DD7556}" dt="2024-04-12T14:49:07.006" v="5861" actId="164"/>
          <ac:spMkLst>
            <pc:docMk/>
            <pc:sldMk cId="2785481777" sldId="630"/>
            <ac:spMk id="32" creationId="{44F6C30B-4325-6A6D-593B-2D7E2AA2AADE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33" creationId="{761B8D4D-66ED-CAE6-3B2B-4116814B5143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34" creationId="{2776D621-BBF9-0CCB-6AE7-69D1BF754D6F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35" creationId="{39ED9520-8835-B760-80AF-884FEDDA1868}"/>
          </ac:spMkLst>
        </pc:spChg>
        <pc:spChg chg="add del mod">
          <ac:chgData name="Ye Zheng" userId="c70b5560249fc8ce" providerId="LiveId" clId="{A142A9E4-A1C6-4716-92B4-84CCF4DD7556}" dt="2024-04-12T18:15:07.862" v="7035" actId="478"/>
          <ac:spMkLst>
            <pc:docMk/>
            <pc:sldMk cId="2785481777" sldId="630"/>
            <ac:spMk id="36" creationId="{D9AEBBF1-F8F3-CF8B-802F-B439532890F7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6" creationId="{DE22BD68-5A02-07E6-82D3-FE0C392BE7A6}"/>
          </ac:spMkLst>
        </pc:spChg>
        <pc:spChg chg="add del mod">
          <ac:chgData name="Ye Zheng" userId="c70b5560249fc8ce" providerId="LiveId" clId="{A142A9E4-A1C6-4716-92B4-84CCF4DD7556}" dt="2024-04-24T14:07:41.022" v="9059" actId="478"/>
          <ac:spMkLst>
            <pc:docMk/>
            <pc:sldMk cId="2785481777" sldId="630"/>
            <ac:spMk id="37" creationId="{5C3BBA83-AAEB-1211-909D-A063A2B09BB7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7" creationId="{D3B1D60A-4686-217A-41D1-3D4C5D72B120}"/>
          </ac:spMkLst>
        </pc:spChg>
        <pc:spChg chg="add mod">
          <ac:chgData name="Ye Zheng" userId="c70b5560249fc8ce" providerId="LiveId" clId="{A142A9E4-A1C6-4716-92B4-84CCF4DD7556}" dt="2024-04-12T18:10:54.663" v="6977"/>
          <ac:spMkLst>
            <pc:docMk/>
            <pc:sldMk cId="2785481777" sldId="630"/>
            <ac:spMk id="38" creationId="{D8E32FC3-4BEC-DF3C-D295-9CC881EBB13C}"/>
          </ac:spMkLst>
        </pc:spChg>
        <pc:spChg chg="add del mod ord">
          <ac:chgData name="Ye Zheng" userId="c70b5560249fc8ce" providerId="LiveId" clId="{A142A9E4-A1C6-4716-92B4-84CCF4DD7556}" dt="2024-04-12T18:13:37.742" v="7011" actId="478"/>
          <ac:spMkLst>
            <pc:docMk/>
            <pc:sldMk cId="2785481777" sldId="630"/>
            <ac:spMk id="39" creationId="{D1E65836-DAE8-CE9A-78CD-C626369BCDF8}"/>
          </ac:spMkLst>
        </pc:spChg>
        <pc:spChg chg="add mod">
          <ac:chgData name="Ye Zheng" userId="c70b5560249fc8ce" providerId="LiveId" clId="{A142A9E4-A1C6-4716-92B4-84CCF4DD7556}" dt="2024-04-12T14:49:07.006" v="5861" actId="164"/>
          <ac:spMkLst>
            <pc:docMk/>
            <pc:sldMk cId="2785481777" sldId="630"/>
            <ac:spMk id="40" creationId="{4F5B16BB-21A9-0012-A5CA-E61B87B757A8}"/>
          </ac:spMkLst>
        </pc:spChg>
        <pc:spChg chg="add mod">
          <ac:chgData name="Ye Zheng" userId="c70b5560249fc8ce" providerId="LiveId" clId="{A142A9E4-A1C6-4716-92B4-84CCF4DD7556}" dt="2024-05-07T13:08:24.021" v="12604" actId="1037"/>
          <ac:spMkLst>
            <pc:docMk/>
            <pc:sldMk cId="2785481777" sldId="630"/>
            <ac:spMk id="42" creationId="{9CD6FBA6-357B-6DE4-3EB0-B8878F407933}"/>
          </ac:spMkLst>
        </pc:spChg>
        <pc:grpChg chg="add 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4" creationId="{A63776A0-5D56-324B-C47C-322D94BD7778}"/>
          </ac:grpSpMkLst>
        </pc:grpChg>
        <pc:grpChg chg="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9" creationId="{D5EF88E4-2D27-515B-ED80-06BC883FD670}"/>
          </ac:grpSpMkLst>
        </pc:grpChg>
        <pc:grpChg chg="add mod">
          <ac:chgData name="Ye Zheng" userId="c70b5560249fc8ce" providerId="LiveId" clId="{A142A9E4-A1C6-4716-92B4-84CCF4DD7556}" dt="2024-05-02T14:29:18.336" v="10746"/>
          <ac:grpSpMkLst>
            <pc:docMk/>
            <pc:sldMk cId="2785481777" sldId="630"/>
            <ac:grpSpMk id="12" creationId="{798BF93F-DFB6-B1D3-8555-A3809F11961C}"/>
          </ac:grpSpMkLst>
        </pc:grpChg>
        <pc:grpChg chg="del mod">
          <ac:chgData name="Ye Zheng" userId="c70b5560249fc8ce" providerId="LiveId" clId="{A142A9E4-A1C6-4716-92B4-84CCF4DD7556}" dt="2024-05-02T14:29:18.140" v="10745" actId="478"/>
          <ac:grpSpMkLst>
            <pc:docMk/>
            <pc:sldMk cId="2785481777" sldId="630"/>
            <ac:grpSpMk id="17" creationId="{981C2E0D-B1B7-FCD8-FD8D-F3DB267C8799}"/>
          </ac:grpSpMkLst>
        </pc:grpChg>
        <pc:grpChg chg="del">
          <ac:chgData name="Ye Zheng" userId="c70b5560249fc8ce" providerId="LiveId" clId="{A142A9E4-A1C6-4716-92B4-84CCF4DD7556}" dt="2024-04-12T14:49:05.347" v="5859" actId="478"/>
          <ac:grpSpMkLst>
            <pc:docMk/>
            <pc:sldMk cId="2785481777" sldId="630"/>
            <ac:grpSpMk id="23" creationId="{0175626A-CBCC-5230-3924-E6C8F1B31155}"/>
          </ac:grpSpMkLst>
        </pc:grpChg>
        <pc:grpChg chg="del">
          <ac:chgData name="Ye Zheng" userId="c70b5560249fc8ce" providerId="LiveId" clId="{A142A9E4-A1C6-4716-92B4-84CCF4DD7556}" dt="2024-04-09T12:54:45.791" v="5781" actId="478"/>
          <ac:grpSpMkLst>
            <pc:docMk/>
            <pc:sldMk cId="2785481777" sldId="630"/>
            <ac:grpSpMk id="32" creationId="{8CCAB9AB-2593-8E29-2C55-DB2205E86601}"/>
          </ac:grpSpMkLst>
        </pc:grpChg>
        <pc:grpChg chg="add 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41" creationId="{E631E75D-7C9F-7A6D-ECA5-26CA4DC6011F}"/>
          </ac:grpSpMkLst>
        </pc:grpChg>
        <pc:picChg chg="add mod">
          <ac:chgData name="Ye Zheng" userId="c70b5560249fc8ce" providerId="LiveId" clId="{A142A9E4-A1C6-4716-92B4-84CCF4DD7556}" dt="2024-04-12T17:07:11.033" v="6125" actId="2711"/>
          <ac:picMkLst>
            <pc:docMk/>
            <pc:sldMk cId="2785481777" sldId="630"/>
            <ac:picMk id="6" creationId="{7C23A2DD-3C9B-D8CC-492C-B3AA2D5968F6}"/>
          </ac:picMkLst>
        </pc:picChg>
        <pc:picChg chg="mod">
          <ac:chgData name="Ye Zheng" userId="c70b5560249fc8ce" providerId="LiveId" clId="{A142A9E4-A1C6-4716-92B4-84CCF4DD7556}" dt="2024-04-12T17:07:11.033" v="6125" actId="2711"/>
          <ac:picMkLst>
            <pc:docMk/>
            <pc:sldMk cId="2785481777" sldId="630"/>
            <ac:picMk id="15" creationId="{54597214-6354-DBEB-4461-6794C966565E}"/>
          </ac:picMkLst>
        </pc:picChg>
        <pc:picChg chg="add mod">
          <ac:chgData name="Ye Zheng" userId="c70b5560249fc8ce" providerId="LiveId" clId="{A142A9E4-A1C6-4716-92B4-84CCF4DD7556}" dt="2024-04-12T14:49:07.006" v="5861" actId="164"/>
          <ac:picMkLst>
            <pc:docMk/>
            <pc:sldMk cId="2785481777" sldId="630"/>
            <ac:picMk id="22" creationId="{83FDAAEB-CFE1-D312-322E-8C8328D5C4AB}"/>
          </ac:picMkLst>
        </pc:picChg>
        <pc:picChg chg="add mod">
          <ac:chgData name="Ye Zheng" userId="c70b5560249fc8ce" providerId="LiveId" clId="{A142A9E4-A1C6-4716-92B4-84CCF4DD7556}" dt="2024-04-12T18:11:44.981" v="6990" actId="1036"/>
          <ac:picMkLst>
            <pc:docMk/>
            <pc:sldMk cId="2785481777" sldId="630"/>
            <ac:picMk id="26" creationId="{0FB9AE49-7552-E662-F653-8BD08089B087}"/>
          </ac:picMkLst>
        </pc:picChg>
        <pc:picChg chg="del">
          <ac:chgData name="Ye Zheng" userId="c70b5560249fc8ce" providerId="LiveId" clId="{A142A9E4-A1C6-4716-92B4-84CCF4DD7556}" dt="2024-04-12T16:43:13.895" v="6054" actId="478"/>
          <ac:picMkLst>
            <pc:docMk/>
            <pc:sldMk cId="2785481777" sldId="630"/>
            <ac:picMk id="28" creationId="{DDFDFA90-4749-86A3-59D4-EB7B0531469C}"/>
          </ac:picMkLst>
        </pc:picChg>
        <pc:picChg chg="add mod">
          <ac:chgData name="Ye Zheng" userId="c70b5560249fc8ce" providerId="LiveId" clId="{A142A9E4-A1C6-4716-92B4-84CCF4DD7556}" dt="2024-04-12T14:49:07.006" v="5861" actId="164"/>
          <ac:picMkLst>
            <pc:docMk/>
            <pc:sldMk cId="2785481777" sldId="630"/>
            <ac:picMk id="31" creationId="{63A98E21-4C73-C078-4D97-B170B3B66308}"/>
          </ac:picMkLst>
        </pc:picChg>
        <pc:cxnChg chg="mod">
          <ac:chgData name="Ye Zheng" userId="c70b5560249fc8ce" providerId="LiveId" clId="{A142A9E4-A1C6-4716-92B4-84CCF4DD7556}" dt="2024-04-12T17:07:11.033" v="6125" actId="2711"/>
          <ac:cxnSpMkLst>
            <pc:docMk/>
            <pc:sldMk cId="2785481777" sldId="630"/>
            <ac:cxnSpMk id="8" creationId="{1BDE03DC-61A1-4128-A36A-9BF82A38582F}"/>
          </ac:cxnSpMkLst>
        </pc:cxnChg>
        <pc:cxnChg chg="mod">
          <ac:chgData name="Ye Zheng" userId="c70b5560249fc8ce" providerId="LiveId" clId="{A142A9E4-A1C6-4716-92B4-84CCF4DD7556}" dt="2024-04-12T17:07:11.033" v="6125" actId="2711"/>
          <ac:cxnSpMkLst>
            <pc:docMk/>
            <pc:sldMk cId="2785481777" sldId="630"/>
            <ac:cxnSpMk id="10" creationId="{BD1BF584-3D2D-264A-676A-2C730D1E5A5D}"/>
          </ac:cxnSpMkLst>
        </pc:cxnChg>
        <pc:cxnChg chg="add del mod">
          <ac:chgData name="Ye Zheng" userId="c70b5560249fc8ce" providerId="LiveId" clId="{A142A9E4-A1C6-4716-92B4-84CCF4DD7556}" dt="2024-04-12T18:15:06.492" v="7034" actId="478"/>
          <ac:cxnSpMkLst>
            <pc:docMk/>
            <pc:sldMk cId="2785481777" sldId="630"/>
            <ac:cxnSpMk id="27" creationId="{168B6720-6966-99E5-BAE7-133B7D86BCEE}"/>
          </ac:cxnSpMkLst>
        </pc:cxnChg>
        <pc:cxnChg chg="del">
          <ac:chgData name="Ye Zheng" userId="c70b5560249fc8ce" providerId="LiveId" clId="{A142A9E4-A1C6-4716-92B4-84CCF4DD7556}" dt="2024-04-08T21:58:38.378" v="5627" actId="478"/>
          <ac:cxnSpMkLst>
            <pc:docMk/>
            <pc:sldMk cId="2785481777" sldId="630"/>
            <ac:cxnSpMk id="30" creationId="{3DB9E53E-48C3-C71D-43AA-679CDE88D37A}"/>
          </ac:cxnSpMkLst>
        </pc:cxnChg>
        <pc:cxnChg chg="del">
          <ac:chgData name="Ye Zheng" userId="c70b5560249fc8ce" providerId="LiveId" clId="{A142A9E4-A1C6-4716-92B4-84CCF4DD7556}" dt="2024-04-08T21:58:41.371" v="5630" actId="478"/>
          <ac:cxnSpMkLst>
            <pc:docMk/>
            <pc:sldMk cId="2785481777" sldId="630"/>
            <ac:cxnSpMk id="40" creationId="{29F65664-BC82-33E3-B364-3D65B2696220}"/>
          </ac:cxnSpMkLst>
        </pc:cxnChg>
        <pc:cxnChg chg="add mod">
          <ac:chgData name="Ye Zheng" userId="c70b5560249fc8ce" providerId="LiveId" clId="{A142A9E4-A1C6-4716-92B4-84CCF4DD7556}" dt="2024-04-12T18:20:09.028" v="7105"/>
          <ac:cxnSpMkLst>
            <pc:docMk/>
            <pc:sldMk cId="2785481777" sldId="630"/>
            <ac:cxnSpMk id="43" creationId="{46BFAF27-02F6-E01E-384D-3DC2BDA7339B}"/>
          </ac:cxnSpMkLst>
        </pc:cxnChg>
      </pc:sldChg>
      <pc:sldChg chg="addSp delSp modSp del mod">
        <pc:chgData name="Ye Zheng" userId="c70b5560249fc8ce" providerId="LiveId" clId="{A142A9E4-A1C6-4716-92B4-84CCF4DD7556}" dt="2024-04-12T19:26:15.766" v="7668" actId="47"/>
        <pc:sldMkLst>
          <pc:docMk/>
          <pc:sldMk cId="1166780656" sldId="631"/>
        </pc:sldMkLst>
        <pc:picChg chg="add mod">
          <ac:chgData name="Ye Zheng" userId="c70b5560249fc8ce" providerId="LiveId" clId="{A142A9E4-A1C6-4716-92B4-84CCF4DD7556}" dt="2024-04-12T16:44:23.849" v="6086"/>
          <ac:picMkLst>
            <pc:docMk/>
            <pc:sldMk cId="1166780656" sldId="631"/>
            <ac:picMk id="4" creationId="{6C9AED19-0F43-F10E-7408-096D3EA3D60A}"/>
          </ac:picMkLst>
        </pc:picChg>
        <pc:picChg chg="del">
          <ac:chgData name="Ye Zheng" userId="c70b5560249fc8ce" providerId="LiveId" clId="{A142A9E4-A1C6-4716-92B4-84CCF4DD7556}" dt="2024-04-12T16:43:21.795" v="6061" actId="478"/>
          <ac:picMkLst>
            <pc:docMk/>
            <pc:sldMk cId="1166780656" sldId="631"/>
            <ac:picMk id="6" creationId="{F98BFC6B-6BEB-8091-4962-0BB01F746E89}"/>
          </ac:picMkLst>
        </pc:picChg>
      </pc:sldChg>
      <pc:sldChg chg="addSp delSp modSp del mod">
        <pc:chgData name="Ye Zheng" userId="c70b5560249fc8ce" providerId="LiveId" clId="{A142A9E4-A1C6-4716-92B4-84CCF4DD7556}" dt="2024-04-12T19:20:30.820" v="7581" actId="47"/>
        <pc:sldMkLst>
          <pc:docMk/>
          <pc:sldMk cId="4269757659" sldId="633"/>
        </pc:sldMkLst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" creationId="{C726C7DA-D94E-8D12-0A63-DBBB2608323B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3" creationId="{16B22CB5-5E0C-0AEB-6179-536E6C88D1E2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6" creationId="{DC579F59-C893-8858-05F3-28C9163E09BC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7" creationId="{532EB4AB-5F45-97F7-F1F2-73EA55DE8511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9" creationId="{452A4ED0-C4F1-0837-DB68-DBA17385BE28}"/>
          </ac:spMkLst>
        </pc:spChg>
        <pc:spChg chg="del mod">
          <ac:chgData name="Ye Zheng" userId="c70b5560249fc8ce" providerId="LiveId" clId="{A142A9E4-A1C6-4716-92B4-84CCF4DD7556}" dt="2024-04-12T17:11:56.438" v="6226" actId="478"/>
          <ac:spMkLst>
            <pc:docMk/>
            <pc:sldMk cId="4269757659" sldId="633"/>
            <ac:spMk id="11" creationId="{C362E641-5469-0792-B548-B828DF54ECE7}"/>
          </ac:spMkLst>
        </pc:spChg>
        <pc:spChg chg="del mod">
          <ac:chgData name="Ye Zheng" userId="c70b5560249fc8ce" providerId="LiveId" clId="{A142A9E4-A1C6-4716-92B4-84CCF4DD7556}" dt="2024-04-12T17:11:54.079" v="6224" actId="478"/>
          <ac:spMkLst>
            <pc:docMk/>
            <pc:sldMk cId="4269757659" sldId="633"/>
            <ac:spMk id="12" creationId="{C068A601-B151-838C-360C-DA61FF20C16B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13" creationId="{04110BC5-5682-06A2-EFC9-7B632E76E1D5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4" creationId="{3DEFA1AF-205D-5D20-3644-22238EEF5303}"/>
          </ac:spMkLst>
        </pc:spChg>
        <pc:spChg chg="del mod">
          <ac:chgData name="Ye Zheng" userId="c70b5560249fc8ce" providerId="LiveId" clId="{A142A9E4-A1C6-4716-92B4-84CCF4DD7556}" dt="2024-04-12T17:11:55.325" v="6225" actId="478"/>
          <ac:spMkLst>
            <pc:docMk/>
            <pc:sldMk cId="4269757659" sldId="633"/>
            <ac:spMk id="16" creationId="{EC5569A1-F8C7-1753-3ED5-C46DA51A9CF2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7" creationId="{78B90F01-64D7-A106-2959-0D03ECC0B94F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9" creationId="{819DF0EE-B3CB-9D27-440C-AD0311C31477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0" creationId="{0797E8CC-CD42-E755-BBC8-E897065EAD3E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22" creationId="{7D4DE8C2-6AA4-7088-D16D-296A0226BA80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8" creationId="{ACEEB58C-13C1-B8D7-FCAE-2B7B2A6FC423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9" creationId="{23B15C16-A40E-69FB-5B52-2A8C2D2F0E5A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31" creationId="{E9FE007A-CD29-5D1D-DE1C-04B2B2DBAB15}"/>
          </ac:spMkLst>
        </pc:spChg>
        <pc:picChg chg="add mod">
          <ac:chgData name="Ye Zheng" userId="c70b5560249fc8ce" providerId="LiveId" clId="{A142A9E4-A1C6-4716-92B4-84CCF4DD7556}" dt="2024-04-12T16:44:20.851" v="6083"/>
          <ac:picMkLst>
            <pc:docMk/>
            <pc:sldMk cId="4269757659" sldId="633"/>
            <ac:picMk id="4" creationId="{5EEE83D3-EE8E-7E01-7EE2-2F2AF1676062}"/>
          </ac:picMkLst>
        </pc:picChg>
        <pc:picChg chg="del">
          <ac:chgData name="Ye Zheng" userId="c70b5560249fc8ce" providerId="LiveId" clId="{A142A9E4-A1C6-4716-92B4-84CCF4DD7556}" dt="2024-04-12T16:43:18.365" v="6058" actId="478"/>
          <ac:picMkLst>
            <pc:docMk/>
            <pc:sldMk cId="4269757659" sldId="633"/>
            <ac:picMk id="5" creationId="{8BBB67BB-B255-9A59-A1DC-EB3E66D2238E}"/>
          </ac:picMkLst>
        </pc:picChg>
      </pc:sldChg>
      <pc:sldChg chg="addSp delSp modSp mod ord modShow">
        <pc:chgData name="Ye Zheng" userId="c70b5560249fc8ce" providerId="LiveId" clId="{A142A9E4-A1C6-4716-92B4-84CCF4DD7556}" dt="2024-05-02T14:30:08.401" v="10747" actId="729"/>
        <pc:sldMkLst>
          <pc:docMk/>
          <pc:sldMk cId="2155009561" sldId="634"/>
        </pc:sldMkLst>
        <pc:picChg chg="add mod">
          <ac:chgData name="Ye Zheng" userId="c70b5560249fc8ce" providerId="LiveId" clId="{A142A9E4-A1C6-4716-92B4-84CCF4DD7556}" dt="2024-04-09T12:44:16.096" v="5720"/>
          <ac:picMkLst>
            <pc:docMk/>
            <pc:sldMk cId="2155009561" sldId="634"/>
            <ac:picMk id="4" creationId="{810E024C-5976-1B34-33CC-FCC511504D89}"/>
          </ac:picMkLst>
        </pc:picChg>
        <pc:picChg chg="del">
          <ac:chgData name="Ye Zheng" userId="c70b5560249fc8ce" providerId="LiveId" clId="{A142A9E4-A1C6-4716-92B4-84CCF4DD7556}" dt="2024-04-12T16:43:24.099" v="6063" actId="478"/>
          <ac:picMkLst>
            <pc:docMk/>
            <pc:sldMk cId="2155009561" sldId="634"/>
            <ac:picMk id="6" creationId="{DDABD26B-52C1-03E2-A7CA-F59AB19B8A84}"/>
          </ac:picMkLst>
        </pc:picChg>
        <pc:picChg chg="add mod">
          <ac:chgData name="Ye Zheng" userId="c70b5560249fc8ce" providerId="LiveId" clId="{A142A9E4-A1C6-4716-92B4-84CCF4DD7556}" dt="2024-04-12T16:44:25.583" v="6088"/>
          <ac:picMkLst>
            <pc:docMk/>
            <pc:sldMk cId="2155009561" sldId="634"/>
            <ac:picMk id="14" creationId="{286593B0-5CEF-DF69-4015-02613F41D232}"/>
          </ac:picMkLst>
        </pc:picChg>
        <pc:picChg chg="del">
          <ac:chgData name="Ye Zheng" userId="c70b5560249fc8ce" providerId="LiveId" clId="{A142A9E4-A1C6-4716-92B4-84CCF4DD7556}" dt="2024-04-09T12:44:15.875" v="5719" actId="478"/>
          <ac:picMkLst>
            <pc:docMk/>
            <pc:sldMk cId="2155009561" sldId="634"/>
            <ac:picMk id="15" creationId="{008FACC8-5961-E1ED-7C50-EE86E3FDBF6B}"/>
          </ac:picMkLst>
        </pc:picChg>
      </pc:sldChg>
      <pc:sldChg chg="addSp delSp modSp add mod modAnim">
        <pc:chgData name="Ye Zheng" userId="c70b5560249fc8ce" providerId="LiveId" clId="{A142A9E4-A1C6-4716-92B4-84CCF4DD7556}" dt="2024-05-03T15:24:58.724" v="11620"/>
        <pc:sldMkLst>
          <pc:docMk/>
          <pc:sldMk cId="921222901" sldId="635"/>
        </pc:sldMkLst>
        <pc:spChg chg="del">
          <ac:chgData name="Ye Zheng" userId="c70b5560249fc8ce" providerId="LiveId" clId="{A142A9E4-A1C6-4716-92B4-84CCF4DD7556}" dt="2024-04-12T18:05:54.610" v="6939" actId="478"/>
          <ac:spMkLst>
            <pc:docMk/>
            <pc:sldMk cId="921222901" sldId="635"/>
            <ac:spMk id="3" creationId="{21470B26-EF26-3867-0866-8CDCB1673538}"/>
          </ac:spMkLst>
        </pc:spChg>
        <pc:spChg chg="add mod">
          <ac:chgData name="Ye Zheng" userId="c70b5560249fc8ce" providerId="LiveId" clId="{A142A9E4-A1C6-4716-92B4-84CCF4DD7556}" dt="2024-04-24T14:07:03.493" v="9036"/>
          <ac:spMkLst>
            <pc:docMk/>
            <pc:sldMk cId="921222901" sldId="635"/>
            <ac:spMk id="3" creationId="{59AAEE83-DA20-5E99-8AAC-EB6990AEF770}"/>
          </ac:spMkLst>
        </pc:spChg>
        <pc:spChg chg="add del mod">
          <ac:chgData name="Ye Zheng" userId="c70b5560249fc8ce" providerId="LiveId" clId="{A142A9E4-A1C6-4716-92B4-84CCF4DD7556}" dt="2024-05-02T15:47:05.001" v="10906" actId="478"/>
          <ac:spMkLst>
            <pc:docMk/>
            <pc:sldMk cId="921222901" sldId="635"/>
            <ac:spMk id="6" creationId="{130F347E-7AC6-AA95-89CC-CF447F0EEF00}"/>
          </ac:spMkLst>
        </pc:spChg>
        <pc:spChg chg="del">
          <ac:chgData name="Ye Zheng" userId="c70b5560249fc8ce" providerId="LiveId" clId="{A142A9E4-A1C6-4716-92B4-84CCF4DD7556}" dt="2024-04-12T18:05:55.238" v="6940" actId="478"/>
          <ac:spMkLst>
            <pc:docMk/>
            <pc:sldMk cId="921222901" sldId="635"/>
            <ac:spMk id="6" creationId="{3A487CAB-25CB-7114-B845-34133EA34F57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6" creationId="{F4F45F38-5BBE-2251-54B6-40D0F6B2F5A5}"/>
          </ac:spMkLst>
        </pc:spChg>
        <pc:spChg chg="add mod">
          <ac:chgData name="Ye Zheng" userId="c70b5560249fc8ce" providerId="LiveId" clId="{A142A9E4-A1C6-4716-92B4-84CCF4DD7556}" dt="2024-05-02T15:47:06.014" v="10907"/>
          <ac:spMkLst>
            <pc:docMk/>
            <pc:sldMk cId="921222901" sldId="635"/>
            <ac:spMk id="9" creationId="{7A72BB09-B663-1064-560A-23D0A45B7E46}"/>
          </ac:spMkLst>
        </pc:spChg>
        <pc:spChg chg="del">
          <ac:chgData name="Ye Zheng" userId="c70b5560249fc8ce" providerId="LiveId" clId="{A142A9E4-A1C6-4716-92B4-84CCF4DD7556}" dt="2024-04-12T18:05:55.717" v="6941" actId="478"/>
          <ac:spMkLst>
            <pc:docMk/>
            <pc:sldMk cId="921222901" sldId="635"/>
            <ac:spMk id="9" creationId="{BBDAA49D-A525-FC50-15B1-2C20E5A9E2A7}"/>
          </ac:spMkLst>
        </pc:spChg>
        <pc:spChg chg="add mod">
          <ac:chgData name="Ye Zheng" userId="c70b5560249fc8ce" providerId="LiveId" clId="{A142A9E4-A1C6-4716-92B4-84CCF4DD7556}" dt="2024-04-12T17:35:11.873" v="6519" actId="1076"/>
          <ac:spMkLst>
            <pc:docMk/>
            <pc:sldMk cId="921222901" sldId="635"/>
            <ac:spMk id="19" creationId="{79E5F193-6751-9A62-2AC9-6C0A4BAE2E6B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25" creationId="{96C93395-32E6-99F5-15DE-4FA01C611C83}"/>
          </ac:spMkLst>
        </pc:spChg>
        <pc:spChg chg="del">
          <ac:chgData name="Ye Zheng" userId="c70b5560249fc8ce" providerId="LiveId" clId="{A142A9E4-A1C6-4716-92B4-84CCF4DD7556}" dt="2024-04-24T14:07:03.335" v="9035" actId="478"/>
          <ac:spMkLst>
            <pc:docMk/>
            <pc:sldMk cId="921222901" sldId="635"/>
            <ac:spMk id="25" creationId="{D36D7F43-27DE-330E-2ED2-B9C7C889647D}"/>
          </ac:spMkLst>
        </pc:spChg>
        <pc:spChg chg="mod">
          <ac:chgData name="Ye Zheng" userId="c70b5560249fc8ce" providerId="LiveId" clId="{A142A9E4-A1C6-4716-92B4-84CCF4DD7556}" dt="2024-04-12T17:34:44.954" v="6509"/>
          <ac:spMkLst>
            <pc:docMk/>
            <pc:sldMk cId="921222901" sldId="635"/>
            <ac:spMk id="26" creationId="{FBD30890-7CCF-3357-8DE1-72BD058AAF77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29" creationId="{E243767F-351D-B541-7B26-2ED097F0DCF2}"/>
          </ac:spMkLst>
        </pc:spChg>
        <pc:spChg chg="del">
          <ac:chgData name="Ye Zheng" userId="c70b5560249fc8ce" providerId="LiveId" clId="{A142A9E4-A1C6-4716-92B4-84CCF4DD7556}" dt="2024-04-12T18:01:21.172" v="6867" actId="478"/>
          <ac:spMkLst>
            <pc:docMk/>
            <pc:sldMk cId="921222901" sldId="635"/>
            <ac:spMk id="29" creationId="{E4DD55CA-0D5C-6304-38E3-1B5A4D7D064F}"/>
          </ac:spMkLst>
        </pc:spChg>
        <pc:spChg chg="mod">
          <ac:chgData name="Ye Zheng" userId="c70b5560249fc8ce" providerId="LiveId" clId="{A142A9E4-A1C6-4716-92B4-84CCF4DD7556}" dt="2024-04-12T17:34:44.954" v="6509"/>
          <ac:spMkLst>
            <pc:docMk/>
            <pc:sldMk cId="921222901" sldId="635"/>
            <ac:spMk id="30" creationId="{ED11ADB7-FC82-852F-07BF-1BDCB686318C}"/>
          </ac:spMkLst>
        </pc:spChg>
        <pc:spChg chg="del">
          <ac:chgData name="Ye Zheng" userId="c70b5560249fc8ce" providerId="LiveId" clId="{A142A9E4-A1C6-4716-92B4-84CCF4DD7556}" dt="2024-04-12T18:01:19.446" v="6866" actId="478"/>
          <ac:spMkLst>
            <pc:docMk/>
            <pc:sldMk cId="921222901" sldId="635"/>
            <ac:spMk id="31" creationId="{3B179264-137E-3E84-E065-C8419A42A88C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31" creationId="{EB913D87-2910-1685-CF0A-B3E59C9A789A}"/>
          </ac:spMkLst>
        </pc:spChg>
        <pc:spChg chg="del">
          <ac:chgData name="Ye Zheng" userId="c70b5560249fc8ce" providerId="LiveId" clId="{A142A9E4-A1C6-4716-92B4-84CCF4DD7556}" dt="2024-04-12T18:05:56.289" v="6942" actId="478"/>
          <ac:spMkLst>
            <pc:docMk/>
            <pc:sldMk cId="921222901" sldId="635"/>
            <ac:spMk id="32" creationId="{1130BA59-6BC1-EEDC-60FC-94CD5BDEAFB2}"/>
          </ac:spMkLst>
        </pc:spChg>
        <pc:spChg chg="add mod">
          <ac:chgData name="Ye Zheng" userId="c70b5560249fc8ce" providerId="LiveId" clId="{A142A9E4-A1C6-4716-92B4-84CCF4DD7556}" dt="2024-05-03T15:24:31.311" v="11618" actId="20577"/>
          <ac:spMkLst>
            <pc:docMk/>
            <pc:sldMk cId="921222901" sldId="635"/>
            <ac:spMk id="37" creationId="{A0B520D4-F26D-115B-2B8F-F9D3D64AA12C}"/>
          </ac:spMkLst>
        </pc:spChg>
        <pc:spChg chg="add mod">
          <ac:chgData name="Ye Zheng" userId="c70b5560249fc8ce" providerId="LiveId" clId="{A142A9E4-A1C6-4716-92B4-84CCF4DD7556}" dt="2024-04-12T17:39:51.132" v="6579"/>
          <ac:spMkLst>
            <pc:docMk/>
            <pc:sldMk cId="921222901" sldId="635"/>
            <ac:spMk id="38" creationId="{57F18421-9482-573B-4F10-6AF94C193206}"/>
          </ac:spMkLst>
        </pc:spChg>
        <pc:spChg chg="add mod">
          <ac:chgData name="Ye Zheng" userId="c70b5560249fc8ce" providerId="LiveId" clId="{A142A9E4-A1C6-4716-92B4-84CCF4DD7556}" dt="2024-04-12T17:39:51.132" v="6579"/>
          <ac:spMkLst>
            <pc:docMk/>
            <pc:sldMk cId="921222901" sldId="635"/>
            <ac:spMk id="39" creationId="{050C03B4-2302-976A-9B63-042EDF21D081}"/>
          </ac:spMkLst>
        </pc:spChg>
        <pc:spChg chg="add mod">
          <ac:chgData name="Ye Zheng" userId="c70b5560249fc8ce" providerId="LiveId" clId="{A142A9E4-A1C6-4716-92B4-84CCF4DD7556}" dt="2024-04-12T18:05:57.373" v="6943"/>
          <ac:spMkLst>
            <pc:docMk/>
            <pc:sldMk cId="921222901" sldId="635"/>
            <ac:spMk id="40" creationId="{6D3F972A-F3DE-8478-399D-1DA5CC768844}"/>
          </ac:spMkLst>
        </pc:spChg>
        <pc:spChg chg="add del mod">
          <ac:chgData name="Ye Zheng" userId="c70b5560249fc8ce" providerId="LiveId" clId="{A142A9E4-A1C6-4716-92B4-84CCF4DD7556}" dt="2024-05-03T15:23:52.619" v="11605" actId="478"/>
          <ac:spMkLst>
            <pc:docMk/>
            <pc:sldMk cId="921222901" sldId="635"/>
            <ac:spMk id="41" creationId="{B3A633BF-9644-B27A-6FEB-292B0093BB53}"/>
          </ac:spMkLst>
        </pc:spChg>
        <pc:spChg chg="add del mod">
          <ac:chgData name="Ye Zheng" userId="c70b5560249fc8ce" providerId="LiveId" clId="{A142A9E4-A1C6-4716-92B4-84CCF4DD7556}" dt="2024-05-03T15:23:52.013" v="11604" actId="478"/>
          <ac:spMkLst>
            <pc:docMk/>
            <pc:sldMk cId="921222901" sldId="635"/>
            <ac:spMk id="42" creationId="{C900C61A-EA16-1CF1-8186-F2E678281FA6}"/>
          </ac:spMkLst>
        </pc:spChg>
        <pc:spChg chg="add del mod">
          <ac:chgData name="Ye Zheng" userId="c70b5560249fc8ce" providerId="LiveId" clId="{A142A9E4-A1C6-4716-92B4-84CCF4DD7556}" dt="2024-05-03T15:23:51.330" v="11603" actId="478"/>
          <ac:spMkLst>
            <pc:docMk/>
            <pc:sldMk cId="921222901" sldId="635"/>
            <ac:spMk id="43" creationId="{591CBB1E-B0C3-B4B0-99FC-21620E5A6DA4}"/>
          </ac:spMkLst>
        </pc:spChg>
        <pc:grpChg chg="add mod">
          <ac:chgData name="Ye Zheng" userId="c70b5560249fc8ce" providerId="LiveId" clId="{A142A9E4-A1C6-4716-92B4-84CCF4DD7556}" dt="2024-04-12T17:35:11.873" v="6519" actId="1076"/>
          <ac:grpSpMkLst>
            <pc:docMk/>
            <pc:sldMk cId="921222901" sldId="635"/>
            <ac:grpSpMk id="20" creationId="{E25D86AD-BDD3-A8A3-9240-AE5855A83A7F}"/>
          </ac:grpSpMkLst>
        </pc:grpChg>
        <pc:cxnChg chg="add mod ord">
          <ac:chgData name="Ye Zheng" userId="c70b5560249fc8ce" providerId="LiveId" clId="{A142A9E4-A1C6-4716-92B4-84CCF4DD7556}" dt="2024-04-12T17:35:07.105" v="6518" actId="14100"/>
          <ac:cxnSpMkLst>
            <pc:docMk/>
            <pc:sldMk cId="921222901" sldId="635"/>
            <ac:cxnSpMk id="11" creationId="{CE077C27-F3D2-CEE7-B854-2111EE966048}"/>
          </ac:cxnSpMkLst>
        </pc:cxnChg>
        <pc:cxnChg chg="add mod ord">
          <ac:chgData name="Ye Zheng" userId="c70b5560249fc8ce" providerId="LiveId" clId="{A142A9E4-A1C6-4716-92B4-84CCF4DD7556}" dt="2024-04-12T17:35:02.939" v="6517" actId="14100"/>
          <ac:cxnSpMkLst>
            <pc:docMk/>
            <pc:sldMk cId="921222901" sldId="635"/>
            <ac:cxnSpMk id="12" creationId="{793B45C8-5CBC-3891-9D0D-9190741310F1}"/>
          </ac:cxnSpMkLst>
        </pc:cxnChg>
        <pc:cxnChg chg="del">
          <ac:chgData name="Ye Zheng" userId="c70b5560249fc8ce" providerId="LiveId" clId="{A142A9E4-A1C6-4716-92B4-84CCF4DD7556}" dt="2024-04-12T18:02:08.105" v="6871" actId="478"/>
          <ac:cxnSpMkLst>
            <pc:docMk/>
            <pc:sldMk cId="921222901" sldId="635"/>
            <ac:cxnSpMk id="33" creationId="{F32A4803-7DA1-09D0-265F-DF99414FC6FA}"/>
          </ac:cxnSpMkLst>
        </pc:cxnChg>
        <pc:cxnChg chg="add mod">
          <ac:chgData name="Ye Zheng" userId="c70b5560249fc8ce" providerId="LiveId" clId="{A142A9E4-A1C6-4716-92B4-84CCF4DD7556}" dt="2024-04-12T17:35:11.873" v="6519" actId="1076"/>
          <ac:cxnSpMkLst>
            <pc:docMk/>
            <pc:sldMk cId="921222901" sldId="635"/>
            <ac:cxnSpMk id="34" creationId="{24B59635-CFC0-04B3-7325-759E9EC64FFA}"/>
          </ac:cxnSpMkLst>
        </pc:cxnChg>
      </pc:sldChg>
      <pc:sldChg chg="add del">
        <pc:chgData name="Ye Zheng" userId="c70b5560249fc8ce" providerId="LiveId" clId="{A142A9E4-A1C6-4716-92B4-84CCF4DD7556}" dt="2024-04-09T12:52:47.598" v="5765"/>
        <pc:sldMkLst>
          <pc:docMk/>
          <pc:sldMk cId="3734133979" sldId="635"/>
        </pc:sldMkLst>
      </pc:sldChg>
      <pc:sldChg chg="addSp delSp modSp add del mod">
        <pc:chgData name="Ye Zheng" userId="c70b5560249fc8ce" providerId="LiveId" clId="{A142A9E4-A1C6-4716-92B4-84CCF4DD7556}" dt="2024-05-02T14:25:29.896" v="10666" actId="47"/>
        <pc:sldMkLst>
          <pc:docMk/>
          <pc:sldMk cId="3150539580" sldId="636"/>
        </pc:sldMkLst>
        <pc:spChg chg="del">
          <ac:chgData name="Ye Zheng" userId="c70b5560249fc8ce" providerId="LiveId" clId="{A142A9E4-A1C6-4716-92B4-84CCF4DD7556}" dt="2024-04-12T18:17:07.769" v="7078" actId="478"/>
          <ac:spMkLst>
            <pc:docMk/>
            <pc:sldMk cId="3150539580" sldId="636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28.879" v="9052"/>
          <ac:spMkLst>
            <pc:docMk/>
            <pc:sldMk cId="3150539580" sldId="636"/>
            <ac:spMk id="3" creationId="{311A197E-A119-33F1-3108-06EE5606D748}"/>
          </ac:spMkLst>
        </pc:spChg>
        <pc:spChg chg="add del mod">
          <ac:chgData name="Ye Zheng" userId="c70b5560249fc8ce" providerId="LiveId" clId="{A142A9E4-A1C6-4716-92B4-84CCF4DD7556}" dt="2024-05-02T14:21:26.284" v="10508" actId="478"/>
          <ac:spMkLst>
            <pc:docMk/>
            <pc:sldMk cId="3150539580" sldId="636"/>
            <ac:spMk id="6" creationId="{BC9668DD-A11F-E2D4-8D0B-2BEF869FBB37}"/>
          </ac:spMkLst>
        </pc:spChg>
        <pc:spChg chg="mod topLvl">
          <ac:chgData name="Ye Zheng" userId="c70b5560249fc8ce" providerId="LiveId" clId="{A142A9E4-A1C6-4716-92B4-84CCF4DD7556}" dt="2024-04-12T17:56:45.262" v="6818" actId="207"/>
          <ac:spMkLst>
            <pc:docMk/>
            <pc:sldMk cId="3150539580" sldId="636"/>
            <ac:spMk id="14" creationId="{F77BAF45-CCA0-91EA-FAB8-0DB034FEF0ED}"/>
          </ac:spMkLst>
        </pc:spChg>
        <pc:spChg chg="del topLvl">
          <ac:chgData name="Ye Zheng" userId="c70b5560249fc8ce" providerId="LiveId" clId="{A142A9E4-A1C6-4716-92B4-84CCF4DD7556}" dt="2024-04-12T17:55:01.157" v="6751" actId="478"/>
          <ac:spMkLst>
            <pc:docMk/>
            <pc:sldMk cId="3150539580" sldId="636"/>
            <ac:spMk id="16" creationId="{77226732-ABD4-9C0F-0DBF-6B45ABC14258}"/>
          </ac:spMkLst>
        </pc:spChg>
        <pc:spChg chg="del">
          <ac:chgData name="Ye Zheng" userId="c70b5560249fc8ce" providerId="LiveId" clId="{A142A9E4-A1C6-4716-92B4-84CCF4DD7556}" dt="2024-04-24T14:07:28.677" v="9051" actId="478"/>
          <ac:spMkLst>
            <pc:docMk/>
            <pc:sldMk cId="3150539580" sldId="636"/>
            <ac:spMk id="27" creationId="{397AC9B3-D3A2-E3BA-F80F-A70DE05092EB}"/>
          </ac:spMkLst>
        </pc:spChg>
        <pc:spChg chg="add mod">
          <ac:chgData name="Ye Zheng" userId="c70b5560249fc8ce" providerId="LiveId" clId="{A142A9E4-A1C6-4716-92B4-84CCF4DD7556}" dt="2024-04-12T18:17:07.980" v="7079"/>
          <ac:spMkLst>
            <pc:docMk/>
            <pc:sldMk cId="3150539580" sldId="636"/>
            <ac:spMk id="42" creationId="{3A00667A-4411-B24E-4AC7-11BBFADF9F49}"/>
          </ac:spMkLst>
        </pc:spChg>
        <pc:grpChg chg="del">
          <ac:chgData name="Ye Zheng" userId="c70b5560249fc8ce" providerId="LiveId" clId="{A142A9E4-A1C6-4716-92B4-84CCF4DD7556}" dt="2024-04-12T17:55:01.157" v="6751" actId="478"/>
          <ac:grpSpMkLst>
            <pc:docMk/>
            <pc:sldMk cId="3150539580" sldId="636"/>
            <ac:grpSpMk id="17" creationId="{981C2E0D-B1B7-FCD8-FD8D-F3DB267C8799}"/>
          </ac:grpSpMkLst>
        </pc:grpChg>
        <pc:cxnChg chg="add del mod">
          <ac:chgData name="Ye Zheng" userId="c70b5560249fc8ce" providerId="LiveId" clId="{A142A9E4-A1C6-4716-92B4-84CCF4DD7556}" dt="2024-05-02T14:20:33.261" v="10504" actId="478"/>
          <ac:cxnSpMkLst>
            <pc:docMk/>
            <pc:sldMk cId="3150539580" sldId="636"/>
            <ac:cxnSpMk id="12" creationId="{DBF19B80-49B5-EA53-DFAC-FA25E59E9651}"/>
          </ac:cxnSpMkLst>
        </pc:cxnChg>
        <pc:cxnChg chg="add del mod">
          <ac:chgData name="Ye Zheng" userId="c70b5560249fc8ce" providerId="LiveId" clId="{A142A9E4-A1C6-4716-92B4-84CCF4DD7556}" dt="2024-05-02T14:20:34.469" v="10505" actId="478"/>
          <ac:cxnSpMkLst>
            <pc:docMk/>
            <pc:sldMk cId="3150539580" sldId="636"/>
            <ac:cxnSpMk id="30" creationId="{260D1620-00C7-D11D-4D7F-5CC5FE481259}"/>
          </ac:cxnSpMkLst>
        </pc:cxnChg>
        <pc:cxnChg chg="add del mod">
          <ac:chgData name="Ye Zheng" userId="c70b5560249fc8ce" providerId="LiveId" clId="{A142A9E4-A1C6-4716-92B4-84CCF4DD7556}" dt="2024-05-02T14:20:35.505" v="10506" actId="478"/>
          <ac:cxnSpMkLst>
            <pc:docMk/>
            <pc:sldMk cId="3150539580" sldId="636"/>
            <ac:cxnSpMk id="38" creationId="{4776A354-D308-0FC7-839F-A887814BA076}"/>
          </ac:cxnSpMkLst>
        </pc:cxnChg>
        <pc:cxnChg chg="add del mod">
          <ac:chgData name="Ye Zheng" userId="c70b5560249fc8ce" providerId="LiveId" clId="{A142A9E4-A1C6-4716-92B4-84CCF4DD7556}" dt="2024-05-02T14:20:36.970" v="10507" actId="478"/>
          <ac:cxnSpMkLst>
            <pc:docMk/>
            <pc:sldMk cId="3150539580" sldId="636"/>
            <ac:cxnSpMk id="40" creationId="{0DC053E2-BF8B-48B9-C365-9F546991BEFE}"/>
          </ac:cxnSpMkLst>
        </pc:cxnChg>
      </pc:sldChg>
      <pc:sldChg chg="addSp delSp modSp add mod">
        <pc:chgData name="Ye Zheng" userId="c70b5560249fc8ce" providerId="LiveId" clId="{A142A9E4-A1C6-4716-92B4-84CCF4DD7556}" dt="2024-05-07T13:07:12.795" v="12593" actId="113"/>
        <pc:sldMkLst>
          <pc:docMk/>
          <pc:sldMk cId="1796049591" sldId="637"/>
        </pc:sldMkLst>
        <pc:spChg chg="del">
          <ac:chgData name="Ye Zheng" userId="c70b5560249fc8ce" providerId="LiveId" clId="{A142A9E4-A1C6-4716-92B4-84CCF4DD7556}" dt="2024-04-12T18:17:00.601" v="7074" actId="478"/>
          <ac:spMkLst>
            <pc:docMk/>
            <pc:sldMk cId="1796049591" sldId="637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5.212" v="9056"/>
          <ac:spMkLst>
            <pc:docMk/>
            <pc:sldMk cId="1796049591" sldId="637"/>
            <ac:spMk id="3" creationId="{525851F7-DE7A-E243-1884-FB2812792896}"/>
          </ac:spMkLst>
        </pc:spChg>
        <pc:spChg chg="add mod">
          <ac:chgData name="Ye Zheng" userId="c70b5560249fc8ce" providerId="LiveId" clId="{A142A9E4-A1C6-4716-92B4-84CCF4DD7556}" dt="2024-05-02T18:35:08.500" v="11011" actId="6549"/>
          <ac:spMkLst>
            <pc:docMk/>
            <pc:sldMk cId="1796049591" sldId="637"/>
            <ac:spMk id="11" creationId="{58789EE1-0F06-0E52-820B-3E4AC43D0851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1" creationId="{17BEF33C-0D5C-F23F-FBA8-89322B101796}"/>
          </ac:spMkLst>
        </pc:spChg>
        <pc:spChg chg="del">
          <ac:chgData name="Ye Zheng" userId="c70b5560249fc8ce" providerId="LiveId" clId="{A142A9E4-A1C6-4716-92B4-84CCF4DD7556}" dt="2024-04-24T14:07:34.968" v="9055" actId="478"/>
          <ac:spMkLst>
            <pc:docMk/>
            <pc:sldMk cId="1796049591" sldId="637"/>
            <ac:spMk id="21" creationId="{718C5D7E-71CC-1753-3FA8-E0B0265581BE}"/>
          </ac:spMkLst>
        </pc:spChg>
        <pc:spChg chg="mod">
          <ac:chgData name="Ye Zheng" userId="c70b5560249fc8ce" providerId="LiveId" clId="{A142A9E4-A1C6-4716-92B4-84CCF4DD7556}" dt="2024-05-07T13:07:12.795" v="12593" actId="113"/>
          <ac:spMkLst>
            <pc:docMk/>
            <pc:sldMk cId="1796049591" sldId="637"/>
            <ac:spMk id="24" creationId="{A39EAA01-CA07-1A81-9001-80E9ABFE2AD1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5" creationId="{41BDA87C-8AE0-1D95-44F4-B66B4AF4C030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6" creationId="{2CE1C062-5224-47A3-F0AC-F0603338EE15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3" creationId="{FD9E0F88-57F9-59EC-CDE6-F31866E8FBEC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5" creationId="{4FB95AEA-0892-8749-0783-B8895DF5C82F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6" creationId="{5CB88562-A53F-1022-9723-0748AC886462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2" creationId="{373BC7C5-ACCB-FEC9-D4F2-9424DF4F0F7B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3" creationId="{6C722E18-AAD6-E8D8-2693-C7F8C80DC172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4" creationId="{9A8F31F2-6E70-E5A6-D21B-F0F40E54EA34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5" creationId="{59BD2889-FD18-E1C6-5291-E99DF79120D1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6" creationId="{FEDB4559-C604-BDE8-FCA6-D0BE9D7070E6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7" creationId="{10E929DA-56CC-F025-4689-266E174FD91B}"/>
          </ac:spMkLst>
        </pc:spChg>
        <pc:grpChg chg="add del mod">
          <ac:chgData name="Ye Zheng" userId="c70b5560249fc8ce" providerId="LiveId" clId="{A142A9E4-A1C6-4716-92B4-84CCF4DD7556}" dt="2024-05-02T14:28:13.924" v="10718" actId="478"/>
          <ac:grpSpMkLst>
            <pc:docMk/>
            <pc:sldMk cId="1796049591" sldId="637"/>
            <ac:grpSpMk id="12" creationId="{99726F36-728F-B2EB-A028-C5CAB579855C}"/>
          </ac:grpSpMkLst>
        </pc:grpChg>
        <pc:grpChg chg="del">
          <ac:chgData name="Ye Zheng" userId="c70b5560249fc8ce" providerId="LiveId" clId="{A142A9E4-A1C6-4716-92B4-84CCF4DD7556}" dt="2024-05-02T14:27:39.842" v="10691" actId="478"/>
          <ac:grpSpMkLst>
            <pc:docMk/>
            <pc:sldMk cId="1796049591" sldId="637"/>
            <ac:grpSpMk id="17" creationId="{981C2E0D-B1B7-FCD8-FD8D-F3DB267C8799}"/>
          </ac:grpSpMkLst>
        </pc:grpChg>
        <pc:grpChg chg="add mod">
          <ac:chgData name="Ye Zheng" userId="c70b5560249fc8ce" providerId="LiveId" clId="{A142A9E4-A1C6-4716-92B4-84CCF4DD7556}" dt="2024-05-02T14:28:17.453" v="10719"/>
          <ac:grpSpMkLst>
            <pc:docMk/>
            <pc:sldMk cId="1796049591" sldId="637"/>
            <ac:grpSpMk id="41" creationId="{7EDD6380-B2A0-FE9C-B808-8C6D20145131}"/>
          </ac:grpSpMkLst>
        </pc:grpChg>
        <pc:cxnChg chg="mod">
          <ac:chgData name="Ye Zheng" userId="c70b5560249fc8ce" providerId="LiveId" clId="{A142A9E4-A1C6-4716-92B4-84CCF4DD7556}" dt="2024-04-12T18:10:25.465" v="6970" actId="1582"/>
          <ac:cxnSpMkLst>
            <pc:docMk/>
            <pc:sldMk cId="1796049591" sldId="637"/>
            <ac:cxnSpMk id="30" creationId="{3DB9E53E-48C3-C71D-43AA-679CDE88D37A}"/>
          </ac:cxnSpMkLst>
        </pc:cxnChg>
        <pc:cxnChg chg="mod">
          <ac:chgData name="Ye Zheng" userId="c70b5560249fc8ce" providerId="LiveId" clId="{A142A9E4-A1C6-4716-92B4-84CCF4DD7556}" dt="2024-04-12T18:10:25.465" v="6970" actId="1582"/>
          <ac:cxnSpMkLst>
            <pc:docMk/>
            <pc:sldMk cId="1796049591" sldId="637"/>
            <ac:cxnSpMk id="40" creationId="{29F65664-BC82-33E3-B364-3D65B2696220}"/>
          </ac:cxnSpMkLst>
        </pc:cxnChg>
      </pc:sldChg>
      <pc:sldChg chg="add del">
        <pc:chgData name="Ye Zheng" userId="c70b5560249fc8ce" providerId="LiveId" clId="{A142A9E4-A1C6-4716-92B4-84CCF4DD7556}" dt="2024-04-12T19:18:29.655" v="7560" actId="47"/>
        <pc:sldMkLst>
          <pc:docMk/>
          <pc:sldMk cId="2331721954" sldId="638"/>
        </pc:sldMkLst>
      </pc:sldChg>
      <pc:sldChg chg="addSp delSp modSp add mod">
        <pc:chgData name="Ye Zheng" userId="c70b5560249fc8ce" providerId="LiveId" clId="{A142A9E4-A1C6-4716-92B4-84CCF4DD7556}" dt="2024-05-07T13:10:41.984" v="12620" actId="1037"/>
        <pc:sldMkLst>
          <pc:docMk/>
          <pc:sldMk cId="2510794386" sldId="638"/>
        </pc:sldMkLst>
        <pc:spChg chg="add mod">
          <ac:chgData name="Ye Zheng" userId="c70b5560249fc8ce" providerId="LiveId" clId="{A142A9E4-A1C6-4716-92B4-84CCF4DD7556}" dt="2024-05-07T13:10:41.984" v="12620" actId="1037"/>
          <ac:spMkLst>
            <pc:docMk/>
            <pc:sldMk cId="2510794386" sldId="638"/>
            <ac:spMk id="5" creationId="{6B006572-3A4A-A4B6-61E2-6833A8662F5D}"/>
          </ac:spMkLst>
        </pc:spChg>
        <pc:spChg chg="add mod">
          <ac:chgData name="Ye Zheng" userId="c70b5560249fc8ce" providerId="LiveId" clId="{A142A9E4-A1C6-4716-92B4-84CCF4DD7556}" dt="2024-04-24T14:07:55.386" v="9068"/>
          <ac:spMkLst>
            <pc:docMk/>
            <pc:sldMk cId="2510794386" sldId="638"/>
            <ac:spMk id="11" creationId="{3C62608C-5E4F-84DE-5218-7A5DF5EB5432}"/>
          </ac:spMkLst>
        </pc:spChg>
        <pc:spChg chg="del">
          <ac:chgData name="Ye Zheng" userId="c70b5560249fc8ce" providerId="LiveId" clId="{A142A9E4-A1C6-4716-92B4-84CCF4DD7556}" dt="2024-04-24T14:07:55.108" v="9067" actId="478"/>
          <ac:spMkLst>
            <pc:docMk/>
            <pc:sldMk cId="2510794386" sldId="638"/>
            <ac:spMk id="14" creationId="{114A4BF0-964A-107B-8B3B-0B522698DDA1}"/>
          </ac:spMkLst>
        </pc:spChg>
        <pc:picChg chg="add mod">
          <ac:chgData name="Ye Zheng" userId="c70b5560249fc8ce" providerId="LiveId" clId="{A142A9E4-A1C6-4716-92B4-84CCF4DD7556}" dt="2024-04-12T19:20:09.448" v="7580"/>
          <ac:picMkLst>
            <pc:docMk/>
            <pc:sldMk cId="2510794386" sldId="638"/>
            <ac:picMk id="11" creationId="{7067FE96-B7C6-6C5B-0B1B-74B8F051912E}"/>
          </ac:picMkLst>
        </pc:picChg>
        <pc:picChg chg="add mod">
          <ac:chgData name="Ye Zheng" userId="c70b5560249fc8ce" providerId="LiveId" clId="{A142A9E4-A1C6-4716-92B4-84CCF4DD7556}" dt="2024-04-24T14:13:21.544" v="9109" actId="1037"/>
          <ac:picMkLst>
            <pc:docMk/>
            <pc:sldMk cId="2510794386" sldId="638"/>
            <ac:picMk id="12" creationId="{8901E714-D645-5403-1ABD-6D3D4A482681}"/>
          </ac:picMkLst>
        </pc:picChg>
        <pc:picChg chg="del">
          <ac:chgData name="Ye Zheng" userId="c70b5560249fc8ce" providerId="LiveId" clId="{A142A9E4-A1C6-4716-92B4-84CCF4DD7556}" dt="2024-04-24T14:13:08.328" v="9090" actId="478"/>
          <ac:picMkLst>
            <pc:docMk/>
            <pc:sldMk cId="2510794386" sldId="638"/>
            <ac:picMk id="15" creationId="{A684E1FF-D0A1-629A-C254-B93BB74C442E}"/>
          </ac:picMkLst>
        </pc:picChg>
      </pc:sldChg>
      <pc:sldChg chg="addSp delSp modSp add mod">
        <pc:chgData name="Ye Zheng" userId="c70b5560249fc8ce" providerId="LiveId" clId="{A142A9E4-A1C6-4716-92B4-84CCF4DD7556}" dt="2024-04-24T14:08:07.196" v="9074"/>
        <pc:sldMkLst>
          <pc:docMk/>
          <pc:sldMk cId="2581987961" sldId="639"/>
        </pc:sldMkLst>
        <pc:spChg chg="mod">
          <ac:chgData name="Ye Zheng" userId="c70b5560249fc8ce" providerId="LiveId" clId="{A142A9E4-A1C6-4716-92B4-84CCF4DD7556}" dt="2024-04-12T19:28:57.808" v="7705" actId="207"/>
          <ac:spMkLst>
            <pc:docMk/>
            <pc:sldMk cId="2581987961" sldId="639"/>
            <ac:spMk id="3" creationId="{0E1A20B8-A765-6A5B-9A9F-101E3FA0D9DF}"/>
          </ac:spMkLst>
        </pc:spChg>
        <pc:spChg chg="add mod">
          <ac:chgData name="Ye Zheng" userId="c70b5560249fc8ce" providerId="LiveId" clId="{A142A9E4-A1C6-4716-92B4-84CCF4DD7556}" dt="2024-04-24T14:08:07.196" v="9074"/>
          <ac:spMkLst>
            <pc:docMk/>
            <pc:sldMk cId="2581987961" sldId="639"/>
            <ac:spMk id="11" creationId="{C40D07AF-5DD4-2AFB-3139-B913F2715A1F}"/>
          </ac:spMkLst>
        </pc:spChg>
        <pc:spChg chg="add mod">
          <ac:chgData name="Ye Zheng" userId="c70b5560249fc8ce" providerId="LiveId" clId="{A142A9E4-A1C6-4716-92B4-84CCF4DD7556}" dt="2024-04-12T19:23:55.488" v="7608"/>
          <ac:spMkLst>
            <pc:docMk/>
            <pc:sldMk cId="2581987961" sldId="639"/>
            <ac:spMk id="12" creationId="{3248637A-35D6-F48D-EF2C-E43B9CF0B8A0}"/>
          </ac:spMkLst>
        </pc:spChg>
        <pc:spChg chg="del">
          <ac:chgData name="Ye Zheng" userId="c70b5560249fc8ce" providerId="LiveId" clId="{A142A9E4-A1C6-4716-92B4-84CCF4DD7556}" dt="2024-04-24T14:08:06.940" v="9073" actId="478"/>
          <ac:spMkLst>
            <pc:docMk/>
            <pc:sldMk cId="2581987961" sldId="639"/>
            <ac:spMk id="13" creationId="{B31E5660-9EE5-7C6E-8563-E2672EF8FD7D}"/>
          </ac:spMkLst>
        </pc:spChg>
        <pc:spChg chg="add mod">
          <ac:chgData name="Ye Zheng" userId="c70b5560249fc8ce" providerId="LiveId" clId="{A142A9E4-A1C6-4716-92B4-84CCF4DD7556}" dt="2024-04-12T19:23:55.488" v="7608"/>
          <ac:spMkLst>
            <pc:docMk/>
            <pc:sldMk cId="2581987961" sldId="639"/>
            <ac:spMk id="14" creationId="{EA1824DD-3725-E45F-1169-D8A19FFB6FB0}"/>
          </ac:spMkLst>
        </pc:spChg>
        <pc:spChg chg="mod">
          <ac:chgData name="Ye Zheng" userId="c70b5560249fc8ce" providerId="LiveId" clId="{A142A9E4-A1C6-4716-92B4-84CCF4DD7556}" dt="2024-04-12T19:25:19.001" v="7660" actId="207"/>
          <ac:spMkLst>
            <pc:docMk/>
            <pc:sldMk cId="2581987961" sldId="639"/>
            <ac:spMk id="15" creationId="{26CBB5F0-A402-7B96-7623-EC88A042C5CB}"/>
          </ac:spMkLst>
        </pc:spChg>
        <pc:spChg chg="add mod">
          <ac:chgData name="Ye Zheng" userId="c70b5560249fc8ce" providerId="LiveId" clId="{A142A9E4-A1C6-4716-92B4-84CCF4DD7556}" dt="2024-04-12T19:25:41.810" v="7667" actId="1035"/>
          <ac:spMkLst>
            <pc:docMk/>
            <pc:sldMk cId="2581987961" sldId="639"/>
            <ac:spMk id="16" creationId="{1D4B9082-17D6-F327-2088-B9487F15D713}"/>
          </ac:spMkLst>
        </pc:spChg>
        <pc:spChg chg="add mod">
          <ac:chgData name="Ye Zheng" userId="c70b5560249fc8ce" providerId="LiveId" clId="{A142A9E4-A1C6-4716-92B4-84CCF4DD7556}" dt="2024-04-12T19:58:46.206" v="8036" actId="207"/>
          <ac:spMkLst>
            <pc:docMk/>
            <pc:sldMk cId="2581987961" sldId="639"/>
            <ac:spMk id="20" creationId="{56059310-A824-C294-40B1-D2C6B930B862}"/>
          </ac:spMkLst>
        </pc:spChg>
        <pc:picChg chg="add del mod">
          <ac:chgData name="Ye Zheng" userId="c70b5560249fc8ce" providerId="LiveId" clId="{A142A9E4-A1C6-4716-92B4-84CCF4DD7556}" dt="2024-04-16T14:53:05.149" v="8685" actId="478"/>
          <ac:picMkLst>
            <pc:docMk/>
            <pc:sldMk cId="2581987961" sldId="639"/>
            <ac:picMk id="11" creationId="{D8104B6B-72D5-CF75-3F26-B1C22CEBD4FE}"/>
          </ac:picMkLst>
        </pc:picChg>
        <pc:picChg chg="add del mod">
          <ac:chgData name="Ye Zheng" userId="c70b5560249fc8ce" providerId="LiveId" clId="{A142A9E4-A1C6-4716-92B4-84CCF4DD7556}" dt="2024-04-16T14:55:31.172" v="8726" actId="478"/>
          <ac:picMkLst>
            <pc:docMk/>
            <pc:sldMk cId="2581987961" sldId="639"/>
            <ac:picMk id="28" creationId="{2DCA9A45-A16E-648E-F623-C19647D1D95E}"/>
          </ac:picMkLst>
        </pc:picChg>
        <pc:picChg chg="add del mod">
          <ac:chgData name="Ye Zheng" userId="c70b5560249fc8ce" providerId="LiveId" clId="{A142A9E4-A1C6-4716-92B4-84CCF4DD7556}" dt="2024-04-16T14:56:31.076" v="8771" actId="478"/>
          <ac:picMkLst>
            <pc:docMk/>
            <pc:sldMk cId="2581987961" sldId="639"/>
            <ac:picMk id="29" creationId="{BA501FBF-2983-D0A8-20E1-11107512199D}"/>
          </ac:picMkLst>
        </pc:picChg>
        <pc:picChg chg="add mod">
          <ac:chgData name="Ye Zheng" userId="c70b5560249fc8ce" providerId="LiveId" clId="{A142A9E4-A1C6-4716-92B4-84CCF4DD7556}" dt="2024-04-16T14:56:43.500" v="8796" actId="1038"/>
          <ac:picMkLst>
            <pc:docMk/>
            <pc:sldMk cId="2581987961" sldId="639"/>
            <ac:picMk id="30" creationId="{6B3EB804-3893-A213-2634-B0A24DB31329}"/>
          </ac:picMkLst>
        </pc:picChg>
        <pc:cxnChg chg="add mod">
          <ac:chgData name="Ye Zheng" userId="c70b5560249fc8ce" providerId="LiveId" clId="{A142A9E4-A1C6-4716-92B4-84CCF4DD7556}" dt="2024-04-16T14:56:49.273" v="8797" actId="14100"/>
          <ac:cxnSpMkLst>
            <pc:docMk/>
            <pc:sldMk cId="2581987961" sldId="639"/>
            <ac:cxnSpMk id="23" creationId="{BD1A8791-192B-A305-16FF-45E02046CE96}"/>
          </ac:cxnSpMkLst>
        </pc:cxnChg>
      </pc:sldChg>
      <pc:sldChg chg="addSp delSp modSp add mod">
        <pc:chgData name="Ye Zheng" userId="c70b5560249fc8ce" providerId="LiveId" clId="{A142A9E4-A1C6-4716-92B4-84CCF4DD7556}" dt="2024-05-07T13:11:48.205" v="12621" actId="20577"/>
        <pc:sldMkLst>
          <pc:docMk/>
          <pc:sldMk cId="3257880156" sldId="640"/>
        </pc:sldMkLst>
        <pc:spChg chg="mod">
          <ac:chgData name="Ye Zheng" userId="c70b5560249fc8ce" providerId="LiveId" clId="{A142A9E4-A1C6-4716-92B4-84CCF4DD7556}" dt="2024-04-16T15:05:16.648" v="8936" actId="20577"/>
          <ac:spMkLst>
            <pc:docMk/>
            <pc:sldMk cId="3257880156" sldId="640"/>
            <ac:spMk id="2" creationId="{5228D0DB-BE70-BDFD-902E-1BFE9FA92CF8}"/>
          </ac:spMkLst>
        </pc:spChg>
        <pc:spChg chg="mod">
          <ac:chgData name="Ye Zheng" userId="c70b5560249fc8ce" providerId="LiveId" clId="{A142A9E4-A1C6-4716-92B4-84CCF4DD7556}" dt="2024-05-02T14:36:21.631" v="10843" actId="20577"/>
          <ac:spMkLst>
            <pc:docMk/>
            <pc:sldMk cId="3257880156" sldId="640"/>
            <ac:spMk id="3" creationId="{699B3249-09EC-60C6-BFC2-1420B904E538}"/>
          </ac:spMkLst>
        </pc:spChg>
        <pc:spChg chg="add mod">
          <ac:chgData name="Ye Zheng" userId="c70b5560249fc8ce" providerId="LiveId" clId="{A142A9E4-A1C6-4716-92B4-84CCF4DD7556}" dt="2024-04-24T14:08:17.774" v="9078"/>
          <ac:spMkLst>
            <pc:docMk/>
            <pc:sldMk cId="3257880156" sldId="640"/>
            <ac:spMk id="4" creationId="{FAC42D97-B596-7A99-3C1F-F039C16CC8A1}"/>
          </ac:spMkLst>
        </pc:spChg>
        <pc:spChg chg="add mod">
          <ac:chgData name="Ye Zheng" userId="c70b5560249fc8ce" providerId="LiveId" clId="{A142A9E4-A1C6-4716-92B4-84CCF4DD7556}" dt="2024-05-07T13:11:48.205" v="12621" actId="20577"/>
          <ac:spMkLst>
            <pc:docMk/>
            <pc:sldMk cId="3257880156" sldId="640"/>
            <ac:spMk id="9" creationId="{5B0079AC-4A86-FAC7-DF98-2482D24AAE57}"/>
          </ac:spMkLst>
        </pc:spChg>
        <pc:spChg chg="add del mod">
          <ac:chgData name="Ye Zheng" userId="c70b5560249fc8ce" providerId="LiveId" clId="{A142A9E4-A1C6-4716-92B4-84CCF4DD7556}" dt="2024-04-16T15:06:02.196" v="8946" actId="478"/>
          <ac:spMkLst>
            <pc:docMk/>
            <pc:sldMk cId="3257880156" sldId="640"/>
            <ac:spMk id="11" creationId="{88F6C970-A225-22E5-76F7-F820A11FEBA6}"/>
          </ac:spMkLst>
        </pc:spChg>
        <pc:spChg chg="add mod">
          <ac:chgData name="Ye Zheng" userId="c70b5560249fc8ce" providerId="LiveId" clId="{A142A9E4-A1C6-4716-92B4-84CCF4DD7556}" dt="2024-05-02T13:46:11.244" v="9921" actId="1036"/>
          <ac:spMkLst>
            <pc:docMk/>
            <pc:sldMk cId="3257880156" sldId="640"/>
            <ac:spMk id="11" creationId="{C4BAA929-50D8-EED2-427F-70784D86A4C8}"/>
          </ac:spMkLst>
        </pc:spChg>
        <pc:spChg chg="add mod">
          <ac:chgData name="Ye Zheng" userId="c70b5560249fc8ce" providerId="LiveId" clId="{A142A9E4-A1C6-4716-92B4-84CCF4DD7556}" dt="2024-05-02T14:35:37.439" v="10816" actId="1036"/>
          <ac:spMkLst>
            <pc:docMk/>
            <pc:sldMk cId="3257880156" sldId="640"/>
            <ac:spMk id="12" creationId="{5B133140-A87A-DA06-46B5-833284457A61}"/>
          </ac:spMkLst>
        </pc:spChg>
        <pc:spChg chg="del">
          <ac:chgData name="Ye Zheng" userId="c70b5560249fc8ce" providerId="LiveId" clId="{A142A9E4-A1C6-4716-92B4-84CCF4DD7556}" dt="2024-04-24T14:08:17.528" v="9077" actId="478"/>
          <ac:spMkLst>
            <pc:docMk/>
            <pc:sldMk cId="3257880156" sldId="640"/>
            <ac:spMk id="15" creationId="{8F6E1C8C-3F8A-DAC5-9CAF-09B9293AA10E}"/>
          </ac:spMkLst>
        </pc:spChg>
        <pc:spChg chg="add mod">
          <ac:chgData name="Ye Zheng" userId="c70b5560249fc8ce" providerId="LiveId" clId="{A142A9E4-A1C6-4716-92B4-84CCF4DD7556}" dt="2024-05-02T14:35:28.412" v="10815" actId="20577"/>
          <ac:spMkLst>
            <pc:docMk/>
            <pc:sldMk cId="3257880156" sldId="640"/>
            <ac:spMk id="15" creationId="{FE043E14-D960-7326-A65C-FB7DF20ADC49}"/>
          </ac:spMkLst>
        </pc:spChg>
        <pc:spChg chg="del">
          <ac:chgData name="Ye Zheng" userId="c70b5560249fc8ce" providerId="LiveId" clId="{A142A9E4-A1C6-4716-92B4-84CCF4DD7556}" dt="2024-04-16T15:05:24.239" v="8939" actId="478"/>
          <ac:spMkLst>
            <pc:docMk/>
            <pc:sldMk cId="3257880156" sldId="640"/>
            <ac:spMk id="16" creationId="{7C403582-7593-DA03-1D3F-F42E068702A2}"/>
          </ac:spMkLst>
        </pc:spChg>
        <pc:spChg chg="del mod ord">
          <ac:chgData name="Ye Zheng" userId="c70b5560249fc8ce" providerId="LiveId" clId="{A142A9E4-A1C6-4716-92B4-84CCF4DD7556}" dt="2024-04-16T15:02:39.875" v="8862" actId="478"/>
          <ac:spMkLst>
            <pc:docMk/>
            <pc:sldMk cId="3257880156" sldId="640"/>
            <ac:spMk id="18" creationId="{2A2C4C4C-D6A3-AFB8-89D8-4D0D24BEA8D1}"/>
          </ac:spMkLst>
        </pc:spChg>
        <pc:spChg chg="del mod ord">
          <ac:chgData name="Ye Zheng" userId="c70b5560249fc8ce" providerId="LiveId" clId="{A142A9E4-A1C6-4716-92B4-84CCF4DD7556}" dt="2024-04-16T15:06:02.822" v="8947" actId="478"/>
          <ac:spMkLst>
            <pc:docMk/>
            <pc:sldMk cId="3257880156" sldId="640"/>
            <ac:spMk id="21" creationId="{799484EB-0C66-7A51-3E7F-A979B8512345}"/>
          </ac:spMkLst>
        </pc:spChg>
        <pc:spChg chg="del mod ord">
          <ac:chgData name="Ye Zheng" userId="c70b5560249fc8ce" providerId="LiveId" clId="{A142A9E4-A1C6-4716-92B4-84CCF4DD7556}" dt="2024-04-16T15:06:03.856" v="8948" actId="478"/>
          <ac:spMkLst>
            <pc:docMk/>
            <pc:sldMk cId="3257880156" sldId="640"/>
            <ac:spMk id="22" creationId="{D9DF8EB0-AEED-0913-136F-1158E6B87794}"/>
          </ac:spMkLst>
        </pc:spChg>
        <pc:spChg chg="del mod ord">
          <ac:chgData name="Ye Zheng" userId="c70b5560249fc8ce" providerId="LiveId" clId="{A142A9E4-A1C6-4716-92B4-84CCF4DD7556}" dt="2024-04-16T15:06:04.546" v="8949" actId="478"/>
          <ac:spMkLst>
            <pc:docMk/>
            <pc:sldMk cId="3257880156" sldId="640"/>
            <ac:spMk id="23" creationId="{A4DFD7EA-4EC9-AA11-AC86-98576FE5029D}"/>
          </ac:spMkLst>
        </pc:spChg>
        <pc:picChg chg="del">
          <ac:chgData name="Ye Zheng" userId="c70b5560249fc8ce" providerId="LiveId" clId="{A142A9E4-A1C6-4716-92B4-84CCF4DD7556}" dt="2024-04-16T15:05:22.603" v="8938" actId="478"/>
          <ac:picMkLst>
            <pc:docMk/>
            <pc:sldMk cId="3257880156" sldId="640"/>
            <ac:picMk id="4" creationId="{1F7A803A-2ECB-F33A-875F-1A642C5AA74B}"/>
          </ac:picMkLst>
        </pc:picChg>
        <pc:picChg chg="del">
          <ac:chgData name="Ye Zheng" userId="c70b5560249fc8ce" providerId="LiveId" clId="{A142A9E4-A1C6-4716-92B4-84CCF4DD7556}" dt="2024-04-16T15:05:21.503" v="8937" actId="478"/>
          <ac:picMkLst>
            <pc:docMk/>
            <pc:sldMk cId="3257880156" sldId="640"/>
            <ac:picMk id="9" creationId="{2F5F7BA0-DE8A-6593-9ECD-83BD525BC719}"/>
          </ac:picMkLst>
        </pc:picChg>
      </pc:sldChg>
      <pc:sldChg chg="addSp delSp modSp add mod">
        <pc:chgData name="Ye Zheng" userId="c70b5560249fc8ce" providerId="LiveId" clId="{A142A9E4-A1C6-4716-92B4-84CCF4DD7556}" dt="2024-05-07T13:15:25.627" v="12709" actId="20577"/>
        <pc:sldMkLst>
          <pc:docMk/>
          <pc:sldMk cId="2504227894" sldId="641"/>
        </pc:sldMkLst>
        <pc:spChg chg="del">
          <ac:chgData name="Ye Zheng" userId="c70b5560249fc8ce" providerId="LiveId" clId="{A142A9E4-A1C6-4716-92B4-84CCF4DD7556}" dt="2024-04-12T20:05:24.350" v="8044" actId="478"/>
          <ac:spMkLst>
            <pc:docMk/>
            <pc:sldMk cId="2504227894" sldId="641"/>
            <ac:spMk id="5" creationId="{33090AFF-6E3D-E737-8F0C-8EF8129069F7}"/>
          </ac:spMkLst>
        </pc:spChg>
        <pc:spChg chg="add mod">
          <ac:chgData name="Ye Zheng" userId="c70b5560249fc8ce" providerId="LiveId" clId="{A142A9E4-A1C6-4716-92B4-84CCF4DD7556}" dt="2024-04-24T14:08:21.733" v="9080"/>
          <ac:spMkLst>
            <pc:docMk/>
            <pc:sldMk cId="2504227894" sldId="641"/>
            <ac:spMk id="5" creationId="{D5F8E309-C357-3173-D177-FC113ED69DB8}"/>
          </ac:spMkLst>
        </pc:spChg>
        <pc:spChg chg="add del mod ord">
          <ac:chgData name="Ye Zheng" userId="c70b5560249fc8ce" providerId="LiveId" clId="{A142A9E4-A1C6-4716-92B4-84CCF4DD7556}" dt="2024-04-12T20:10:40.475" v="8053" actId="478"/>
          <ac:spMkLst>
            <pc:docMk/>
            <pc:sldMk cId="2504227894" sldId="641"/>
            <ac:spMk id="11" creationId="{85981AA2-C763-B59A-FD7B-049AAE4CD62B}"/>
          </ac:spMkLst>
        </pc:spChg>
        <pc:spChg chg="del">
          <ac:chgData name="Ye Zheng" userId="c70b5560249fc8ce" providerId="LiveId" clId="{A142A9E4-A1C6-4716-92B4-84CCF4DD7556}" dt="2024-04-12T20:05:25.160" v="8045" actId="478"/>
          <ac:spMkLst>
            <pc:docMk/>
            <pc:sldMk cId="2504227894" sldId="641"/>
            <ac:spMk id="15" creationId="{3CA8BE11-9E43-4493-43F6-C12763437521}"/>
          </ac:spMkLst>
        </pc:spChg>
        <pc:spChg chg="mod">
          <ac:chgData name="Ye Zheng" userId="c70b5560249fc8ce" providerId="LiveId" clId="{A142A9E4-A1C6-4716-92B4-84CCF4DD7556}" dt="2024-04-12T20:12:37.298" v="8080" actId="164"/>
          <ac:spMkLst>
            <pc:docMk/>
            <pc:sldMk cId="2504227894" sldId="641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12:37.298" v="8080" actId="164"/>
          <ac:spMkLst>
            <pc:docMk/>
            <pc:sldMk cId="2504227894" sldId="641"/>
            <ac:spMk id="17" creationId="{1038BACA-4B19-9989-E8A2-25674DBBCA66}"/>
          </ac:spMkLst>
        </pc:spChg>
        <pc:spChg chg="del">
          <ac:chgData name="Ye Zheng" userId="c70b5560249fc8ce" providerId="LiveId" clId="{A142A9E4-A1C6-4716-92B4-84CCF4DD7556}" dt="2024-04-24T14:08:21.487" v="9079" actId="478"/>
          <ac:spMkLst>
            <pc:docMk/>
            <pc:sldMk cId="2504227894" sldId="641"/>
            <ac:spMk id="18" creationId="{F732A740-B176-1FA1-6439-BFB6DD304BC5}"/>
          </ac:spMkLst>
        </pc:spChg>
        <pc:spChg chg="del">
          <ac:chgData name="Ye Zheng" userId="c70b5560249fc8ce" providerId="LiveId" clId="{A142A9E4-A1C6-4716-92B4-84CCF4DD7556}" dt="2024-04-12T20:05:23.674" v="8043" actId="478"/>
          <ac:spMkLst>
            <pc:docMk/>
            <pc:sldMk cId="2504227894" sldId="641"/>
            <ac:spMk id="19" creationId="{DE4FD250-7A17-F5BA-A35E-5B2F98239844}"/>
          </ac:spMkLst>
        </pc:spChg>
        <pc:spChg chg="del">
          <ac:chgData name="Ye Zheng" userId="c70b5560249fc8ce" providerId="LiveId" clId="{A142A9E4-A1C6-4716-92B4-84CCF4DD7556}" dt="2024-04-12T20:05:26.191" v="8046" actId="478"/>
          <ac:spMkLst>
            <pc:docMk/>
            <pc:sldMk cId="2504227894" sldId="641"/>
            <ac:spMk id="20" creationId="{C96D4D01-17AF-87A3-36C9-A8E2BBFCB233}"/>
          </ac:spMkLst>
        </pc:spChg>
        <pc:spChg chg="del">
          <ac:chgData name="Ye Zheng" userId="c70b5560249fc8ce" providerId="LiveId" clId="{A142A9E4-A1C6-4716-92B4-84CCF4DD7556}" dt="2024-04-12T20:05:27.057" v="8047" actId="478"/>
          <ac:spMkLst>
            <pc:docMk/>
            <pc:sldMk cId="2504227894" sldId="641"/>
            <ac:spMk id="21" creationId="{910BDA90-F29E-639B-0B2D-7B165B502231}"/>
          </ac:spMkLst>
        </pc:spChg>
        <pc:spChg chg="add mod">
          <ac:chgData name="Ye Zheng" userId="c70b5560249fc8ce" providerId="LiveId" clId="{A142A9E4-A1C6-4716-92B4-84CCF4DD7556}" dt="2024-05-03T19:33:03.056" v="12471" actId="20577"/>
          <ac:spMkLst>
            <pc:docMk/>
            <pc:sldMk cId="2504227894" sldId="641"/>
            <ac:spMk id="22" creationId="{415B9269-8BA9-6E4E-057F-903ACB4A7594}"/>
          </ac:spMkLst>
        </pc:spChg>
        <pc:spChg chg="add mod">
          <ac:chgData name="Ye Zheng" userId="c70b5560249fc8ce" providerId="LiveId" clId="{A142A9E4-A1C6-4716-92B4-84CCF4DD7556}" dt="2024-04-12T20:21:14.966" v="8265" actId="1035"/>
          <ac:spMkLst>
            <pc:docMk/>
            <pc:sldMk cId="2504227894" sldId="641"/>
            <ac:spMk id="24" creationId="{BD32EE36-EB73-99AA-E232-83C5A40E1CE2}"/>
          </ac:spMkLst>
        </pc:spChg>
        <pc:spChg chg="add mod">
          <ac:chgData name="Ye Zheng" userId="c70b5560249fc8ce" providerId="LiveId" clId="{A142A9E4-A1C6-4716-92B4-84CCF4DD7556}" dt="2024-05-07T13:15:25.627" v="12709" actId="20577"/>
          <ac:spMkLst>
            <pc:docMk/>
            <pc:sldMk cId="2504227894" sldId="641"/>
            <ac:spMk id="26" creationId="{EEC5461D-636E-4CE9-0511-6B9DF6F52BDD}"/>
          </ac:spMkLst>
        </pc:spChg>
        <pc:grpChg chg="add mod">
          <ac:chgData name="Ye Zheng" userId="c70b5560249fc8ce" providerId="LiveId" clId="{A142A9E4-A1C6-4716-92B4-84CCF4DD7556}" dt="2024-04-12T20:12:43.138" v="8089" actId="1036"/>
          <ac:grpSpMkLst>
            <pc:docMk/>
            <pc:sldMk cId="2504227894" sldId="641"/>
            <ac:grpSpMk id="14" creationId="{FE8B6260-590F-A27E-B885-F9C223A3781A}"/>
          </ac:grpSpMkLst>
        </pc:grpChg>
        <pc:graphicFrameChg chg="add mod modGraphic">
          <ac:chgData name="Ye Zheng" userId="c70b5560249fc8ce" providerId="LiveId" clId="{A142A9E4-A1C6-4716-92B4-84CCF4DD7556}" dt="2024-04-12T20:21:14.966" v="8265" actId="1035"/>
          <ac:graphicFrameMkLst>
            <pc:docMk/>
            <pc:sldMk cId="2504227894" sldId="641"/>
            <ac:graphicFrameMk id="23" creationId="{D29AD62A-8F59-C2E1-38AA-81BCD13C520B}"/>
          </ac:graphicFrameMkLst>
        </pc:graphicFrameChg>
        <pc:graphicFrameChg chg="add mod modGraphic">
          <ac:chgData name="Ye Zheng" userId="c70b5560249fc8ce" providerId="LiveId" clId="{A142A9E4-A1C6-4716-92B4-84CCF4DD7556}" dt="2024-04-12T20:21:14.966" v="8265" actId="1035"/>
          <ac:graphicFrameMkLst>
            <pc:docMk/>
            <pc:sldMk cId="2504227894" sldId="641"/>
            <ac:graphicFrameMk id="25" creationId="{38C01E4C-089E-E5C6-6D87-64AC9DEAF5FC}"/>
          </ac:graphicFrameMkLst>
        </pc:graphicFrameChg>
        <pc:picChg chg="add mod">
          <ac:chgData name="Ye Zheng" userId="c70b5560249fc8ce" providerId="LiveId" clId="{A142A9E4-A1C6-4716-92B4-84CCF4DD7556}" dt="2024-04-12T20:12:37.298" v="8080" actId="164"/>
          <ac:picMkLst>
            <pc:docMk/>
            <pc:sldMk cId="2504227894" sldId="641"/>
            <ac:picMk id="12" creationId="{563393A7-902C-7033-355C-87EB6F66EB1E}"/>
          </ac:picMkLst>
        </pc:picChg>
      </pc:sldChg>
      <pc:sldChg chg="add del">
        <pc:chgData name="Ye Zheng" userId="c70b5560249fc8ce" providerId="LiveId" clId="{A142A9E4-A1C6-4716-92B4-84CCF4DD7556}" dt="2024-04-12T20:21:26.929" v="8267" actId="47"/>
        <pc:sldMkLst>
          <pc:docMk/>
          <pc:sldMk cId="3164401779" sldId="642"/>
        </pc:sldMkLst>
      </pc:sldChg>
      <pc:sldChg chg="addSp delSp modSp add mod">
        <pc:chgData name="Ye Zheng" userId="c70b5560249fc8ce" providerId="LiveId" clId="{A142A9E4-A1C6-4716-92B4-84CCF4DD7556}" dt="2024-05-07T13:15:20.027" v="12707" actId="207"/>
        <pc:sldMkLst>
          <pc:docMk/>
          <pc:sldMk cId="1133066072" sldId="643"/>
        </pc:sldMkLst>
        <pc:spChg chg="mod">
          <ac:chgData name="Ye Zheng" userId="c70b5560249fc8ce" providerId="LiveId" clId="{A142A9E4-A1C6-4716-92B4-84CCF4DD7556}" dt="2024-04-12T20:34:44.046" v="8632" actId="207"/>
          <ac:spMkLst>
            <pc:docMk/>
            <pc:sldMk cId="1133066072" sldId="643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12T20:21:42.589" v="8273"/>
          <ac:spMkLst>
            <pc:docMk/>
            <pc:sldMk cId="1133066072" sldId="643"/>
            <ac:spMk id="5" creationId="{02060CCE-DF0B-2D62-03B0-6DD59672BC6B}"/>
          </ac:spMkLst>
        </pc:spChg>
        <pc:spChg chg="add mod">
          <ac:chgData name="Ye Zheng" userId="c70b5560249fc8ce" providerId="LiveId" clId="{A142A9E4-A1C6-4716-92B4-84CCF4DD7556}" dt="2024-04-12T20:26:46.103" v="8348" actId="1035"/>
          <ac:spMkLst>
            <pc:docMk/>
            <pc:sldMk cId="1133066072" sldId="643"/>
            <ac:spMk id="11" creationId="{D264CDAF-1101-49FC-8B3F-14C7F5031B17}"/>
          </ac:spMkLst>
        </pc:spChg>
        <pc:spChg chg="add mod">
          <ac:chgData name="Ye Zheng" userId="c70b5560249fc8ce" providerId="LiveId" clId="{A142A9E4-A1C6-4716-92B4-84CCF4DD7556}" dt="2024-04-24T14:08:25.300" v="9082"/>
          <ac:spMkLst>
            <pc:docMk/>
            <pc:sldMk cId="1133066072" sldId="643"/>
            <ac:spMk id="15" creationId="{5D0F05AC-7178-0061-A653-D24C4451F38A}"/>
          </ac:spMkLst>
        </pc:spChg>
        <pc:spChg chg="mod">
          <ac:chgData name="Ye Zheng" userId="c70b5560249fc8ce" providerId="LiveId" clId="{A142A9E4-A1C6-4716-92B4-84CCF4DD7556}" dt="2024-04-12T20:34:51.237" v="8633" actId="207"/>
          <ac:spMkLst>
            <pc:docMk/>
            <pc:sldMk cId="1133066072" sldId="643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34:51.237" v="8633" actId="207"/>
          <ac:spMkLst>
            <pc:docMk/>
            <pc:sldMk cId="1133066072" sldId="643"/>
            <ac:spMk id="17" creationId="{1038BACA-4B19-9989-E8A2-25674DBBCA66}"/>
          </ac:spMkLst>
        </pc:spChg>
        <pc:spChg chg="add mod">
          <ac:chgData name="Ye Zheng" userId="c70b5560249fc8ce" providerId="LiveId" clId="{A142A9E4-A1C6-4716-92B4-84CCF4DD7556}" dt="2024-05-07T13:15:20.027" v="12707" actId="207"/>
          <ac:spMkLst>
            <pc:docMk/>
            <pc:sldMk cId="1133066072" sldId="643"/>
            <ac:spMk id="18" creationId="{056B0853-3862-9B64-37D2-B691F3A946CD}"/>
          </ac:spMkLst>
        </pc:spChg>
        <pc:spChg chg="del">
          <ac:chgData name="Ye Zheng" userId="c70b5560249fc8ce" providerId="LiveId" clId="{A142A9E4-A1C6-4716-92B4-84CCF4DD7556}" dt="2024-04-24T14:08:25.080" v="9081" actId="478"/>
          <ac:spMkLst>
            <pc:docMk/>
            <pc:sldMk cId="1133066072" sldId="643"/>
            <ac:spMk id="18" creationId="{F732A740-B176-1FA1-6439-BFB6DD304BC5}"/>
          </ac:spMkLst>
        </pc:spChg>
        <pc:spChg chg="del">
          <ac:chgData name="Ye Zheng" userId="c70b5560249fc8ce" providerId="LiveId" clId="{A142A9E4-A1C6-4716-92B4-84CCF4DD7556}" dt="2024-04-12T20:21:31.067" v="8268" actId="478"/>
          <ac:spMkLst>
            <pc:docMk/>
            <pc:sldMk cId="1133066072" sldId="643"/>
            <ac:spMk id="22" creationId="{415B9269-8BA9-6E4E-057F-903ACB4A7594}"/>
          </ac:spMkLst>
        </pc:spChg>
        <pc:spChg chg="del">
          <ac:chgData name="Ye Zheng" userId="c70b5560249fc8ce" providerId="LiveId" clId="{A142A9E4-A1C6-4716-92B4-84CCF4DD7556}" dt="2024-04-12T20:21:33.158" v="8270" actId="478"/>
          <ac:spMkLst>
            <pc:docMk/>
            <pc:sldMk cId="1133066072" sldId="643"/>
            <ac:spMk id="24" creationId="{BD32EE36-EB73-99AA-E232-83C5A40E1CE2}"/>
          </ac:spMkLst>
        </pc:spChg>
        <pc:spChg chg="del">
          <ac:chgData name="Ye Zheng" userId="c70b5560249fc8ce" providerId="LiveId" clId="{A142A9E4-A1C6-4716-92B4-84CCF4DD7556}" dt="2024-04-12T20:21:34.966" v="8272" actId="478"/>
          <ac:spMkLst>
            <pc:docMk/>
            <pc:sldMk cId="1133066072" sldId="643"/>
            <ac:spMk id="26" creationId="{EEC5461D-636E-4CE9-0511-6B9DF6F52BDD}"/>
          </ac:spMkLst>
        </pc:spChg>
        <pc:spChg chg="add mod">
          <ac:chgData name="Ye Zheng" userId="c70b5560249fc8ce" providerId="LiveId" clId="{A142A9E4-A1C6-4716-92B4-84CCF4DD7556}" dt="2024-04-12T20:28:32.960" v="8440" actId="1035"/>
          <ac:spMkLst>
            <pc:docMk/>
            <pc:sldMk cId="1133066072" sldId="643"/>
            <ac:spMk id="30" creationId="{15F80041-B091-0ECE-F644-983C49DE020B}"/>
          </ac:spMkLst>
        </pc:spChg>
        <pc:grpChg chg="add mod">
          <ac:chgData name="Ye Zheng" userId="c70b5560249fc8ce" providerId="LiveId" clId="{A142A9E4-A1C6-4716-92B4-84CCF4DD7556}" dt="2024-04-12T20:26:51.857" v="8372" actId="1036"/>
          <ac:grpSpMkLst>
            <pc:docMk/>
            <pc:sldMk cId="1133066072" sldId="643"/>
            <ac:grpSpMk id="29" creationId="{53BA8421-2CDC-2900-B58A-AE776158A8A3}"/>
          </ac:grpSpMkLst>
        </pc:grpChg>
        <pc:graphicFrameChg chg="del">
          <ac:chgData name="Ye Zheng" userId="c70b5560249fc8ce" providerId="LiveId" clId="{A142A9E4-A1C6-4716-92B4-84CCF4DD7556}" dt="2024-04-12T20:21:32.443" v="8269" actId="478"/>
          <ac:graphicFrameMkLst>
            <pc:docMk/>
            <pc:sldMk cId="1133066072" sldId="643"/>
            <ac:graphicFrameMk id="23" creationId="{D29AD62A-8F59-C2E1-38AA-81BCD13C520B}"/>
          </ac:graphicFrameMkLst>
        </pc:graphicFrameChg>
        <pc:graphicFrameChg chg="del">
          <ac:chgData name="Ye Zheng" userId="c70b5560249fc8ce" providerId="LiveId" clId="{A142A9E4-A1C6-4716-92B4-84CCF4DD7556}" dt="2024-04-12T20:21:34.366" v="8271" actId="478"/>
          <ac:graphicFrameMkLst>
            <pc:docMk/>
            <pc:sldMk cId="1133066072" sldId="643"/>
            <ac:graphicFrameMk id="25" creationId="{38C01E4C-089E-E5C6-6D87-64AC9DEAF5FC}"/>
          </ac:graphicFrameMkLst>
        </pc:graphicFrameChg>
        <pc:picChg chg="mod">
          <ac:chgData name="Ye Zheng" userId="c70b5560249fc8ce" providerId="LiveId" clId="{A142A9E4-A1C6-4716-92B4-84CCF4DD7556}" dt="2024-04-12T20:34:58.777" v="8634"/>
          <ac:picMkLst>
            <pc:docMk/>
            <pc:sldMk cId="1133066072" sldId="643"/>
            <ac:picMk id="12" creationId="{563393A7-902C-7033-355C-87EB6F66EB1E}"/>
          </ac:picMkLst>
        </pc:picChg>
        <pc:picChg chg="add mod">
          <ac:chgData name="Ye Zheng" userId="c70b5560249fc8ce" providerId="LiveId" clId="{A142A9E4-A1C6-4716-92B4-84CCF4DD7556}" dt="2024-04-12T20:26:02.617" v="8343"/>
          <ac:picMkLst>
            <pc:docMk/>
            <pc:sldMk cId="1133066072" sldId="643"/>
            <ac:picMk id="19" creationId="{E40EB51C-3A94-14EE-B505-84754B109966}"/>
          </ac:picMkLst>
        </pc:picChg>
        <pc:picChg chg="add del mod">
          <ac:chgData name="Ye Zheng" userId="c70b5560249fc8ce" providerId="LiveId" clId="{A142A9E4-A1C6-4716-92B4-84CCF4DD7556}" dt="2024-04-12T20:24:47.657" v="8319" actId="478"/>
          <ac:picMkLst>
            <pc:docMk/>
            <pc:sldMk cId="1133066072" sldId="643"/>
            <ac:picMk id="21" creationId="{74DB9553-FC1D-0B2F-F9D7-7BFD5079F4FA}"/>
          </ac:picMkLst>
        </pc:picChg>
        <pc:picChg chg="add mod">
          <ac:chgData name="Ye Zheng" userId="c70b5560249fc8ce" providerId="LiveId" clId="{A142A9E4-A1C6-4716-92B4-84CCF4DD7556}" dt="2024-04-12T20:26:16.351" v="8344"/>
          <ac:picMkLst>
            <pc:docMk/>
            <pc:sldMk cId="1133066072" sldId="643"/>
            <ac:picMk id="27" creationId="{6604640F-6BC1-67C3-93A2-556800DC981E}"/>
          </ac:picMkLst>
        </pc:picChg>
        <pc:picChg chg="add mod">
          <ac:chgData name="Ye Zheng" userId="c70b5560249fc8ce" providerId="LiveId" clId="{A142A9E4-A1C6-4716-92B4-84CCF4DD7556}" dt="2024-04-12T20:26:20.865" v="8345"/>
          <ac:picMkLst>
            <pc:docMk/>
            <pc:sldMk cId="1133066072" sldId="643"/>
            <ac:picMk id="28" creationId="{BABECA2C-0684-F0A2-EAE6-DFFCD3A73FEA}"/>
          </ac:picMkLst>
        </pc:picChg>
      </pc:sldChg>
      <pc:sldChg chg="addSp delSp modSp add mod">
        <pc:chgData name="Ye Zheng" userId="c70b5560249fc8ce" providerId="LiveId" clId="{A142A9E4-A1C6-4716-92B4-84CCF4DD7556}" dt="2024-05-07T13:16:47.421" v="12742" actId="20577"/>
        <pc:sldMkLst>
          <pc:docMk/>
          <pc:sldMk cId="4011034544" sldId="644"/>
        </pc:sldMkLst>
        <pc:spChg chg="del">
          <ac:chgData name="Ye Zheng" userId="c70b5560249fc8ce" providerId="LiveId" clId="{A142A9E4-A1C6-4716-92B4-84CCF4DD7556}" dt="2024-04-12T20:35:38.313" v="8637" actId="478"/>
          <ac:spMkLst>
            <pc:docMk/>
            <pc:sldMk cId="4011034544" sldId="644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24T14:08:28.808" v="9084"/>
          <ac:spMkLst>
            <pc:docMk/>
            <pc:sldMk cId="4011034544" sldId="644"/>
            <ac:spMk id="3" creationId="{F37B7028-06AF-A629-AA85-F0A6B02DA700}"/>
          </ac:spMkLst>
        </pc:spChg>
        <pc:spChg chg="mod">
          <ac:chgData name="Ye Zheng" userId="c70b5560249fc8ce" providerId="LiveId" clId="{A142A9E4-A1C6-4716-92B4-84CCF4DD7556}" dt="2024-04-12T20:35:21.941" v="8635" actId="207"/>
          <ac:spMkLst>
            <pc:docMk/>
            <pc:sldMk cId="4011034544" sldId="644"/>
            <ac:spMk id="5" creationId="{02060CCE-DF0B-2D62-03B0-6DD59672BC6B}"/>
          </ac:spMkLst>
        </pc:spChg>
        <pc:spChg chg="mod">
          <ac:chgData name="Ye Zheng" userId="c70b5560249fc8ce" providerId="LiveId" clId="{A142A9E4-A1C6-4716-92B4-84CCF4DD7556}" dt="2024-04-12T20:35:21.941" v="8635" actId="207"/>
          <ac:spMkLst>
            <pc:docMk/>
            <pc:sldMk cId="4011034544" sldId="644"/>
            <ac:spMk id="11" creationId="{D264CDAF-1101-49FC-8B3F-14C7F5031B17}"/>
          </ac:spMkLst>
        </pc:spChg>
        <pc:spChg chg="add mod">
          <ac:chgData name="Ye Zheng" userId="c70b5560249fc8ce" providerId="LiveId" clId="{A142A9E4-A1C6-4716-92B4-84CCF4DD7556}" dt="2024-04-12T20:28:16.191" v="8431" actId="1036"/>
          <ac:spMkLst>
            <pc:docMk/>
            <pc:sldMk cId="4011034544" sldId="644"/>
            <ac:spMk id="15" creationId="{C33A7706-0BA7-A3CD-1B72-9F40B0697E2C}"/>
          </ac:spMkLst>
        </pc:spChg>
        <pc:spChg chg="del">
          <ac:chgData name="Ye Zheng" userId="c70b5560249fc8ce" providerId="LiveId" clId="{A142A9E4-A1C6-4716-92B4-84CCF4DD7556}" dt="2024-04-24T14:08:28.498" v="9083" actId="478"/>
          <ac:spMkLst>
            <pc:docMk/>
            <pc:sldMk cId="4011034544" sldId="644"/>
            <ac:spMk id="18" creationId="{F732A740-B176-1FA1-6439-BFB6DD304BC5}"/>
          </ac:spMkLst>
        </pc:spChg>
        <pc:spChg chg="add mod">
          <ac:chgData name="Ye Zheng" userId="c70b5560249fc8ce" providerId="LiveId" clId="{A142A9E4-A1C6-4716-92B4-84CCF4DD7556}" dt="2024-05-07T13:16:19.918" v="12727" actId="20577"/>
          <ac:spMkLst>
            <pc:docMk/>
            <pc:sldMk cId="4011034544" sldId="644"/>
            <ac:spMk id="22" creationId="{C05BE49E-8440-5305-0F68-A5AC01A30ED6}"/>
          </ac:spMkLst>
        </pc:spChg>
        <pc:spChg chg="add mod">
          <ac:chgData name="Ye Zheng" userId="c70b5560249fc8ce" providerId="LiveId" clId="{A142A9E4-A1C6-4716-92B4-84CCF4DD7556}" dt="2024-05-07T13:16:09.547" v="12723" actId="20577"/>
          <ac:spMkLst>
            <pc:docMk/>
            <pc:sldMk cId="4011034544" sldId="644"/>
            <ac:spMk id="23" creationId="{95875E1B-5BA4-5957-F979-6D7FB3671AEB}"/>
          </ac:spMkLst>
        </pc:spChg>
        <pc:spChg chg="add mod">
          <ac:chgData name="Ye Zheng" userId="c70b5560249fc8ce" providerId="LiveId" clId="{A142A9E4-A1C6-4716-92B4-84CCF4DD7556}" dt="2024-05-07T13:16:47.421" v="12742" actId="20577"/>
          <ac:spMkLst>
            <pc:docMk/>
            <pc:sldMk cId="4011034544" sldId="644"/>
            <ac:spMk id="24" creationId="{FCA1BAA8-D80D-649E-05D1-3DE7109C76E4}"/>
          </ac:spMkLst>
        </pc:spChg>
        <pc:spChg chg="add 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26" creationId="{439B31F8-0DCD-3C26-F44B-BE5FA18AE679}"/>
          </ac:spMkLst>
        </pc:spChg>
        <pc:spChg chg="del">
          <ac:chgData name="Ye Zheng" userId="c70b5560249fc8ce" providerId="LiveId" clId="{A142A9E4-A1C6-4716-92B4-84CCF4DD7556}" dt="2024-04-12T20:28:05.569" v="8427" actId="478"/>
          <ac:spMkLst>
            <pc:docMk/>
            <pc:sldMk cId="4011034544" sldId="644"/>
            <ac:spMk id="30" creationId="{15F80041-B091-0ECE-F644-983C49DE020B}"/>
          </ac:spMkLst>
        </pc:spChg>
        <pc:spChg chg="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32" creationId="{CA602A0C-723A-DD08-7D16-E61D6957DFA2}"/>
          </ac:spMkLst>
        </pc:spChg>
        <pc:spChg chg="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33" creationId="{48E2C6C9-D243-150F-0CD7-A0A3C7500BF6}"/>
          </ac:spMkLst>
        </pc:spChg>
        <pc:grpChg chg="del">
          <ac:chgData name="Ye Zheng" userId="c70b5560249fc8ce" providerId="LiveId" clId="{A142A9E4-A1C6-4716-92B4-84CCF4DD7556}" dt="2024-04-12T20:35:39.142" v="8638" actId="478"/>
          <ac:grpSpMkLst>
            <pc:docMk/>
            <pc:sldMk cId="4011034544" sldId="644"/>
            <ac:grpSpMk id="14" creationId="{FE8B6260-590F-A27E-B885-F9C223A3781A}"/>
          </ac:grpSpMkLst>
        </pc:grpChg>
        <pc:grpChg chg="add mod">
          <ac:chgData name="Ye Zheng" userId="c70b5560249fc8ce" providerId="LiveId" clId="{A142A9E4-A1C6-4716-92B4-84CCF4DD7556}" dt="2024-05-07T13:16:29.543" v="12728" actId="12788"/>
          <ac:grpSpMkLst>
            <pc:docMk/>
            <pc:sldMk cId="4011034544" sldId="644"/>
            <ac:grpSpMk id="25" creationId="{16B8BB82-A42D-8511-AFD7-B802903B81AA}"/>
          </ac:grpSpMkLst>
        </pc:grpChg>
        <pc:grpChg chg="mod">
          <ac:chgData name="Ye Zheng" userId="c70b5560249fc8ce" providerId="LiveId" clId="{A142A9E4-A1C6-4716-92B4-84CCF4DD7556}" dt="2024-04-12T20:35:29.152" v="8636"/>
          <ac:grpSpMkLst>
            <pc:docMk/>
            <pc:sldMk cId="4011034544" sldId="644"/>
            <ac:grpSpMk id="29" creationId="{53BA8421-2CDC-2900-B58A-AE776158A8A3}"/>
          </ac:grpSpMkLst>
        </pc:grpChg>
        <pc:grpChg chg="add mod">
          <ac:chgData name="Ye Zheng" userId="c70b5560249fc8ce" providerId="LiveId" clId="{A142A9E4-A1C6-4716-92B4-84CCF4DD7556}" dt="2024-04-12T20:35:40.293" v="8639"/>
          <ac:grpSpMkLst>
            <pc:docMk/>
            <pc:sldMk cId="4011034544" sldId="644"/>
            <ac:grpSpMk id="31" creationId="{D8C1A658-0B86-360D-2DD1-BE03C26E8E9B}"/>
          </ac:grpSpMkLst>
        </pc:grpChg>
        <pc:picChg chg="add del mod">
          <ac:chgData name="Ye Zheng" userId="c70b5560249fc8ce" providerId="LiveId" clId="{A142A9E4-A1C6-4716-92B4-84CCF4DD7556}" dt="2024-04-12T20:51:11.462" v="8645" actId="478"/>
          <ac:picMkLst>
            <pc:docMk/>
            <pc:sldMk cId="4011034544" sldId="644"/>
            <ac:picMk id="20" creationId="{FE722A51-47E9-6100-2DDB-544816328614}"/>
          </ac:picMkLst>
        </pc:picChg>
        <pc:picChg chg="add mod">
          <ac:chgData name="Ye Zheng" userId="c70b5560249fc8ce" providerId="LiveId" clId="{A142A9E4-A1C6-4716-92B4-84CCF4DD7556}" dt="2024-05-07T13:16:09.547" v="12723" actId="20577"/>
          <ac:picMkLst>
            <pc:docMk/>
            <pc:sldMk cId="4011034544" sldId="644"/>
            <ac:picMk id="21" creationId="{18327F26-4F59-239A-7A2A-75FBEF2FC226}"/>
          </ac:picMkLst>
        </pc:picChg>
        <pc:picChg chg="mod">
          <ac:chgData name="Ye Zheng" userId="c70b5560249fc8ce" providerId="LiveId" clId="{A142A9E4-A1C6-4716-92B4-84CCF4DD7556}" dt="2024-04-12T20:35:40.293" v="8639"/>
          <ac:picMkLst>
            <pc:docMk/>
            <pc:sldMk cId="4011034544" sldId="644"/>
            <ac:picMk id="34" creationId="{B2CEC6CD-8EEA-296D-243A-3DA4494AA1AC}"/>
          </ac:picMkLst>
        </pc:picChg>
      </pc:sldChg>
      <pc:sldChg chg="addSp delSp modSp add mod">
        <pc:chgData name="Ye Zheng" userId="c70b5560249fc8ce" providerId="LiveId" clId="{A142A9E4-A1C6-4716-92B4-84CCF4DD7556}" dt="2024-05-07T13:22:38.633" v="12822" actId="1038"/>
        <pc:sldMkLst>
          <pc:docMk/>
          <pc:sldMk cId="587905818" sldId="645"/>
        </pc:sldMkLst>
        <pc:spChg chg="mod">
          <ac:chgData name="Ye Zheng" userId="c70b5560249fc8ce" providerId="LiveId" clId="{A142A9E4-A1C6-4716-92B4-84CCF4DD7556}" dt="2024-05-03T19:34:02.631" v="12489" actId="20577"/>
          <ac:spMkLst>
            <pc:docMk/>
            <pc:sldMk cId="587905818" sldId="645"/>
            <ac:spMk id="23" creationId="{9B0745F3-288B-7C87-3DB5-E79C53B2B954}"/>
          </ac:spMkLst>
        </pc:spChg>
        <pc:spChg chg="mod">
          <ac:chgData name="Ye Zheng" userId="c70b5560249fc8ce" providerId="LiveId" clId="{A142A9E4-A1C6-4716-92B4-84CCF4DD7556}" dt="2024-05-07T13:22:38.633" v="12822" actId="1038"/>
          <ac:spMkLst>
            <pc:docMk/>
            <pc:sldMk cId="587905818" sldId="645"/>
            <ac:spMk id="25" creationId="{FDD80F06-9F23-57C3-AA82-7244490FE0BB}"/>
          </ac:spMkLst>
        </pc:spChg>
        <pc:graphicFrameChg chg="add del mod">
          <ac:chgData name="Ye Zheng" userId="c70b5560249fc8ce" providerId="LiveId" clId="{A142A9E4-A1C6-4716-92B4-84CCF4DD7556}" dt="2024-05-07T13:17:52.355" v="12755"/>
          <ac:graphicFrameMkLst>
            <pc:docMk/>
            <pc:sldMk cId="587905818" sldId="645"/>
            <ac:graphicFrameMk id="2" creationId="{0EF09399-3566-53E5-32FC-232B02F2CB85}"/>
          </ac:graphicFrameMkLst>
        </pc:graphicFrame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2" creationId="{FA710F64-DD9C-2FE8-59A7-10E2B4124BC4}"/>
          </ac:picMkLst>
        </pc:picChg>
        <pc:picChg chg="add del mod">
          <ac:chgData name="Ye Zheng" userId="c70b5560249fc8ce" providerId="LiveId" clId="{A142A9E4-A1C6-4716-92B4-84CCF4DD7556}" dt="2024-05-07T13:17:47.234" v="12744" actId="478"/>
          <ac:picMkLst>
            <pc:docMk/>
            <pc:sldMk cId="587905818" sldId="645"/>
            <ac:picMk id="5" creationId="{F21EEC4D-D70F-A507-4259-EA667ADC3D11}"/>
          </ac:picMkLst>
        </pc:picChg>
        <pc:picChg chg="add del mod">
          <ac:chgData name="Ye Zheng" userId="c70b5560249fc8ce" providerId="LiveId" clId="{A142A9E4-A1C6-4716-92B4-84CCF4DD7556}" dt="2024-05-07T13:17:47.702" v="12745" actId="478"/>
          <ac:picMkLst>
            <pc:docMk/>
            <pc:sldMk cId="587905818" sldId="645"/>
            <ac:picMk id="6" creationId="{8554E9C4-9483-79C6-5A0B-B3A1301752A4}"/>
          </ac:picMkLst>
        </pc:picChg>
        <pc:picChg chg="add del mod">
          <ac:chgData name="Ye Zheng" userId="c70b5560249fc8ce" providerId="LiveId" clId="{A142A9E4-A1C6-4716-92B4-84CCF4DD7556}" dt="2024-05-07T13:17:48.205" v="12746" actId="478"/>
          <ac:picMkLst>
            <pc:docMk/>
            <pc:sldMk cId="587905818" sldId="645"/>
            <ac:picMk id="7" creationId="{69BD487F-FFDF-B92F-631C-4589B2E61E53}"/>
          </ac:picMkLst>
        </pc:picChg>
        <pc:picChg chg="add del mod">
          <ac:chgData name="Ye Zheng" userId="c70b5560249fc8ce" providerId="LiveId" clId="{A142A9E4-A1C6-4716-92B4-84CCF4DD7556}" dt="2024-05-07T13:17:49.202" v="12748" actId="478"/>
          <ac:picMkLst>
            <pc:docMk/>
            <pc:sldMk cId="587905818" sldId="645"/>
            <ac:picMk id="8" creationId="{E493F374-C6C8-0915-9151-B7ABCE1656FD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9" creationId="{1D1E013B-77A9-38FC-A400-04329A517DF9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9" creationId="{F50949AB-F88E-D193-0FB4-477A17EF7DE3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0" creationId="{0BF2EB57-A376-C592-43A4-B307FA2F6AEB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10" creationId="{E8FF40B1-6185-7029-119C-E1DEBC8ADE5A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11" creationId="{D4919704-EF0D-E34F-9B79-A1DAF0E84D1D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1" creationId="{D90F71A9-B7F5-3E55-CB4D-F1912E2F9257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3" creationId="{289E4AF9-C711-DF18-4A76-894BEE3175A2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3" creationId="{D024C379-DA7D-7056-5058-DA7168B7F8A5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4" creationId="{5B73EF61-D2BF-53B2-1CCC-3DD4E2B21C62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4" creationId="{CC2C2115-96F7-F537-BC41-CDB0714CF540}"/>
          </ac:picMkLst>
        </pc:picChg>
        <pc:picChg chg="add del mod">
          <ac:chgData name="Ye Zheng" userId="c70b5560249fc8ce" providerId="LiveId" clId="{A142A9E4-A1C6-4716-92B4-84CCF4DD7556}" dt="2024-05-07T13:17:49.657" v="12749" actId="478"/>
          <ac:picMkLst>
            <pc:docMk/>
            <pc:sldMk cId="587905818" sldId="645"/>
            <ac:picMk id="15" creationId="{75515B88-3E6D-3AB4-E683-C4FBDC3293A5}"/>
          </ac:picMkLst>
        </pc:picChg>
        <pc:picChg chg="add del mod">
          <ac:chgData name="Ye Zheng" userId="c70b5560249fc8ce" providerId="LiveId" clId="{A142A9E4-A1C6-4716-92B4-84CCF4DD7556}" dt="2024-05-07T13:17:48.671" v="12747" actId="478"/>
          <ac:picMkLst>
            <pc:docMk/>
            <pc:sldMk cId="587905818" sldId="645"/>
            <ac:picMk id="16" creationId="{EB4DC0C4-F870-76CE-5929-03F310777F1B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7" creationId="{154E401C-A8D0-C4F5-A1C3-87CE63143579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7" creationId="{2F4F3B2F-B448-01ED-B0BD-F273FC1BB797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8" creationId="{05614F07-8912-4C55-D69A-4BAED60337EE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9" creationId="{FDC4EBC6-DC9D-A14C-EC83-C4CA7D4BB812}"/>
          </ac:picMkLst>
        </pc:picChg>
      </pc:sldChg>
      <pc:sldChg chg="add del">
        <pc:chgData name="Ye Zheng" userId="c70b5560249fc8ce" providerId="LiveId" clId="{A142A9E4-A1C6-4716-92B4-84CCF4DD7556}" dt="2024-04-16T15:07:49.799" v="8958" actId="47"/>
        <pc:sldMkLst>
          <pc:docMk/>
          <pc:sldMk cId="848093219" sldId="645"/>
        </pc:sldMkLst>
      </pc:sldChg>
      <pc:sldChg chg="addSp delSp modSp add mod">
        <pc:chgData name="Ye Zheng" userId="c70b5560249fc8ce" providerId="LiveId" clId="{A142A9E4-A1C6-4716-92B4-84CCF4DD7556}" dt="2024-05-06T17:20:44.402" v="12494" actId="14100"/>
        <pc:sldMkLst>
          <pc:docMk/>
          <pc:sldMk cId="3036850859" sldId="646"/>
        </pc:sldMkLst>
        <pc:spChg chg="mod">
          <ac:chgData name="Ye Zheng" userId="c70b5560249fc8ce" providerId="LiveId" clId="{A142A9E4-A1C6-4716-92B4-84CCF4DD7556}" dt="2024-05-02T13:18:26.643" v="9470" actId="20577"/>
          <ac:spMkLst>
            <pc:docMk/>
            <pc:sldMk cId="3036850859" sldId="646"/>
            <ac:spMk id="2" creationId="{CE5C3010-5776-8AEC-8E8E-6BFD5FF5A6CA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3" creationId="{A135569A-8DAA-6C17-C414-A7E09DE38E6A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5" creationId="{CED6F003-F044-682B-8B78-B89E1593082B}"/>
          </ac:spMkLst>
        </pc:spChg>
        <pc:spChg chg="del mod">
          <ac:chgData name="Ye Zheng" userId="c70b5560249fc8ce" providerId="LiveId" clId="{A142A9E4-A1C6-4716-92B4-84CCF4DD7556}" dt="2024-05-02T13:18:52.366" v="9474"/>
          <ac:spMkLst>
            <pc:docMk/>
            <pc:sldMk cId="3036850859" sldId="646"/>
            <ac:spMk id="6" creationId="{C598B065-1A09-95E0-F6A0-1D81F625F168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11" creationId="{B3392C64-0E88-4B4D-7448-5C9B29AA9848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12" creationId="{A6D43758-CCC8-D93B-51D2-96AFDF02EA8E}"/>
          </ac:spMkLst>
        </pc:spChg>
        <pc:spChg chg="mod">
          <ac:chgData name="Ye Zheng" userId="c70b5560249fc8ce" providerId="LiveId" clId="{A142A9E4-A1C6-4716-92B4-84CCF4DD7556}" dt="2024-05-03T19:17:05.260" v="12082" actId="20577"/>
          <ac:spMkLst>
            <pc:docMk/>
            <pc:sldMk cId="3036850859" sldId="646"/>
            <ac:spMk id="19" creationId="{4B67241C-0BEF-C5E0-3F4A-F90DAB6604A8}"/>
          </ac:spMkLst>
        </pc:spChg>
        <pc:spChg chg="add mod">
          <ac:chgData name="Ye Zheng" userId="c70b5560249fc8ce" providerId="LiveId" clId="{A142A9E4-A1C6-4716-92B4-84CCF4DD7556}" dt="2024-05-06T17:20:40.654" v="12492" actId="14100"/>
          <ac:spMkLst>
            <pc:docMk/>
            <pc:sldMk cId="3036850859" sldId="646"/>
            <ac:spMk id="23" creationId="{FFE35748-D0CA-F906-AD3F-E2B184CCA7B5}"/>
          </ac:spMkLst>
        </pc:spChg>
        <pc:spChg chg="add mod">
          <ac:chgData name="Ye Zheng" userId="c70b5560249fc8ce" providerId="LiveId" clId="{A142A9E4-A1C6-4716-92B4-84CCF4DD7556}" dt="2024-05-06T17:20:42.677" v="12493" actId="14100"/>
          <ac:spMkLst>
            <pc:docMk/>
            <pc:sldMk cId="3036850859" sldId="646"/>
            <ac:spMk id="25" creationId="{85CFBA38-DBFE-4DAB-8178-B6B9AF0F7FCB}"/>
          </ac:spMkLst>
        </pc:spChg>
        <pc:spChg chg="add mod">
          <ac:chgData name="Ye Zheng" userId="c70b5560249fc8ce" providerId="LiveId" clId="{A142A9E4-A1C6-4716-92B4-84CCF4DD7556}" dt="2024-05-06T17:20:44.402" v="12494" actId="14100"/>
          <ac:spMkLst>
            <pc:docMk/>
            <pc:sldMk cId="3036850859" sldId="646"/>
            <ac:spMk id="26" creationId="{E234948D-E31D-3B0A-0832-BDBE73200A64}"/>
          </ac:spMkLst>
        </pc:spChg>
        <pc:spChg chg="add mod">
          <ac:chgData name="Ye Zheng" userId="c70b5560249fc8ce" providerId="LiveId" clId="{A142A9E4-A1C6-4716-92B4-84CCF4DD7556}" dt="2024-05-06T17:20:38.266" v="12491" actId="14100"/>
          <ac:spMkLst>
            <pc:docMk/>
            <pc:sldMk cId="3036850859" sldId="646"/>
            <ac:spMk id="27" creationId="{E51E1E61-E7B5-C355-819C-76B53F77CAEE}"/>
          </ac:spMkLst>
        </pc:spChg>
        <pc:spChg chg="add mod">
          <ac:chgData name="Ye Zheng" userId="c70b5560249fc8ce" providerId="LiveId" clId="{A142A9E4-A1C6-4716-92B4-84CCF4DD7556}" dt="2024-05-06T17:20:34.149" v="12490" actId="14100"/>
          <ac:spMkLst>
            <pc:docMk/>
            <pc:sldMk cId="3036850859" sldId="646"/>
            <ac:spMk id="28" creationId="{2CDA486E-D828-BCA6-5480-F9695C98D208}"/>
          </ac:spMkLst>
        </pc:spChg>
        <pc:grpChg chg="del">
          <ac:chgData name="Ye Zheng" userId="c70b5560249fc8ce" providerId="LiveId" clId="{A142A9E4-A1C6-4716-92B4-84CCF4DD7556}" dt="2024-05-02T13:18:42.332" v="9471" actId="478"/>
          <ac:grpSpMkLst>
            <pc:docMk/>
            <pc:sldMk cId="3036850859" sldId="646"/>
            <ac:grpSpMk id="14" creationId="{8840752C-7D38-0A05-A33D-40927A002F14}"/>
          </ac:grpSpMkLst>
        </pc:grpChg>
        <pc:grpChg chg="del">
          <ac:chgData name="Ye Zheng" userId="c70b5560249fc8ce" providerId="LiveId" clId="{A142A9E4-A1C6-4716-92B4-84CCF4DD7556}" dt="2024-05-02T13:24:53.438" v="9661" actId="478"/>
          <ac:grpSpMkLst>
            <pc:docMk/>
            <pc:sldMk cId="3036850859" sldId="646"/>
            <ac:grpSpMk id="15" creationId="{BBF04A1C-1B13-6666-F5AE-FBA9A6896281}"/>
          </ac:grpSpMkLst>
        </pc:grpChg>
        <pc:cxnChg chg="del">
          <ac:chgData name="Ye Zheng" userId="c70b5560249fc8ce" providerId="LiveId" clId="{A142A9E4-A1C6-4716-92B4-84CCF4DD7556}" dt="2024-05-02T13:18:42.332" v="9471" actId="478"/>
          <ac:cxnSpMkLst>
            <pc:docMk/>
            <pc:sldMk cId="3036850859" sldId="646"/>
            <ac:cxnSpMk id="20" creationId="{99B59797-5973-E648-67BA-5476257B203F}"/>
          </ac:cxnSpMkLst>
        </pc:cxnChg>
      </pc:sldChg>
      <pc:sldChg chg="add del">
        <pc:chgData name="Ye Zheng" userId="c70b5560249fc8ce" providerId="LiveId" clId="{A142A9E4-A1C6-4716-92B4-84CCF4DD7556}" dt="2024-05-02T14:03:34.384" v="10343" actId="47"/>
        <pc:sldMkLst>
          <pc:docMk/>
          <pc:sldMk cId="3244325518" sldId="647"/>
        </pc:sldMkLst>
      </pc:sldChg>
      <pc:sldChg chg="addSp modSp add mod">
        <pc:chgData name="Ye Zheng" userId="c70b5560249fc8ce" providerId="LiveId" clId="{A142A9E4-A1C6-4716-92B4-84CCF4DD7556}" dt="2024-05-07T14:53:18.036" v="12849" actId="20577"/>
        <pc:sldMkLst>
          <pc:docMk/>
          <pc:sldMk cId="3256155861" sldId="648"/>
        </pc:sldMkLst>
        <pc:spChg chg="mod">
          <ac:chgData name="Ye Zheng" userId="c70b5560249fc8ce" providerId="LiveId" clId="{A142A9E4-A1C6-4716-92B4-84CCF4DD7556}" dt="2024-05-07T14:53:18.036" v="12849" actId="20577"/>
          <ac:spMkLst>
            <pc:docMk/>
            <pc:sldMk cId="3256155861" sldId="648"/>
            <ac:spMk id="5" creationId="{29D9716E-CB4E-AF14-F981-E637D13874FB}"/>
          </ac:spMkLst>
        </pc:spChg>
        <pc:spChg chg="mod">
          <ac:chgData name="Ye Zheng" userId="c70b5560249fc8ce" providerId="LiveId" clId="{A142A9E4-A1C6-4716-92B4-84CCF4DD7556}" dt="2024-05-03T14:59:11.582" v="11518" actId="20577"/>
          <ac:spMkLst>
            <pc:docMk/>
            <pc:sldMk cId="3256155861" sldId="648"/>
            <ac:spMk id="11" creationId="{A339F6D2-4726-A795-9D98-0EB692B3EA53}"/>
          </ac:spMkLst>
        </pc:spChg>
        <pc:spChg chg="mod">
          <ac:chgData name="Ye Zheng" userId="c70b5560249fc8ce" providerId="LiveId" clId="{A142A9E4-A1C6-4716-92B4-84CCF4DD7556}" dt="2024-05-02T16:56:29.199" v="10947" actId="20577"/>
          <ac:spMkLst>
            <pc:docMk/>
            <pc:sldMk cId="3256155861" sldId="648"/>
            <ac:spMk id="12" creationId="{F58E0AAF-178E-B21E-50EF-19D68C59980A}"/>
          </ac:spMkLst>
        </pc:spChg>
        <pc:spChg chg="add mod">
          <ac:chgData name="Ye Zheng" userId="c70b5560249fc8ce" providerId="LiveId" clId="{A142A9E4-A1C6-4716-92B4-84CCF4DD7556}" dt="2024-05-02T14:17:27.503" v="10415" actId="571"/>
          <ac:spMkLst>
            <pc:docMk/>
            <pc:sldMk cId="3256155861" sldId="648"/>
            <ac:spMk id="15" creationId="{56B3ED39-B52E-6541-A3EA-9073E92AF496}"/>
          </ac:spMkLst>
        </pc:spChg>
        <pc:spChg chg="mod">
          <ac:chgData name="Ye Zheng" userId="c70b5560249fc8ce" providerId="LiveId" clId="{A142A9E4-A1C6-4716-92B4-84CCF4DD7556}" dt="2024-05-02T14:17:27.503" v="10415" actId="571"/>
          <ac:spMkLst>
            <pc:docMk/>
            <pc:sldMk cId="3256155861" sldId="648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5-02T14:02:44.165" v="10326" actId="20577"/>
          <ac:spMkLst>
            <pc:docMk/>
            <pc:sldMk cId="3256155861" sldId="648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5-03T19:21:14.994" v="12174" actId="20577"/>
          <ac:spMkLst>
            <pc:docMk/>
            <pc:sldMk cId="3256155861" sldId="648"/>
            <ac:spMk id="19" creationId="{4B14FC77-5898-D8F8-BB1E-36D174289161}"/>
          </ac:spMkLst>
        </pc:spChg>
        <pc:spChg chg="add mod">
          <ac:chgData name="Ye Zheng" userId="c70b5560249fc8ce" providerId="LiveId" clId="{A142A9E4-A1C6-4716-92B4-84CCF4DD7556}" dt="2024-05-07T13:03:36.324" v="12583" actId="5793"/>
          <ac:spMkLst>
            <pc:docMk/>
            <pc:sldMk cId="3256155861" sldId="648"/>
            <ac:spMk id="21" creationId="{9350C1E6-30F3-148C-31A7-14AEB0083A55}"/>
          </ac:spMkLst>
        </pc:spChg>
        <pc:spChg chg="add mod">
          <ac:chgData name="Ye Zheng" userId="c70b5560249fc8ce" providerId="LiveId" clId="{A142A9E4-A1C6-4716-92B4-84CCF4DD7556}" dt="2024-05-02T15:46:33.494" v="10878" actId="1038"/>
          <ac:spMkLst>
            <pc:docMk/>
            <pc:sldMk cId="3256155861" sldId="648"/>
            <ac:spMk id="23" creationId="{BC3694C8-FFA2-7CB0-6B81-A80A90DD73CC}"/>
          </ac:spMkLst>
        </pc:spChg>
        <pc:spChg chg="add mod">
          <ac:chgData name="Ye Zheng" userId="c70b5560249fc8ce" providerId="LiveId" clId="{A142A9E4-A1C6-4716-92B4-84CCF4DD7556}" dt="2024-05-03T19:22:48.837" v="12197" actId="1035"/>
          <ac:spMkLst>
            <pc:docMk/>
            <pc:sldMk cId="3256155861" sldId="648"/>
            <ac:spMk id="25" creationId="{73051D7A-1271-2DFB-EC65-451FDCE7C49F}"/>
          </ac:spMkLst>
        </pc:spChg>
        <pc:grpChg chg="add mod">
          <ac:chgData name="Ye Zheng" userId="c70b5560249fc8ce" providerId="LiveId" clId="{A142A9E4-A1C6-4716-92B4-84CCF4DD7556}" dt="2024-05-02T14:17:27.503" v="10415" actId="571"/>
          <ac:grpSpMkLst>
            <pc:docMk/>
            <pc:sldMk cId="3256155861" sldId="648"/>
            <ac:grpSpMk id="22" creationId="{1BC29230-CEF4-8109-67DD-67D3678D5C72}"/>
          </ac:grpSpMkLst>
        </pc:grpChg>
        <pc:grpChg chg="mod">
          <ac:chgData name="Ye Zheng" userId="c70b5560249fc8ce" providerId="LiveId" clId="{A142A9E4-A1C6-4716-92B4-84CCF4DD7556}" dt="2024-05-02T14:17:27.503" v="10415" actId="571"/>
          <ac:grpSpMkLst>
            <pc:docMk/>
            <pc:sldMk cId="3256155861" sldId="648"/>
            <ac:grpSpMk id="24" creationId="{AFD4B641-2B9C-7E09-91AB-D9B725B6194E}"/>
          </ac:grpSpMkLst>
        </pc:grpChg>
        <pc:picChg chg="mod">
          <ac:chgData name="Ye Zheng" userId="c70b5560249fc8ce" providerId="LiveId" clId="{A142A9E4-A1C6-4716-92B4-84CCF4DD7556}" dt="2024-05-02T14:17:27.503" v="10415" actId="571"/>
          <ac:picMkLst>
            <pc:docMk/>
            <pc:sldMk cId="3256155861" sldId="648"/>
            <ac:picMk id="9" creationId="{F8540757-175C-CE7D-52B1-A0F1B983558E}"/>
          </ac:picMkLst>
        </pc:picChg>
        <pc:picChg chg="add mod">
          <ac:chgData name="Ye Zheng" userId="c70b5560249fc8ce" providerId="LiveId" clId="{A142A9E4-A1C6-4716-92B4-84CCF4DD7556}" dt="2024-05-02T14:17:27.503" v="10415" actId="571"/>
          <ac:picMkLst>
            <pc:docMk/>
            <pc:sldMk cId="3256155861" sldId="648"/>
            <ac:picMk id="14" creationId="{7F37B570-B7D8-0E81-6794-FF258BE07D6E}"/>
          </ac:picMkLst>
        </pc:picChg>
        <pc:cxnChg chg="add mod">
          <ac:chgData name="Ye Zheng" userId="c70b5560249fc8ce" providerId="LiveId" clId="{A142A9E4-A1C6-4716-92B4-84CCF4DD7556}" dt="2024-05-03T13:38:04.577" v="11078" actId="208"/>
          <ac:cxnSpMkLst>
            <pc:docMk/>
            <pc:sldMk cId="3256155861" sldId="648"/>
            <ac:cxnSpMk id="26" creationId="{B1AF7B19-8E6D-7474-0D26-5FCB9D3DB05C}"/>
          </ac:cxnSpMkLst>
        </pc:cxnChg>
      </pc:sldChg>
      <pc:sldChg chg="add mod ord modShow">
        <pc:chgData name="Ye Zheng" userId="c70b5560249fc8ce" providerId="LiveId" clId="{A142A9E4-A1C6-4716-92B4-84CCF4DD7556}" dt="2024-05-02T14:10:55.930" v="10395"/>
        <pc:sldMkLst>
          <pc:docMk/>
          <pc:sldMk cId="3195519910" sldId="649"/>
        </pc:sldMkLst>
      </pc:sldChg>
      <pc:sldChg chg="addSp modSp add mod modAnim">
        <pc:chgData name="Ye Zheng" userId="c70b5560249fc8ce" providerId="LiveId" clId="{A142A9E4-A1C6-4716-92B4-84CCF4DD7556}" dt="2024-05-03T15:23:19.858" v="11600"/>
        <pc:sldMkLst>
          <pc:docMk/>
          <pc:sldMk cId="777664698" sldId="650"/>
        </pc:sldMkLst>
        <pc:spChg chg="add mod">
          <ac:chgData name="Ye Zheng" userId="c70b5560249fc8ce" providerId="LiveId" clId="{A142A9E4-A1C6-4716-92B4-84CCF4DD7556}" dt="2024-05-03T15:23:02.721" v="11597" actId="465"/>
          <ac:spMkLst>
            <pc:docMk/>
            <pc:sldMk cId="777664698" sldId="650"/>
            <ac:spMk id="12" creationId="{E80ED0E1-371D-29B4-3287-FE4949195975}"/>
          </ac:spMkLst>
        </pc:spChg>
        <pc:spChg chg="mod">
          <ac:chgData name="Ye Zheng" userId="c70b5560249fc8ce" providerId="LiveId" clId="{A142A9E4-A1C6-4716-92B4-84CCF4DD7556}" dt="2024-05-03T15:23:02.721" v="11597" actId="465"/>
          <ac:spMkLst>
            <pc:docMk/>
            <pc:sldMk cId="777664698" sldId="650"/>
            <ac:spMk id="32" creationId="{1130BA59-6BC1-EEDC-60FC-94CD5BDEAFB2}"/>
          </ac:spMkLst>
        </pc:spChg>
        <pc:spChg chg="mod">
          <ac:chgData name="Ye Zheng" userId="c70b5560249fc8ce" providerId="LiveId" clId="{A142A9E4-A1C6-4716-92B4-84CCF4DD7556}" dt="2024-05-03T15:22:52.696" v="11596" actId="1076"/>
          <ac:spMkLst>
            <pc:docMk/>
            <pc:sldMk cId="777664698" sldId="650"/>
            <ac:spMk id="38" creationId="{5A7E09E7-2B93-40F6-2794-3731596944C4}"/>
          </ac:spMkLst>
        </pc:spChg>
      </pc:sldChg>
      <pc:sldChg chg="new del">
        <pc:chgData name="Ye Zheng" userId="c70b5560249fc8ce" providerId="LiveId" clId="{A142A9E4-A1C6-4716-92B4-84CCF4DD7556}" dt="2024-05-03T19:19:48.456" v="12165" actId="680"/>
        <pc:sldMkLst>
          <pc:docMk/>
          <pc:sldMk cId="577591560" sldId="651"/>
        </pc:sldMkLst>
      </pc:sldChg>
      <pc:sldChg chg="addSp modSp add mod modAnim">
        <pc:chgData name="Ye Zheng" userId="c70b5560249fc8ce" providerId="LiveId" clId="{A142A9E4-A1C6-4716-92B4-84CCF4DD7556}" dt="2024-05-07T13:24:30.436" v="12839" actId="20577"/>
        <pc:sldMkLst>
          <pc:docMk/>
          <pc:sldMk cId="931419199" sldId="651"/>
        </pc:sldMkLst>
        <pc:spChg chg="mod">
          <ac:chgData name="Ye Zheng" userId="c70b5560249fc8ce" providerId="LiveId" clId="{A142A9E4-A1C6-4716-92B4-84CCF4DD7556}" dt="2024-05-07T13:05:00.314" v="12584" actId="207"/>
          <ac:spMkLst>
            <pc:docMk/>
            <pc:sldMk cId="931419199" sldId="651"/>
            <ac:spMk id="5" creationId="{E530155D-4EF1-0D6B-2EB9-5DC6A3AEC945}"/>
          </ac:spMkLst>
        </pc:spChg>
        <pc:spChg chg="add mod">
          <ac:chgData name="Ye Zheng" userId="c70b5560249fc8ce" providerId="LiveId" clId="{A142A9E4-A1C6-4716-92B4-84CCF4DD7556}" dt="2024-05-03T19:26:49.320" v="12312" actId="1036"/>
          <ac:spMkLst>
            <pc:docMk/>
            <pc:sldMk cId="931419199" sldId="651"/>
            <ac:spMk id="12" creationId="{6A7359B5-AF05-869B-E014-148D42332C0E}"/>
          </ac:spMkLst>
        </pc:spChg>
        <pc:spChg chg="mod">
          <ac:chgData name="Ye Zheng" userId="c70b5560249fc8ce" providerId="LiveId" clId="{A142A9E4-A1C6-4716-92B4-84CCF4DD7556}" dt="2024-05-03T19:26:10.922" v="12264" actId="1035"/>
          <ac:spMkLst>
            <pc:docMk/>
            <pc:sldMk cId="931419199" sldId="651"/>
            <ac:spMk id="14" creationId="{8A493CED-5705-CE62-4F38-F13CF6100F4A}"/>
          </ac:spMkLst>
        </pc:spChg>
        <pc:spChg chg="mod">
          <ac:chgData name="Ye Zheng" userId="c70b5560249fc8ce" providerId="LiveId" clId="{A142A9E4-A1C6-4716-92B4-84CCF4DD7556}" dt="2024-05-07T13:24:30.436" v="12839" actId="20577"/>
          <ac:spMkLst>
            <pc:docMk/>
            <pc:sldMk cId="931419199" sldId="651"/>
            <ac:spMk id="31" creationId="{91A15969-F521-BBED-55BB-83D97724BC0F}"/>
          </ac:spMkLst>
        </pc:spChg>
        <pc:grpChg chg="mod">
          <ac:chgData name="Ye Zheng" userId="c70b5560249fc8ce" providerId="LiveId" clId="{A142A9E4-A1C6-4716-92B4-84CCF4DD7556}" dt="2024-05-07T13:05:53.286" v="12586" actId="14100"/>
          <ac:grpSpMkLst>
            <pc:docMk/>
            <pc:sldMk cId="931419199" sldId="651"/>
            <ac:grpSpMk id="29" creationId="{D1D4556C-B7BF-257E-195F-3A249E693364}"/>
          </ac:grpSpMkLst>
        </pc:grpChg>
      </pc:sldChg>
      <pc:sldChg chg="add del">
        <pc:chgData name="Ye Zheng" userId="c70b5560249fc8ce" providerId="LiveId" clId="{A142A9E4-A1C6-4716-92B4-84CCF4DD7556}" dt="2024-05-03T15:23:42.163" v="11602" actId="47"/>
        <pc:sldMkLst>
          <pc:docMk/>
          <pc:sldMk cId="1774164899" sldId="651"/>
        </pc:sldMkLst>
      </pc:sldChg>
      <pc:sldChg chg="add del">
        <pc:chgData name="Ye Zheng" userId="c70b5560249fc8ce" providerId="LiveId" clId="{A142A9E4-A1C6-4716-92B4-84CCF4DD7556}" dt="2024-05-07T13:22:58.952" v="12823" actId="47"/>
        <pc:sldMkLst>
          <pc:docMk/>
          <pc:sldMk cId="354738743" sldId="652"/>
        </pc:sldMkLst>
      </pc:sldChg>
      <pc:sldChg chg="add del">
        <pc:chgData name="Ye Zheng" userId="c70b5560249fc8ce" providerId="LiveId" clId="{A142A9E4-A1C6-4716-92B4-84CCF4DD7556}" dt="2024-05-07T13:17:52.355" v="12755"/>
        <pc:sldMkLst>
          <pc:docMk/>
          <pc:sldMk cId="3048138936" sldId="653"/>
        </pc:sldMkLst>
      </pc:sldChg>
      <pc:sldMasterChg chg="modSp mod">
        <pc:chgData name="Ye Zheng" userId="c70b5560249fc8ce" providerId="LiveId" clId="{A142A9E4-A1C6-4716-92B4-84CCF4DD7556}" dt="2024-04-22T13:29:59.535" v="9007" actId="20577"/>
        <pc:sldMasterMkLst>
          <pc:docMk/>
          <pc:sldMasterMk cId="1631775839" sldId="2147483648"/>
        </pc:sldMasterMkLst>
        <pc:spChg chg="mod">
          <ac:chgData name="Ye Zheng" userId="c70b5560249fc8ce" providerId="LiveId" clId="{A142A9E4-A1C6-4716-92B4-84CCF4DD7556}" dt="2024-04-22T13:28:30.576" v="8995" actId="255"/>
          <ac:spMkLst>
            <pc:docMk/>
            <pc:sldMasterMk cId="1631775839" sldId="2147483648"/>
            <ac:spMk id="2" creationId="{5E4AE190-DE70-8A90-6F4E-728FAF7849CB}"/>
          </ac:spMkLst>
        </pc:spChg>
        <pc:spChg chg="mod">
          <ac:chgData name="Ye Zheng" userId="c70b5560249fc8ce" providerId="LiveId" clId="{A142A9E4-A1C6-4716-92B4-84CCF4DD7556}" dt="2024-04-22T13:29:35.486" v="8999" actId="255"/>
          <ac:spMkLst>
            <pc:docMk/>
            <pc:sldMasterMk cId="1631775839" sldId="2147483648"/>
            <ac:spMk id="3" creationId="{9E232856-29AB-0BBA-9FA6-0716B4101F4F}"/>
          </ac:spMkLst>
        </pc:spChg>
        <pc:spChg chg="mod">
          <ac:chgData name="Ye Zheng" userId="c70b5560249fc8ce" providerId="LiveId" clId="{A142A9E4-A1C6-4716-92B4-84CCF4DD7556}" dt="2024-04-22T13:29:59.535" v="9007" actId="20577"/>
          <ac:spMkLst>
            <pc:docMk/>
            <pc:sldMasterMk cId="1631775839" sldId="2147483648"/>
            <ac:spMk id="4" creationId="{CB35882C-2884-F98A-7A74-C60E208477F0}"/>
          </ac:spMkLst>
        </pc:spChg>
      </pc:sldMasterChg>
    </pc:docChg>
  </pc:docChgLst>
  <pc:docChgLst>
    <pc:chgData name="Ye Zheng" userId="c70b5560249fc8ce" providerId="LiveId" clId="{5D5DC1D6-8616-4556-9D96-F691BEE37365}"/>
    <pc:docChg chg="undo custSel addSld delSld modSld">
      <pc:chgData name="Ye Zheng" userId="c70b5560249fc8ce" providerId="LiveId" clId="{5D5DC1D6-8616-4556-9D96-F691BEE37365}" dt="2024-02-21T18:37:44.553" v="3" actId="1076"/>
      <pc:docMkLst>
        <pc:docMk/>
      </pc:docMkLst>
      <pc:sldChg chg="modSp mod">
        <pc:chgData name="Ye Zheng" userId="c70b5560249fc8ce" providerId="LiveId" clId="{5D5DC1D6-8616-4556-9D96-F691BEE37365}" dt="2024-02-21T18:37:44.553" v="3" actId="1076"/>
        <pc:sldMkLst>
          <pc:docMk/>
          <pc:sldMk cId="1925305242" sldId="601"/>
        </pc:sldMkLst>
        <pc:cxnChg chg="mod">
          <ac:chgData name="Ye Zheng" userId="c70b5560249fc8ce" providerId="LiveId" clId="{5D5DC1D6-8616-4556-9D96-F691BEE37365}" dt="2024-02-21T18:37:44.553" v="3" actId="1076"/>
          <ac:cxnSpMkLst>
            <pc:docMk/>
            <pc:sldMk cId="1925305242" sldId="601"/>
            <ac:cxnSpMk id="18" creationId="{940C1C4B-7507-0E84-23CB-9795A6DF6D03}"/>
          </ac:cxnSpMkLst>
        </pc:cxnChg>
      </pc:sldChg>
      <pc:sldChg chg="new del">
        <pc:chgData name="Ye Zheng" userId="c70b5560249fc8ce" providerId="LiveId" clId="{5D5DC1D6-8616-4556-9D96-F691BEE37365}" dt="2024-02-21T18:32:23.070" v="1" actId="680"/>
        <pc:sldMkLst>
          <pc:docMk/>
          <pc:sldMk cId="2395031757" sldId="618"/>
        </pc:sldMkLst>
      </pc:sldChg>
    </pc:docChg>
  </pc:docChgLst>
  <pc:docChgLst>
    <pc:chgData name="Ye Zheng" userId="c70b5560249fc8ce" providerId="LiveId" clId="{E4602F91-F4F8-4613-9604-C7020E86A39B}"/>
    <pc:docChg chg="undo custSel delSld modSld">
      <pc:chgData name="Ye Zheng" userId="c70b5560249fc8ce" providerId="LiveId" clId="{E4602F91-F4F8-4613-9604-C7020E86A39B}" dt="2024-05-03T16:39:45.628" v="273" actId="20577"/>
      <pc:docMkLst>
        <pc:docMk/>
      </pc:docMkLst>
      <pc:sldChg chg="modSp mod">
        <pc:chgData name="Ye Zheng" userId="c70b5560249fc8ce" providerId="LiveId" clId="{E4602F91-F4F8-4613-9604-C7020E86A39B}" dt="2024-04-12T21:57:46.889" v="0" actId="2711"/>
        <pc:sldMkLst>
          <pc:docMk/>
          <pc:sldMk cId="3858400111" sldId="257"/>
        </pc:sldMkLst>
        <pc:spChg chg="mod">
          <ac:chgData name="Ye Zheng" userId="c70b5560249fc8ce" providerId="LiveId" clId="{E4602F91-F4F8-4613-9604-C7020E86A39B}" dt="2024-04-12T21:57:46.889" v="0" actId="2711"/>
          <ac:spMkLst>
            <pc:docMk/>
            <pc:sldMk cId="3858400111" sldId="257"/>
            <ac:spMk id="10" creationId="{65DFBFA5-91F9-A588-9EF2-EB0996CD3FDF}"/>
          </ac:spMkLst>
        </pc:spChg>
      </pc:sldChg>
      <pc:sldChg chg="modSp mod">
        <pc:chgData name="Ye Zheng" userId="c70b5560249fc8ce" providerId="LiveId" clId="{E4602F91-F4F8-4613-9604-C7020E86A39B}" dt="2024-04-12T23:17:45.384" v="95" actId="1035"/>
        <pc:sldMkLst>
          <pc:docMk/>
          <pc:sldMk cId="684922162" sldId="538"/>
        </pc:sldMkLst>
        <pc:cxnChg chg="mod">
          <ac:chgData name="Ye Zheng" userId="c70b5560249fc8ce" providerId="LiveId" clId="{E4602F91-F4F8-4613-9604-C7020E86A39B}" dt="2024-04-12T23:17:45.384" v="95" actId="1035"/>
          <ac:cxnSpMkLst>
            <pc:docMk/>
            <pc:sldMk cId="684922162" sldId="538"/>
            <ac:cxnSpMk id="12" creationId="{D12248D7-6452-8388-5FD6-2081880228FC}"/>
          </ac:cxnSpMkLst>
        </pc:cxnChg>
      </pc:sldChg>
      <pc:sldChg chg="modSp">
        <pc:chgData name="Ye Zheng" userId="c70b5560249fc8ce" providerId="LiveId" clId="{E4602F91-F4F8-4613-9604-C7020E86A39B}" dt="2024-05-03T14:08:53.471" v="234" actId="20577"/>
        <pc:sldMkLst>
          <pc:docMk/>
          <pc:sldMk cId="11567043" sldId="583"/>
        </pc:sldMkLst>
        <pc:spChg chg="mod">
          <ac:chgData name="Ye Zheng" userId="c70b5560249fc8ce" providerId="LiveId" clId="{E4602F91-F4F8-4613-9604-C7020E86A39B}" dt="2024-05-03T14:08:53.471" v="234" actId="20577"/>
          <ac:spMkLst>
            <pc:docMk/>
            <pc:sldMk cId="11567043" sldId="583"/>
            <ac:spMk id="5" creationId="{5BF41CE7-44CD-9EE8-0ED7-880F955F0428}"/>
          </ac:spMkLst>
        </pc:spChg>
      </pc:sldChg>
      <pc:sldChg chg="modSp mod">
        <pc:chgData name="Ye Zheng" userId="c70b5560249fc8ce" providerId="LiveId" clId="{E4602F91-F4F8-4613-9604-C7020E86A39B}" dt="2024-04-12T22:01:47.875" v="63" actId="1037"/>
        <pc:sldMkLst>
          <pc:docMk/>
          <pc:sldMk cId="1825380682" sldId="591"/>
        </pc:sldMkLst>
        <pc:spChg chg="mod">
          <ac:chgData name="Ye Zheng" userId="c70b5560249fc8ce" providerId="LiveId" clId="{E4602F91-F4F8-4613-9604-C7020E86A39B}" dt="2024-04-12T22:01:47.875" v="63" actId="1037"/>
          <ac:spMkLst>
            <pc:docMk/>
            <pc:sldMk cId="1825380682" sldId="591"/>
            <ac:spMk id="18" creationId="{BEFE4D40-24FB-EA71-D7F5-0A49D0DD7B44}"/>
          </ac:spMkLst>
        </pc:spChg>
      </pc:sldChg>
      <pc:sldChg chg="modSp mod">
        <pc:chgData name="Ye Zheng" userId="c70b5560249fc8ce" providerId="LiveId" clId="{E4602F91-F4F8-4613-9604-C7020E86A39B}" dt="2024-04-12T22:03:09.322" v="89" actId="14100"/>
        <pc:sldMkLst>
          <pc:docMk/>
          <pc:sldMk cId="1983404617" sldId="597"/>
        </pc:sldMkLst>
        <pc:spChg chg="mod">
          <ac:chgData name="Ye Zheng" userId="c70b5560249fc8ce" providerId="LiveId" clId="{E4602F91-F4F8-4613-9604-C7020E86A39B}" dt="2024-04-12T22:02:01.575" v="72" actId="1037"/>
          <ac:spMkLst>
            <pc:docMk/>
            <pc:sldMk cId="1983404617" sldId="597"/>
            <ac:spMk id="21" creationId="{39AF1481-198A-89EB-F83A-CC02738C3AE6}"/>
          </ac:spMkLst>
        </pc:spChg>
        <pc:spChg chg="mod">
          <ac:chgData name="Ye Zheng" userId="c70b5560249fc8ce" providerId="LiveId" clId="{E4602F91-F4F8-4613-9604-C7020E86A39B}" dt="2024-04-12T22:03:09.322" v="89" actId="14100"/>
          <ac:spMkLst>
            <pc:docMk/>
            <pc:sldMk cId="1983404617" sldId="597"/>
            <ac:spMk id="33" creationId="{66917D45-DE35-E451-2735-573DE8C5AB44}"/>
          </ac:spMkLst>
        </pc:spChg>
        <pc:spChg chg="mod">
          <ac:chgData name="Ye Zheng" userId="c70b5560249fc8ce" providerId="LiveId" clId="{E4602F91-F4F8-4613-9604-C7020E86A39B}" dt="2024-04-12T22:02:01.575" v="72" actId="1037"/>
          <ac:spMkLst>
            <pc:docMk/>
            <pc:sldMk cId="1983404617" sldId="597"/>
            <ac:spMk id="35" creationId="{872DECBB-FF8D-0445-A44D-1D5EAD010529}"/>
          </ac:spMkLst>
        </pc:spChg>
      </pc:sldChg>
      <pc:sldChg chg="modSp">
        <pc:chgData name="Ye Zheng" userId="c70b5560249fc8ce" providerId="LiveId" clId="{E4602F91-F4F8-4613-9604-C7020E86A39B}" dt="2024-05-03T16:07:15.267" v="236" actId="20577"/>
        <pc:sldMkLst>
          <pc:docMk/>
          <pc:sldMk cId="3787938349" sldId="600"/>
        </pc:sldMkLst>
        <pc:spChg chg="mod">
          <ac:chgData name="Ye Zheng" userId="c70b5560249fc8ce" providerId="LiveId" clId="{E4602F91-F4F8-4613-9604-C7020E86A39B}" dt="2024-05-03T16:07:15.267" v="236" actId="20577"/>
          <ac:spMkLst>
            <pc:docMk/>
            <pc:sldMk cId="3787938349" sldId="600"/>
            <ac:spMk id="12" creationId="{964AD8BC-4BA0-2899-1C46-6635FD70CC01}"/>
          </ac:spMkLst>
        </pc:spChg>
      </pc:sldChg>
      <pc:sldChg chg="modSp mod">
        <pc:chgData name="Ye Zheng" userId="c70b5560249fc8ce" providerId="LiveId" clId="{E4602F91-F4F8-4613-9604-C7020E86A39B}" dt="2024-05-03T16:16:50.856" v="241" actId="14100"/>
        <pc:sldMkLst>
          <pc:docMk/>
          <pc:sldMk cId="3296163050" sldId="603"/>
        </pc:sldMkLst>
        <pc:spChg chg="mod">
          <ac:chgData name="Ye Zheng" userId="c70b5560249fc8ce" providerId="LiveId" clId="{E4602F91-F4F8-4613-9604-C7020E86A39B}" dt="2024-05-03T16:16:50.856" v="241" actId="14100"/>
          <ac:spMkLst>
            <pc:docMk/>
            <pc:sldMk cId="3296163050" sldId="603"/>
            <ac:spMk id="14" creationId="{6021AD8D-B3F2-C0AE-3723-BA9170D8D4B3}"/>
          </ac:spMkLst>
        </pc:spChg>
      </pc:sldChg>
      <pc:sldChg chg="addSp delSp modSp mod">
        <pc:chgData name="Ye Zheng" userId="c70b5560249fc8ce" providerId="LiveId" clId="{E4602F91-F4F8-4613-9604-C7020E86A39B}" dt="2024-04-15T23:59:47.257" v="191" actId="1076"/>
        <pc:sldMkLst>
          <pc:docMk/>
          <pc:sldMk cId="1821378734" sldId="609"/>
        </pc:sldMkLst>
        <pc:graphicFrameChg chg="add del mod">
          <ac:chgData name="Ye Zheng" userId="c70b5560249fc8ce" providerId="LiveId" clId="{E4602F91-F4F8-4613-9604-C7020E86A39B}" dt="2024-04-15T23:22:15.671" v="99"/>
          <ac:graphicFrameMkLst>
            <pc:docMk/>
            <pc:sldMk cId="1821378734" sldId="609"/>
            <ac:graphicFrameMk id="9" creationId="{4EB4AF22-5A5E-D68E-2C23-0A82EF2F422B}"/>
          </ac:graphicFrameMkLst>
        </pc:graphicFrameChg>
        <pc:graphicFrameChg chg="add del mod">
          <ac:chgData name="Ye Zheng" userId="c70b5560249fc8ce" providerId="LiveId" clId="{E4602F91-F4F8-4613-9604-C7020E86A39B}" dt="2024-04-15T23:29:57.910" v="104"/>
          <ac:graphicFrameMkLst>
            <pc:docMk/>
            <pc:sldMk cId="1821378734" sldId="609"/>
            <ac:graphicFrameMk id="17" creationId="{341B7883-28A8-A7C0-C035-DD7256B35DD3}"/>
          </ac:graphicFrameMkLst>
        </pc:graphicFrameChg>
        <pc:picChg chg="del mod">
          <ac:chgData name="Ye Zheng" userId="c70b5560249fc8ce" providerId="LiveId" clId="{E4602F91-F4F8-4613-9604-C7020E86A39B}" dt="2024-04-15T23:34:23.805" v="171" actId="478"/>
          <ac:picMkLst>
            <pc:docMk/>
            <pc:sldMk cId="1821378734" sldId="609"/>
            <ac:picMk id="4" creationId="{5663A970-BAF9-6D80-1118-74FC40A14B5C}"/>
          </ac:picMkLst>
        </pc:picChg>
        <pc:picChg chg="add mod">
          <ac:chgData name="Ye Zheng" userId="c70b5560249fc8ce" providerId="LiveId" clId="{E4602F91-F4F8-4613-9604-C7020E86A39B}" dt="2024-04-15T23:59:47.257" v="191" actId="1076"/>
          <ac:picMkLst>
            <pc:docMk/>
            <pc:sldMk cId="1821378734" sldId="609"/>
            <ac:picMk id="4" creationId="{E01C3E2C-9893-07A0-0A68-46F6585DB93E}"/>
          </ac:picMkLst>
        </pc:picChg>
        <pc:picChg chg="add del mod">
          <ac:chgData name="Ye Zheng" userId="c70b5560249fc8ce" providerId="LiveId" clId="{E4602F91-F4F8-4613-9604-C7020E86A39B}" dt="2024-04-15T23:22:22.258" v="101" actId="478"/>
          <ac:picMkLst>
            <pc:docMk/>
            <pc:sldMk cId="1821378734" sldId="609"/>
            <ac:picMk id="12" creationId="{AD554D87-5C3E-3EBE-BAC0-CC5D2A8EBDE2}"/>
          </ac:picMkLst>
        </pc:picChg>
        <pc:picChg chg="add mod">
          <ac:chgData name="Ye Zheng" userId="c70b5560249fc8ce" providerId="LiveId" clId="{E4602F91-F4F8-4613-9604-C7020E86A39B}" dt="2024-04-15T23:30:39.370" v="143" actId="14100"/>
          <ac:picMkLst>
            <pc:docMk/>
            <pc:sldMk cId="1821378734" sldId="609"/>
            <ac:picMk id="19" creationId="{09FCAFDB-2926-F5E9-3FA1-5477913C77D4}"/>
          </ac:picMkLst>
        </pc:picChg>
        <pc:picChg chg="del">
          <ac:chgData name="Ye Zheng" userId="c70b5560249fc8ce" providerId="LiveId" clId="{E4602F91-F4F8-4613-9604-C7020E86A39B}" dt="2024-04-15T23:22:15.271" v="96" actId="478"/>
          <ac:picMkLst>
            <pc:docMk/>
            <pc:sldMk cId="1821378734" sldId="609"/>
            <ac:picMk id="20" creationId="{7D26B5CD-6F2A-E043-4874-A993D50F358F}"/>
          </ac:picMkLst>
        </pc:picChg>
        <pc:picChg chg="add del mod">
          <ac:chgData name="Ye Zheng" userId="c70b5560249fc8ce" providerId="LiveId" clId="{E4602F91-F4F8-4613-9604-C7020E86A39B}" dt="2024-04-15T23:59:40.408" v="190" actId="478"/>
          <ac:picMkLst>
            <pc:docMk/>
            <pc:sldMk cId="1821378734" sldId="609"/>
            <ac:picMk id="21" creationId="{B9CED3ED-4D1D-BA21-FA19-0432B9745803}"/>
          </ac:picMkLst>
        </pc:picChg>
      </pc:sldChg>
      <pc:sldChg chg="addSp delSp modSp mod">
        <pc:chgData name="Ye Zheng" userId="c70b5560249fc8ce" providerId="LiveId" clId="{E4602F91-F4F8-4613-9604-C7020E86A39B}" dt="2024-04-15T23:32:40.947" v="170"/>
        <pc:sldMkLst>
          <pc:docMk/>
          <pc:sldMk cId="1429474058" sldId="612"/>
        </pc:sldMkLst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17" creationId="{78B90F01-64D7-A106-2959-0D03ECC0B94F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28" creationId="{ACEEB58C-13C1-B8D7-FCAE-2B7B2A6FC423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29" creationId="{23B15C16-A40E-69FB-5B52-2A8C2D2F0E5A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31" creationId="{E9FE007A-CD29-5D1D-DE1C-04B2B2DBAB15}"/>
          </ac:spMkLst>
        </pc:spChg>
        <pc:grpChg chg="del">
          <ac:chgData name="Ye Zheng" userId="c70b5560249fc8ce" providerId="LiveId" clId="{E4602F91-F4F8-4613-9604-C7020E86A39B}" dt="2024-04-15T23:32:38.495" v="168" actId="165"/>
          <ac:grpSpMkLst>
            <pc:docMk/>
            <pc:sldMk cId="1429474058" sldId="612"/>
            <ac:grpSpMk id="32" creationId="{5B281752-D735-DFB3-7B5F-51EAEED3B54D}"/>
          </ac:grpSpMkLst>
        </pc:grpChg>
        <pc:picChg chg="add mod">
          <ac:chgData name="Ye Zheng" userId="c70b5560249fc8ce" providerId="LiveId" clId="{E4602F91-F4F8-4613-9604-C7020E86A39B}" dt="2024-04-15T23:32:40.947" v="170"/>
          <ac:picMkLst>
            <pc:docMk/>
            <pc:sldMk cId="1429474058" sldId="612"/>
            <ac:picMk id="5" creationId="{4499486C-6F3C-F452-64B8-328F8E8842A6}"/>
          </ac:picMkLst>
        </pc:picChg>
        <pc:picChg chg="del mod topLvl">
          <ac:chgData name="Ye Zheng" userId="c70b5560249fc8ce" providerId="LiveId" clId="{E4602F91-F4F8-4613-9604-C7020E86A39B}" dt="2024-04-15T23:32:40.646" v="169" actId="478"/>
          <ac:picMkLst>
            <pc:docMk/>
            <pc:sldMk cId="1429474058" sldId="612"/>
            <ac:picMk id="15" creationId="{9ED9AED3-5657-BEC3-4ABF-F4D54F520572}"/>
          </ac:picMkLst>
        </pc:picChg>
      </pc:sldChg>
      <pc:sldChg chg="addSp delSp modSp mod">
        <pc:chgData name="Ye Zheng" userId="c70b5560249fc8ce" providerId="LiveId" clId="{E4602F91-F4F8-4613-9604-C7020E86A39B}" dt="2024-04-12T22:03:42.732" v="90"/>
        <pc:sldMkLst>
          <pc:docMk/>
          <pc:sldMk cId="2420294484" sldId="618"/>
        </pc:sldMkLst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5" creationId="{CED6F003-F044-682B-8B78-B89E1593082B}"/>
          </ac:spMkLst>
        </pc:spChg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11" creationId="{B3392C64-0E88-4B4D-7448-5C9B29AA9848}"/>
          </ac:spMkLst>
        </pc:spChg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12" creationId="{A6D43758-CCC8-D93B-51D2-96AFDF02EA8E}"/>
          </ac:spMkLst>
        </pc:spChg>
        <pc:spChg chg="del mod">
          <ac:chgData name="Ye Zheng" userId="c70b5560249fc8ce" providerId="LiveId" clId="{E4602F91-F4F8-4613-9604-C7020E86A39B}" dt="2024-04-12T22:02:52.794" v="83" actId="478"/>
          <ac:spMkLst>
            <pc:docMk/>
            <pc:sldMk cId="2420294484" sldId="618"/>
            <ac:spMk id="21" creationId="{4F97C01F-2FC5-74AB-38CD-41F0DF8A26DD}"/>
          </ac:spMkLst>
        </pc:spChg>
        <pc:spChg chg="del mod">
          <ac:chgData name="Ye Zheng" userId="c70b5560249fc8ce" providerId="LiveId" clId="{E4602F91-F4F8-4613-9604-C7020E86A39B}" dt="2024-04-12T22:02:54.263" v="84" actId="478"/>
          <ac:spMkLst>
            <pc:docMk/>
            <pc:sldMk cId="2420294484" sldId="618"/>
            <ac:spMk id="33" creationId="{3FEB50BF-F1C6-39E6-0890-0C3DC355FBD2}"/>
          </ac:spMkLst>
        </pc:spChg>
        <pc:spChg chg="del mod">
          <ac:chgData name="Ye Zheng" userId="c70b5560249fc8ce" providerId="LiveId" clId="{E4602F91-F4F8-4613-9604-C7020E86A39B}" dt="2024-04-12T22:02:58.719" v="86" actId="478"/>
          <ac:spMkLst>
            <pc:docMk/>
            <pc:sldMk cId="2420294484" sldId="618"/>
            <ac:spMk id="35" creationId="{E2A851A7-5E62-7801-7264-4FC773DE9941}"/>
          </ac:spMkLst>
        </pc:spChg>
        <pc:cxnChg chg="add mod">
          <ac:chgData name="Ye Zheng" userId="c70b5560249fc8ce" providerId="LiveId" clId="{E4602F91-F4F8-4613-9604-C7020E86A39B}" dt="2024-04-12T22:03:42.732" v="90"/>
          <ac:cxnSpMkLst>
            <pc:docMk/>
            <pc:sldMk cId="2420294484" sldId="618"/>
            <ac:cxnSpMk id="20" creationId="{99B59797-5973-E648-67BA-5476257B203F}"/>
          </ac:cxnSpMkLst>
        </pc:cxnChg>
        <pc:cxnChg chg="del">
          <ac:chgData name="Ye Zheng" userId="c70b5560249fc8ce" providerId="LiveId" clId="{E4602F91-F4F8-4613-9604-C7020E86A39B}" dt="2024-04-12T22:02:56.766" v="85" actId="478"/>
          <ac:cxnSpMkLst>
            <pc:docMk/>
            <pc:sldMk cId="2420294484" sldId="618"/>
            <ac:cxnSpMk id="23" creationId="{818E2FDB-3C0A-AEFF-1A25-36178D19361E}"/>
          </ac:cxnSpMkLst>
        </pc:cxnChg>
      </pc:sldChg>
      <pc:sldChg chg="del">
        <pc:chgData name="Ye Zheng" userId="c70b5560249fc8ce" providerId="LiveId" clId="{E4602F91-F4F8-4613-9604-C7020E86A39B}" dt="2024-04-12T21:58:24.932" v="2" actId="47"/>
        <pc:sldMkLst>
          <pc:docMk/>
          <pc:sldMk cId="4211510015" sldId="620"/>
        </pc:sldMkLst>
      </pc:sldChg>
      <pc:sldChg chg="modSp mod">
        <pc:chgData name="Ye Zheng" userId="c70b5560249fc8ce" providerId="LiveId" clId="{E4602F91-F4F8-4613-9604-C7020E86A39B}" dt="2024-04-12T21:58:03.523" v="1" actId="14100"/>
        <pc:sldMkLst>
          <pc:docMk/>
          <pc:sldMk cId="377138297" sldId="624"/>
        </pc:sldMkLst>
        <pc:spChg chg="mod">
          <ac:chgData name="Ye Zheng" userId="c70b5560249fc8ce" providerId="LiveId" clId="{E4602F91-F4F8-4613-9604-C7020E86A39B}" dt="2024-04-12T21:58:03.523" v="1" actId="14100"/>
          <ac:spMkLst>
            <pc:docMk/>
            <pc:sldMk cId="377138297" sldId="624"/>
            <ac:spMk id="37" creationId="{7E49D728-4FF9-2B94-3F79-21C14F56FC8A}"/>
          </ac:spMkLst>
        </pc:spChg>
      </pc:sldChg>
      <pc:sldChg chg="addSp delSp modSp mod">
        <pc:chgData name="Ye Zheng" userId="c70b5560249fc8ce" providerId="LiveId" clId="{E4602F91-F4F8-4613-9604-C7020E86A39B}" dt="2024-05-03T16:11:52.085" v="240"/>
        <pc:sldMkLst>
          <pc:docMk/>
          <pc:sldMk cId="921222901" sldId="635"/>
        </pc:sldMkLst>
        <pc:spChg chg="mod">
          <ac:chgData name="Ye Zheng" userId="c70b5560249fc8ce" providerId="LiveId" clId="{E4602F91-F4F8-4613-9604-C7020E86A39B}" dt="2024-05-03T16:11:43.096" v="239"/>
          <ac:spMkLst>
            <pc:docMk/>
            <pc:sldMk cId="921222901" sldId="635"/>
            <ac:spMk id="33" creationId="{D66F4B4E-1FD7-ED0E-A2CB-5EB4C81E1744}"/>
          </ac:spMkLst>
        </pc:spChg>
        <pc:spChg chg="mod">
          <ac:chgData name="Ye Zheng" userId="c70b5560249fc8ce" providerId="LiveId" clId="{E4602F91-F4F8-4613-9604-C7020E86A39B}" dt="2024-05-03T16:11:43.096" v="239"/>
          <ac:spMkLst>
            <pc:docMk/>
            <pc:sldMk cId="921222901" sldId="635"/>
            <ac:spMk id="35" creationId="{B6CB1815-5C5C-1A01-26EB-5F5FBE4F1938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1" creationId="{B4A0B14D-90F2-10DD-E1EA-42DD657CA62D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2" creationId="{30E9FDEB-96A1-C95C-BE62-5447F84B646B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3" creationId="{59194CB7-3C11-566D-9F37-EB8BF143A836}"/>
          </ac:spMkLst>
        </pc:spChg>
        <pc:grpChg chg="del">
          <ac:chgData name="Ye Zheng" userId="c70b5560249fc8ce" providerId="LiveId" clId="{E4602F91-F4F8-4613-9604-C7020E86A39B}" dt="2024-05-03T16:11:32.953" v="237" actId="478"/>
          <ac:grpSpMkLst>
            <pc:docMk/>
            <pc:sldMk cId="921222901" sldId="635"/>
            <ac:grpSpMk id="17" creationId="{3724FBE6-3FD1-455A-F074-62520A731BF1}"/>
          </ac:grpSpMkLst>
        </pc:grpChg>
        <pc:grpChg chg="del">
          <ac:chgData name="Ye Zheng" userId="c70b5560249fc8ce" providerId="LiveId" clId="{E4602F91-F4F8-4613-9604-C7020E86A39B}" dt="2024-05-03T16:11:35.488" v="238" actId="478"/>
          <ac:grpSpMkLst>
            <pc:docMk/>
            <pc:sldMk cId="921222901" sldId="635"/>
            <ac:grpSpMk id="18" creationId="{E2F34E8A-E2FA-272B-898E-5178C98D4F89}"/>
          </ac:grpSpMkLst>
        </pc:grpChg>
        <pc:grpChg chg="add mod">
          <ac:chgData name="Ye Zheng" userId="c70b5560249fc8ce" providerId="LiveId" clId="{E4602F91-F4F8-4613-9604-C7020E86A39B}" dt="2024-05-03T16:11:43.096" v="239"/>
          <ac:grpSpMkLst>
            <pc:docMk/>
            <pc:sldMk cId="921222901" sldId="635"/>
            <ac:grpSpMk id="32" creationId="{5415087A-047C-01AE-093A-CB763E1F0C11}"/>
          </ac:grpSpMkLst>
        </pc:grpChg>
        <pc:grpChg chg="add mod">
          <ac:chgData name="Ye Zheng" userId="c70b5560249fc8ce" providerId="LiveId" clId="{E4602F91-F4F8-4613-9604-C7020E86A39B}" dt="2024-05-03T16:11:52.085" v="240"/>
          <ac:grpSpMkLst>
            <pc:docMk/>
            <pc:sldMk cId="921222901" sldId="635"/>
            <ac:grpSpMk id="38" creationId="{889EC1DB-D97E-7CB1-8969-B0C5A97EDD15}"/>
          </ac:grpSpMkLst>
        </pc:grpChg>
        <pc:picChg chg="mod">
          <ac:chgData name="Ye Zheng" userId="c70b5560249fc8ce" providerId="LiveId" clId="{E4602F91-F4F8-4613-9604-C7020E86A39B}" dt="2024-05-03T16:11:43.096" v="239"/>
          <ac:picMkLst>
            <pc:docMk/>
            <pc:sldMk cId="921222901" sldId="635"/>
            <ac:picMk id="36" creationId="{CAAF50C2-F97D-D3D5-C44B-7FBF172B9AC2}"/>
          </ac:picMkLst>
        </pc:picChg>
        <pc:picChg chg="mod">
          <ac:chgData name="Ye Zheng" userId="c70b5560249fc8ce" providerId="LiveId" clId="{E4602F91-F4F8-4613-9604-C7020E86A39B}" dt="2024-05-03T16:11:52.085" v="240"/>
          <ac:picMkLst>
            <pc:docMk/>
            <pc:sldMk cId="921222901" sldId="635"/>
            <ac:picMk id="39" creationId="{C0DCCF80-E507-A7CF-72AC-BABFB600940C}"/>
          </ac:picMkLst>
        </pc:picChg>
      </pc:sldChg>
      <pc:sldChg chg="modSp mod">
        <pc:chgData name="Ye Zheng" userId="c70b5560249fc8ce" providerId="LiveId" clId="{E4602F91-F4F8-4613-9604-C7020E86A39B}" dt="2024-04-12T22:00:43.780" v="41" actId="1037"/>
        <pc:sldMkLst>
          <pc:docMk/>
          <pc:sldMk cId="3150539580" sldId="636"/>
        </pc:sldMkLst>
        <pc:spChg chg="mod">
          <ac:chgData name="Ye Zheng" userId="c70b5560249fc8ce" providerId="LiveId" clId="{E4602F91-F4F8-4613-9604-C7020E86A39B}" dt="2024-04-12T22:00:43.780" v="41" actId="1037"/>
          <ac:spMkLst>
            <pc:docMk/>
            <pc:sldMk cId="3150539580" sldId="636"/>
            <ac:spMk id="6" creationId="{BC9668DD-A11F-E2D4-8D0B-2BEF869FBB37}"/>
          </ac:spMkLst>
        </pc:spChg>
      </pc:sldChg>
      <pc:sldChg chg="addSp delSp modSp mod">
        <pc:chgData name="Ye Zheng" userId="c70b5560249fc8ce" providerId="LiveId" clId="{E4602F91-F4F8-4613-9604-C7020E86A39B}" dt="2024-04-16T00:01:13.273" v="212" actId="1076"/>
        <pc:sldMkLst>
          <pc:docMk/>
          <pc:sldMk cId="2510794386" sldId="638"/>
        </pc:sldMkLst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17" creationId="{78B90F01-64D7-A106-2959-0D03ECC0B94F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28" creationId="{ACEEB58C-13C1-B8D7-FCAE-2B7B2A6FC423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29" creationId="{23B15C16-A40E-69FB-5B52-2A8C2D2F0E5A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31" creationId="{E9FE007A-CD29-5D1D-DE1C-04B2B2DBAB15}"/>
          </ac:spMkLst>
        </pc:spChg>
        <pc:grpChg chg="add del">
          <ac:chgData name="Ye Zheng" userId="c70b5560249fc8ce" providerId="LiveId" clId="{E4602F91-F4F8-4613-9604-C7020E86A39B}" dt="2024-04-15T23:31:29.729" v="150" actId="165"/>
          <ac:grpSpMkLst>
            <pc:docMk/>
            <pc:sldMk cId="2510794386" sldId="638"/>
            <ac:grpSpMk id="32" creationId="{5B281752-D735-DFB3-7B5F-51EAEED3B54D}"/>
          </ac:grpSpMkLst>
        </pc:grpChg>
        <pc:graphicFrameChg chg="add del mod">
          <ac:chgData name="Ye Zheng" userId="c70b5560249fc8ce" providerId="LiveId" clId="{E4602F91-F4F8-4613-9604-C7020E86A39B}" dt="2024-04-15T23:31:32.743" v="154"/>
          <ac:graphicFrameMkLst>
            <pc:docMk/>
            <pc:sldMk cId="2510794386" sldId="638"/>
            <ac:graphicFrameMk id="12" creationId="{DF30A176-2D81-46AB-296C-EAC2D5FA3E9B}"/>
          </ac:graphicFrameMkLst>
        </pc:graphicFrameChg>
        <pc:picChg chg="del">
          <ac:chgData name="Ye Zheng" userId="c70b5560249fc8ce" providerId="LiveId" clId="{E4602F91-F4F8-4613-9604-C7020E86A39B}" dt="2024-04-16T00:01:07.603" v="211" actId="478"/>
          <ac:picMkLst>
            <pc:docMk/>
            <pc:sldMk cId="2510794386" sldId="638"/>
            <ac:picMk id="11" creationId="{7067FE96-B7C6-6C5B-0B1B-74B8F051912E}"/>
          </ac:picMkLst>
        </pc:picChg>
        <pc:picChg chg="add mod">
          <ac:chgData name="Ye Zheng" userId="c70b5560249fc8ce" providerId="LiveId" clId="{E4602F91-F4F8-4613-9604-C7020E86A39B}" dt="2024-04-16T00:00:25.035" v="194"/>
          <ac:picMkLst>
            <pc:docMk/>
            <pc:sldMk cId="2510794386" sldId="638"/>
            <ac:picMk id="12" creationId="{1AF3FA65-2939-B42B-14F5-BD1572971C7C}"/>
          </ac:picMkLst>
        </pc:picChg>
        <pc:picChg chg="del mod topLvl">
          <ac:chgData name="Ye Zheng" userId="c70b5560249fc8ce" providerId="LiveId" clId="{E4602F91-F4F8-4613-9604-C7020E86A39B}" dt="2024-04-15T23:31:32.200" v="151" actId="478"/>
          <ac:picMkLst>
            <pc:docMk/>
            <pc:sldMk cId="2510794386" sldId="638"/>
            <ac:picMk id="15" creationId="{9ED9AED3-5657-BEC3-4ABF-F4D54F520572}"/>
          </ac:picMkLst>
        </pc:picChg>
        <pc:picChg chg="add mod">
          <ac:chgData name="Ye Zheng" userId="c70b5560249fc8ce" providerId="LiveId" clId="{E4602F91-F4F8-4613-9604-C7020E86A39B}" dt="2024-04-16T00:01:13.273" v="212" actId="1076"/>
          <ac:picMkLst>
            <pc:docMk/>
            <pc:sldMk cId="2510794386" sldId="638"/>
            <ac:picMk id="15" creationId="{A684E1FF-D0A1-629A-C254-B93BB74C442E}"/>
          </ac:picMkLst>
        </pc:picChg>
        <pc:picChg chg="add mod modCrop">
          <ac:chgData name="Ye Zheng" userId="c70b5560249fc8ce" providerId="LiveId" clId="{E4602F91-F4F8-4613-9604-C7020E86A39B}" dt="2024-04-15T23:32:03.544" v="167" actId="732"/>
          <ac:picMkLst>
            <pc:docMk/>
            <pc:sldMk cId="2510794386" sldId="638"/>
            <ac:picMk id="18" creationId="{1237D02A-61EB-A766-0B11-E9119EB8BA35}"/>
          </ac:picMkLst>
        </pc:picChg>
      </pc:sldChg>
      <pc:sldChg chg="addSp delSp modSp mod">
        <pc:chgData name="Ye Zheng" userId="c70b5560249fc8ce" providerId="LiveId" clId="{E4602F91-F4F8-4613-9604-C7020E86A39B}" dt="2024-04-16T00:00:16.227" v="193"/>
        <pc:sldMkLst>
          <pc:docMk/>
          <pc:sldMk cId="3257880156" sldId="640"/>
        </pc:sldMkLst>
        <pc:picChg chg="add mod">
          <ac:chgData name="Ye Zheng" userId="c70b5560249fc8ce" providerId="LiveId" clId="{E4602F91-F4F8-4613-9604-C7020E86A39B}" dt="2024-04-16T00:00:16.227" v="193"/>
          <ac:picMkLst>
            <pc:docMk/>
            <pc:sldMk cId="3257880156" sldId="640"/>
            <ac:picMk id="4" creationId="{1F7A803A-2ECB-F33A-875F-1A642C5AA74B}"/>
          </ac:picMkLst>
        </pc:picChg>
        <pc:picChg chg="del">
          <ac:chgData name="Ye Zheng" userId="c70b5560249fc8ce" providerId="LiveId" clId="{E4602F91-F4F8-4613-9604-C7020E86A39B}" dt="2024-04-15T23:34:57.647" v="178" actId="478"/>
          <ac:picMkLst>
            <pc:docMk/>
            <pc:sldMk cId="3257880156" sldId="640"/>
            <ac:picMk id="4" creationId="{5663A970-BAF9-6D80-1118-74FC40A14B5C}"/>
          </ac:picMkLst>
        </pc:picChg>
        <pc:picChg chg="add mod">
          <ac:chgData name="Ye Zheng" userId="c70b5560249fc8ce" providerId="LiveId" clId="{E4602F91-F4F8-4613-9604-C7020E86A39B}" dt="2024-04-15T23:31:07.296" v="147"/>
          <ac:picMkLst>
            <pc:docMk/>
            <pc:sldMk cId="3257880156" sldId="640"/>
            <ac:picMk id="9" creationId="{2F5F7BA0-DE8A-6593-9ECD-83BD525BC719}"/>
          </ac:picMkLst>
        </pc:picChg>
        <pc:picChg chg="add del mod">
          <ac:chgData name="Ye Zheng" userId="c70b5560249fc8ce" providerId="LiveId" clId="{E4602F91-F4F8-4613-9604-C7020E86A39B}" dt="2024-04-16T00:00:15.646" v="192" actId="478"/>
          <ac:picMkLst>
            <pc:docMk/>
            <pc:sldMk cId="3257880156" sldId="640"/>
            <ac:picMk id="11" creationId="{BB4941A2-E87B-8E6D-8BFF-C971ED26325E}"/>
          </ac:picMkLst>
        </pc:picChg>
        <pc:picChg chg="del">
          <ac:chgData name="Ye Zheng" userId="c70b5560249fc8ce" providerId="LiveId" clId="{E4602F91-F4F8-4613-9604-C7020E86A39B}" dt="2024-04-15T23:31:07.039" v="146" actId="478"/>
          <ac:picMkLst>
            <pc:docMk/>
            <pc:sldMk cId="3257880156" sldId="640"/>
            <ac:picMk id="20" creationId="{7D26B5CD-6F2A-E043-4874-A993D50F358F}"/>
          </ac:picMkLst>
        </pc:picChg>
      </pc:sldChg>
      <pc:sldChg chg="modSp mod">
        <pc:chgData name="Ye Zheng" userId="c70b5560249fc8ce" providerId="LiveId" clId="{E4602F91-F4F8-4613-9604-C7020E86A39B}" dt="2024-05-03T16:39:45.628" v="273" actId="20577"/>
        <pc:sldMkLst>
          <pc:docMk/>
          <pc:sldMk cId="2504227894" sldId="641"/>
        </pc:sldMkLst>
        <pc:spChg chg="mod">
          <ac:chgData name="Ye Zheng" userId="c70b5560249fc8ce" providerId="LiveId" clId="{E4602F91-F4F8-4613-9604-C7020E86A39B}" dt="2024-04-12T21:58:42.289" v="7" actId="1035"/>
          <ac:spMkLst>
            <pc:docMk/>
            <pc:sldMk cId="2504227894" sldId="641"/>
            <ac:spMk id="2" creationId="{931AA9EE-090C-D1B5-391C-5710996E0FD3}"/>
          </ac:spMkLst>
        </pc:spChg>
        <pc:spChg chg="mod">
          <ac:chgData name="Ye Zheng" userId="c70b5560249fc8ce" providerId="LiveId" clId="{E4602F91-F4F8-4613-9604-C7020E86A39B}" dt="2024-05-03T16:39:45.628" v="273" actId="20577"/>
          <ac:spMkLst>
            <pc:docMk/>
            <pc:sldMk cId="2504227894" sldId="641"/>
            <ac:spMk id="22" creationId="{415B9269-8BA9-6E4E-057F-903ACB4A7594}"/>
          </ac:spMkLst>
        </pc:spChg>
      </pc:sldChg>
      <pc:sldChg chg="modSp mod">
        <pc:chgData name="Ye Zheng" userId="c70b5560249fc8ce" providerId="LiveId" clId="{E4602F91-F4F8-4613-9604-C7020E86A39B}" dt="2024-04-12T21:58:59.585" v="13" actId="1035"/>
        <pc:sldMkLst>
          <pc:docMk/>
          <pc:sldMk cId="1133066072" sldId="643"/>
        </pc:sldMkLst>
        <pc:spChg chg="mod">
          <ac:chgData name="Ye Zheng" userId="c70b5560249fc8ce" providerId="LiveId" clId="{E4602F91-F4F8-4613-9604-C7020E86A39B}" dt="2024-04-12T21:58:59.585" v="13" actId="1035"/>
          <ac:spMkLst>
            <pc:docMk/>
            <pc:sldMk cId="1133066072" sldId="643"/>
            <ac:spMk id="2" creationId="{931AA9EE-090C-D1B5-391C-5710996E0FD3}"/>
          </ac:spMkLst>
        </pc:spChg>
      </pc:sldChg>
      <pc:sldChg chg="modSp mod">
        <pc:chgData name="Ye Zheng" userId="c70b5560249fc8ce" providerId="LiveId" clId="{E4602F91-F4F8-4613-9604-C7020E86A39B}" dt="2024-04-12T21:59:16.415" v="14" actId="14100"/>
        <pc:sldMkLst>
          <pc:docMk/>
          <pc:sldMk cId="4011034544" sldId="644"/>
        </pc:sldMkLst>
        <pc:spChg chg="mod">
          <ac:chgData name="Ye Zheng" userId="c70b5560249fc8ce" providerId="LiveId" clId="{E4602F91-F4F8-4613-9604-C7020E86A39B}" dt="2024-04-12T21:58:55.988" v="12" actId="1035"/>
          <ac:spMkLst>
            <pc:docMk/>
            <pc:sldMk cId="4011034544" sldId="644"/>
            <ac:spMk id="2" creationId="{931AA9EE-090C-D1B5-391C-5710996E0FD3}"/>
          </ac:spMkLst>
        </pc:spChg>
        <pc:spChg chg="mod">
          <ac:chgData name="Ye Zheng" userId="c70b5560249fc8ce" providerId="LiveId" clId="{E4602F91-F4F8-4613-9604-C7020E86A39B}" dt="2024-04-12T21:59:16.415" v="14" actId="14100"/>
          <ac:spMkLst>
            <pc:docMk/>
            <pc:sldMk cId="4011034544" sldId="644"/>
            <ac:spMk id="23" creationId="{95875E1B-5BA4-5957-F979-6D7FB3671AEB}"/>
          </ac:spMkLst>
        </pc:spChg>
      </pc:sldChg>
      <pc:sldChg chg="modSp">
        <pc:chgData name="Ye Zheng" userId="c70b5560249fc8ce" providerId="LiveId" clId="{E4602F91-F4F8-4613-9604-C7020E86A39B}" dt="2024-05-03T16:07:06.238" v="235" actId="20577"/>
        <pc:sldMkLst>
          <pc:docMk/>
          <pc:sldMk cId="3256155861" sldId="648"/>
        </pc:sldMkLst>
        <pc:spChg chg="mod">
          <ac:chgData name="Ye Zheng" userId="c70b5560249fc8ce" providerId="LiveId" clId="{E4602F91-F4F8-4613-9604-C7020E86A39B}" dt="2024-05-03T16:07:06.238" v="235" actId="20577"/>
          <ac:spMkLst>
            <pc:docMk/>
            <pc:sldMk cId="3256155861" sldId="648"/>
            <ac:spMk id="11" creationId="{A339F6D2-4726-A795-9D98-0EB692B3EA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EFF-81B3-C2C3-091F-993B118E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D093-461B-0B74-E1D2-52505F24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ECFE-7E29-B0C5-4141-430E489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8366-1062-E889-6ACD-2497894C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873D-52B8-0F72-249D-B5D37E36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4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75EB-4B09-5984-2746-10300D94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A1C07-C427-894F-AD39-6C940E37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9B75-C2A2-E4B3-7205-FDDB79D4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F355-825E-F4E3-7EE8-1D75669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544C-F421-BDA9-F073-2F88835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5B234-51FB-CA28-EA0F-5A2A504C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BBEB-D10C-4D4E-EBC9-2EDB2C13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F7F2-3EBD-01BF-DEF5-E2A81378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2CE-F4FA-87A9-271B-256B4696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4143-59CC-C800-18B7-4AB3A48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83D-630F-FC87-D0BF-D336AC7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FB42-C53B-CA91-6BEA-E6A285A5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04F1-2CCC-0F54-468B-8E2A9CA8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0E4D-6FE8-068E-4D41-9E375947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50C0-71F5-5B1D-A97C-D1D95AF9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E058-2E8D-0C6B-533C-61912DA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288A-7B62-E014-7A63-946F54B0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4197-28E8-6C6F-A837-8252324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980C-D578-5413-D83C-5FB82614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9D3B-2485-45E1-8360-2FEEFE1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6E1C-4F01-CA9D-86E2-CECAB5FC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1B3A-8BAC-66DD-D75C-37CF6699A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AF033-BD3A-9A26-3023-A1F6D9BB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8375-E933-BCC1-B482-F683447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948D-9825-9633-1A1D-6C05DB82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51B5-7350-5B8F-64FE-0F816066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5A6D-8D08-2A6F-B310-00779BB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7A0DE-1032-D76C-30A2-03397E66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014DD-E451-36FB-C52D-ECF06B54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4951F-C33D-7AAA-3992-DBAAB3BCD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A2E42-FE90-BEE8-817C-CD205978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48FB6-2DF7-F602-E425-25F223BF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5C95-E76D-5E79-3010-3833CD0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30137-E7B0-7F43-E5B8-5A4A419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2D9-3A50-4FB9-0B3D-1460A785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7464-DF43-9881-09F9-F266A5D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ECC4-147A-29B8-291E-118100E7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5C49B-9F01-E8BA-19AC-58FDC91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61CD4-5EFB-ED51-1D81-9C384BF9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03F08-5A2E-5083-FA5F-08BBE1CF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A79B-7F1D-00B6-00C5-3773E71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2AB1-95AF-A290-1177-D3CB67B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08F0-1E22-572C-F428-76B3F04F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5200-EB4D-E72F-E5E6-1EB486A1A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259B-5D9E-993F-13A6-51EF0BF9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65A8-171B-62B3-CDBD-D1522CF2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2165-1AB7-7325-E746-B141AE1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B0E-4B0A-3FC9-5DA3-708F7612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B487A-48D1-BDE0-6F55-1A640AE8B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40FE-883A-2CA6-09B7-CCEC5994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9F20-B920-FDC0-3EBD-EB5816AC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6C179-0477-82B7-6DF5-3D150BE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C845-F007-A186-7ADF-EAAD4E0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AE190-DE70-8A90-6F4E-728FAF78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2856-29AB-0BBA-9FA6-0716B410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82C-2884-F98A-7A74-C60E2084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 Zheng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6C52-77A5-744D-29F2-8D3AC8C7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369F-C6FA-9A79-5832-E1FCBE0F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DFBFA5-91F9-A588-9EF2-EB0996CD3FDF}"/>
              </a:ext>
            </a:extLst>
          </p:cNvPr>
          <p:cNvSpPr txBox="1"/>
          <p:nvPr/>
        </p:nvSpPr>
        <p:spPr>
          <a:xfrm>
            <a:off x="0" y="2228907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3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 under </a:t>
            </a:r>
          </a:p>
          <a:p>
            <a:pPr algn="ctr"/>
            <a:r>
              <a:rPr lang="en-US" sz="3200" dirty="0">
                <a:latin typeface="+mj-lt"/>
                <a:ea typeface="Roboto" panose="02000000000000000000" pitchFamily="2" charset="0"/>
              </a:rPr>
              <a:t>Local Differential Privacy</a:t>
            </a:r>
            <a:endParaRPr lang="en-US" sz="3200" u="sng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19339-2AC8-14A8-4365-6F64AC8C5645}"/>
              </a:ext>
            </a:extLst>
          </p:cNvPr>
          <p:cNvSpPr txBox="1"/>
          <p:nvPr/>
        </p:nvSpPr>
        <p:spPr>
          <a:xfrm>
            <a:off x="1204306" y="4250173"/>
            <a:ext cx="979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uthors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  Y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 Zheng,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Yidan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Hu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2DEC7-52B8-0AF4-5926-646A10E66F75}"/>
              </a:ext>
            </a:extLst>
          </p:cNvPr>
          <p:cNvSpPr txBox="1"/>
          <p:nvPr/>
        </p:nvSpPr>
        <p:spPr>
          <a:xfrm>
            <a:off x="1458058" y="4707372"/>
            <a:ext cx="927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77777"/>
                </a:solidFill>
                <a:highlight>
                  <a:srgbClr val="FFFDFA"/>
                </a:highlight>
                <a:latin typeface="Noto Sans" panose="020B0502040204020203" pitchFamily="34" charset="0"/>
              </a:rPr>
              <a:t>Rochester I</a:t>
            </a:r>
            <a:r>
              <a:rPr lang="en-US" altLang="zh-CN" dirty="0">
                <a:solidFill>
                  <a:srgbClr val="777777"/>
                </a:solidFill>
                <a:highlight>
                  <a:srgbClr val="FFFDFA"/>
                </a:highlight>
                <a:latin typeface="Noto Sans" panose="020B0502040204020203" pitchFamily="34" charset="0"/>
              </a:rPr>
              <a:t>nstitute of Technology (RIT)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4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215E6-A005-2D2B-BDAA-E36D31C2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95A1ED37-80F6-CAA8-9168-AF0E42D57E1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50EF7-5093-CC7C-17FA-1964BACBE02D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756D7-E2B4-A248-FA18-133045229D54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756D7-E2B4-A248-FA18-13304522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B4B47CF-2EEB-B656-6870-BEF05BD9E996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214328A6-5B1E-531B-81C2-9F467BBA31AB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2ECA3722-8C5D-9003-BCB9-C5A73004879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10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F48A1B7-C722-9D8E-DB35-4D095C4C33D5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31860908-06AB-E2D6-BE20-3972DE74925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690EF-D2AA-1941-4283-A8B94ED5F1F7}"/>
                  </a:ext>
                </a:extLst>
              </p:cNvPr>
              <p:cNvSpPr txBox="1"/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Lato" panose="020F0502020204030203" pitchFamily="34" charset="0"/>
                  </a:rPr>
                  <a:t>Perturb each location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using the Exponential Mechanism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690EF-D2AA-1941-4283-A8B94ED5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F1B6FA-9E61-D6B7-39D0-97F4F8D72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274031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F1B6FA-9E61-D6B7-39D0-97F4F8D72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274031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2AF78CA-8308-78A7-AE62-0622F4E3D3C7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093B37-F326-1810-53AB-AD93FBA0C148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488BA4-F66D-2E0F-D0A7-C73B3BC70A4D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A2D9B-C12F-317B-C172-D2029474EEE7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79722C-3655-49E1-47AE-383B6A3FB5F1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D58FED-1477-FEE7-5EF8-8EEAD98D44EB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702EC4-3448-C28B-6668-6935F4E19D23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E7CF58-7D6A-7958-9824-91287C3D57F0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A95EC9-42F8-0B9C-E984-7C7562B747E0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9B8E6E-BEC1-D198-E665-2EBECEB77CDB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D58277-BEBF-9518-AD86-C73ECDCD1EC5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69D450-0F8A-C9AB-F9F9-FE42992C8F1F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F52C5A-526A-4689-3D56-5F3490C4821D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8B1C3A-F619-5921-2C38-2EA28E0A9DFC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F63A24-4847-DC05-FDE1-D342603DBC42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13AB8D-A5E2-B98F-74BA-BF65A1FDC65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CB8D44-0A7F-26F4-59EE-91C7A9FD6B7F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F4C479-B7B1-CE36-CE1E-4CE42F04DC5A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71F846-7146-127A-69FD-271C5E7E46C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C54E56-792A-FDE9-8956-42533F7D586A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2E88FF-78E1-C305-4760-A891CD1FA651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3A3F2E-0FEB-6C57-DC8F-4C7EB620E8B7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13B621-B047-A6DE-97F4-6EC48A1FF85E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E2B3C8-AD5A-4E6F-D344-4F47E4BF5F88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53D0D2-34AC-7FBF-7BD1-0CCF3DBD79FE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8F4B5-35F7-DA5A-CD64-E18C50C6DBA5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4FF9B5-5336-393D-5D91-5B258AE7C46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5FF46A-A69E-B293-AF9B-747C92C54A19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C9A975-ACC2-42C3-FB83-33BDD12A92EE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3EED71-A312-A75C-3310-B4F6B1C040E2}"/>
                  </a:ext>
                </a:extLst>
              </p:cNvPr>
              <p:cNvSpPr txBox="1"/>
              <p:nvPr/>
            </p:nvSpPr>
            <p:spPr>
              <a:xfrm>
                <a:off x="6840173" y="301505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3EED71-A312-A75C-3310-B4F6B1C0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73" y="3015050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86B302-A02B-7208-51D0-3A681AE45497}"/>
                  </a:ext>
                </a:extLst>
              </p:cNvPr>
              <p:cNvSpPr txBox="1"/>
              <p:nvPr/>
            </p:nvSpPr>
            <p:spPr>
              <a:xfrm>
                <a:off x="6991859" y="353165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86B302-A02B-7208-51D0-3A681AE45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59" y="353165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134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D1467-088C-B84E-BF80-7A1BE3B9D255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D1467-088C-B84E-BF80-7A1BE3B9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CA4ED0-8341-A983-9684-340BCB439C1F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CA4ED0-8341-A983-9684-340BCB43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6ECF6-AB3F-CF7D-9F2B-87B7BEB78C43}"/>
                  </a:ext>
                </a:extLst>
              </p:cNvPr>
              <p:cNvSpPr txBox="1"/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6ECF6-AB3F-CF7D-9F2B-87B7BEB7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5CBF4-A2D8-11BC-E703-A367C58505E2}"/>
              </a:ext>
            </a:extLst>
          </p:cNvPr>
          <p:cNvCxnSpPr>
            <a:cxnSpLocks/>
          </p:cNvCxnSpPr>
          <p:nvPr/>
        </p:nvCxnSpPr>
        <p:spPr>
          <a:xfrm>
            <a:off x="8128597" y="5375367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BC57B4-884F-A32D-1413-A9858CCBE40C}"/>
              </a:ext>
            </a:extLst>
          </p:cNvPr>
          <p:cNvSpPr txBox="1"/>
          <p:nvPr/>
        </p:nvSpPr>
        <p:spPr>
          <a:xfrm>
            <a:off x="8565842" y="5169541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distance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F2836-AF88-2BF5-8705-476438BA5A59}"/>
              </a:ext>
            </a:extLst>
          </p:cNvPr>
          <p:cNvCxnSpPr>
            <a:cxnSpLocks/>
          </p:cNvCxnSpPr>
          <p:nvPr/>
        </p:nvCxnSpPr>
        <p:spPr>
          <a:xfrm>
            <a:off x="8128597" y="5779583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8CA15C-4B65-4E5A-B08A-CEABFDDE1FF8}"/>
              </a:ext>
            </a:extLst>
          </p:cNvPr>
          <p:cNvSpPr txBox="1"/>
          <p:nvPr/>
        </p:nvSpPr>
        <p:spPr>
          <a:xfrm>
            <a:off x="8565842" y="5573757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sum of distance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E0C164-089D-E73C-8A68-F974156A3A54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638311" y="3537984"/>
            <a:ext cx="528772" cy="11297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913986-ED4A-5DBD-64E5-8BDAA41A567F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7204689" y="3287458"/>
            <a:ext cx="72292" cy="21292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211F5A-E122-B598-D465-DB0CFB85156E}"/>
              </a:ext>
            </a:extLst>
          </p:cNvPr>
          <p:cNvCxnSpPr>
            <a:cxnSpLocks/>
            <a:stCxn id="15" idx="0"/>
            <a:endCxn id="28" idx="4"/>
          </p:cNvCxnSpPr>
          <p:nvPr/>
        </p:nvCxnSpPr>
        <p:spPr>
          <a:xfrm flipV="1">
            <a:off x="7276981" y="2816095"/>
            <a:ext cx="61418" cy="3961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91CAD7-502D-900A-0EA6-ADDEE85554C4}"/>
              </a:ext>
            </a:extLst>
          </p:cNvPr>
          <p:cNvCxnSpPr>
            <a:cxnSpLocks/>
            <a:stCxn id="28" idx="6"/>
            <a:endCxn id="43" idx="2"/>
          </p:cNvCxnSpPr>
          <p:nvPr/>
        </p:nvCxnSpPr>
        <p:spPr>
          <a:xfrm>
            <a:off x="7376004" y="2778490"/>
            <a:ext cx="793003" cy="678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A2B627-5291-6BB6-9676-D59F838AEF38}"/>
              </a:ext>
            </a:extLst>
          </p:cNvPr>
          <p:cNvSpPr txBox="1"/>
          <p:nvPr/>
        </p:nvSpPr>
        <p:spPr>
          <a:xfrm>
            <a:off x="8927684" y="2664873"/>
            <a:ext cx="2654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Perturbed trajectory</a:t>
            </a:r>
          </a:p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(ensuring LDP)</a:t>
            </a:r>
          </a:p>
        </p:txBody>
      </p:sp>
    </p:spTree>
    <p:extLst>
      <p:ext uri="{BB962C8B-B14F-4D97-AF65-F5344CB8AC3E}">
        <p14:creationId xmlns:p14="http://schemas.microsoft.com/office/powerpoint/2010/main" val="111810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D4A5-2172-87E6-DAE4-E4CDFC2D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E1E009E2-C43B-EBCF-B8CC-72B5BEBDCEA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C2900-2635-9F4E-6C13-540146846A98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7CFA1269-578B-2CED-C188-42A2D36019C6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D5FADB23-B880-6771-DC84-56AFEC51C8AD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B0991F4A-63E4-F656-229B-6FE3E531EACF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11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22EE8CC-F414-B42E-9E35-2F67D0F549E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A46BEA4-D474-9EF7-43F0-22A44F84555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7461-F0FA-791D-B654-C6D45501E39E}"/>
              </a:ext>
            </a:extLst>
          </p:cNvPr>
          <p:cNvSpPr txBox="1"/>
          <p:nvPr/>
        </p:nvSpPr>
        <p:spPr>
          <a:xfrm>
            <a:off x="617922" y="1995225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770BF0-264D-DB49-E04D-62C7585A961C}"/>
              </a:ext>
            </a:extLst>
          </p:cNvPr>
          <p:cNvGrpSpPr/>
          <p:nvPr/>
        </p:nvGrpSpPr>
        <p:grpSpPr>
          <a:xfrm>
            <a:off x="6415622" y="2032029"/>
            <a:ext cx="2250554" cy="1575377"/>
            <a:chOff x="5796679" y="2390597"/>
            <a:chExt cx="2250554" cy="1575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F736D-CC92-08A2-52B5-F1775DCE025A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C3659-ED44-1F3A-ECB1-94FF74C54FC9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B28166-AF1A-E3B9-3CC6-D34DF08BC239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A2816-C15E-E4B9-73A0-AAA30146915A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C102D-FBDE-1713-4D51-7AB9ECD4A281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9CD6D2-6B17-CEAA-B1F3-5646952F1451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F63532-3718-FEB6-99D7-86B89DC3D1B5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D88304-AEC9-B748-1C22-99D5415669C7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4B0008-E793-DFF3-08FA-228B0E62BEAC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242FD2-49A8-DDCB-F1A8-F131E18F3BC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2B99C4-E3AE-D4A2-7FCE-5C8FF9779BE5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36103A-E24A-1C73-E4BB-CE0A5F6E5A9B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413831-328A-6793-3087-50E6C727B409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7712C6-3796-8CB7-8C19-EA05C3F8D3B8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325D10-F396-D809-5DAF-4D84EDF43B2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7C9D6A-8AC2-6635-A2B6-BAF13A324E7D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F81A10-6592-1E56-D3EB-34CB4B955E1C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7EF8C3-9734-B3BA-7484-6E6E8AD01BA7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339D831-D1D5-6BE8-37C9-303EA85CC9ED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6CDF034-AE41-ABD6-AE01-549FDB814F55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9CA773-C005-55E8-B980-3F0FAEA52A7B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93A80D-3C1C-64CC-8DF7-E765590F5B4C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978BBD-7E2B-F505-0232-C08DEED7D775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FB2050-0A6C-8638-ABD9-C707673576E4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D4D90-19A6-D24E-CD11-B3A040F1ADA6}"/>
                  </a:ext>
                </a:extLst>
              </p:cNvPr>
              <p:cNvSpPr txBox="1"/>
              <p:nvPr/>
            </p:nvSpPr>
            <p:spPr>
              <a:xfrm>
                <a:off x="6767803" y="282017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D4D90-19A6-D24E-CD11-B3A040F1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03" y="2820179"/>
                <a:ext cx="406169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8FD5A1B-85DB-E2AA-E098-F9EE9343F147}"/>
              </a:ext>
            </a:extLst>
          </p:cNvPr>
          <p:cNvSpPr/>
          <p:nvPr/>
        </p:nvSpPr>
        <p:spPr>
          <a:xfrm>
            <a:off x="6290006" y="2212496"/>
            <a:ext cx="1684387" cy="1684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1B1300-BD31-6FAB-E562-1D7F88CEDE90}"/>
                  </a:ext>
                </a:extLst>
              </p:cNvPr>
              <p:cNvSpPr txBox="1"/>
              <p:nvPr/>
            </p:nvSpPr>
            <p:spPr>
              <a:xfrm>
                <a:off x="7949597" y="3439561"/>
                <a:ext cx="2366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1B1300-BD31-6FAB-E562-1D7F88CED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97" y="3439561"/>
                <a:ext cx="2366941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FBEDAAD-5CA4-38A0-D626-033AC249EF51}"/>
              </a:ext>
            </a:extLst>
          </p:cNvPr>
          <p:cNvSpPr txBox="1"/>
          <p:nvPr/>
        </p:nvSpPr>
        <p:spPr>
          <a:xfrm>
            <a:off x="617922" y="2451872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1DD2AB-F59F-898E-2929-02EE1E3C6FB7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1DD2AB-F59F-898E-2929-02EE1E3C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4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9BC78B4-DF8B-EB73-D908-3D0E8F2059DD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</p:spTree>
    <p:extLst>
      <p:ext uri="{BB962C8B-B14F-4D97-AF65-F5344CB8AC3E}">
        <p14:creationId xmlns:p14="http://schemas.microsoft.com/office/powerpoint/2010/main" val="34827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BBBEE-3373-9CDF-70DE-5C2D2B63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0E4C7795-0A95-F4F1-D4EB-5AAD0C29364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6E08F-61B8-2B88-8C6F-66AE5FC5B22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E89EA-342E-AB07-D820-69D4BF04A6FA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0D1D11E1-1839-0A7C-E1B6-5A8896A086BD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A52284CA-D7E3-011E-23E7-A7B8DA389F3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14ED916-6894-1ECC-DCCD-50FA11C8AF2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5FFB611-BA73-6C27-496F-944571204A27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E86AAAB-421B-90EF-19A1-E6455AA227A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6F081-2A53-BAD5-7370-98DBCF3809D5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B7847-3479-1AA7-9AB1-04C22EBF20C7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EA07B2-BD70-78C8-635A-78095B742052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01135E-755C-56F0-F994-E364B854DAC4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01135E-755C-56F0-F994-E364B854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CA656EB-9A42-F11D-7BFA-153B32B943E8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DACD4BE-1312-888B-B076-C1E221DF8B03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F64B52-7EAE-9C45-3834-8A041267D1FA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855906-71C8-77A5-16F0-8670328ACC2E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0B99AA4-99F3-07B2-3BE4-61ED5F6FF86D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833CD37-C99D-0F87-64C0-6A3BFE6408FB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3B35D3-0C82-D8E9-B89B-2D18D6A9BAE6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6D2DD18-AB71-C33B-8B89-D8ADFF6A22CE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D035275-5088-2307-8335-06F992AC90A2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0A31440-B901-7E28-A448-175986055B97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F82398D-F69A-1158-9B1E-7612D9AD6BA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12071F-AAA9-9CE1-2581-A7E98D88C296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D5330E6-01A7-4FE9-C510-E10FDF758257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BEBBD82-14F9-EA78-8367-3569A9166BA5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F63896-1362-49B6-6CCB-7159183B2FD1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3CFC8E5-056A-2427-761C-52B75E4EF3F7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4BF603-8E60-7204-75DF-3F091C35621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D6B0D7B-C355-9713-514C-C1090A47001C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DE72577-AFAC-7CC7-2B60-523B75E21E2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E547D11-65F0-2939-7513-149A37B73090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822754B-DEF8-87AA-CC50-71369BCD7FCC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72E6645-9A82-2A9D-9C3B-80D15AE99851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902AC91-C225-4BCE-E63D-A502F2BEFE01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31E8E4D-82A2-9C44-CDB6-F0BD5DF4A47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A30DAE7-7B97-A46B-09DC-137B55FA87ED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02BD780-109D-4EF9-D524-2A8732C4FC39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02BD780-109D-4EF9-D524-2A8732C4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9A1AAB7-26D3-717F-5F92-484C74CAB29D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9A1AAB7-26D3-717F-5F92-484C74CA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9E33B7-A679-AE19-1F6E-1186EA6ABF42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E60437-E0C5-CD86-9E2C-E1080424D907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2BF62A9-F331-8415-214A-E36B55698097}"/>
                  </a:ext>
                </a:extLst>
              </p:cNvPr>
              <p:cNvSpPr txBox="1"/>
              <p:nvPr/>
            </p:nvSpPr>
            <p:spPr>
              <a:xfrm>
                <a:off x="7127643" y="4498782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2BF62A9-F331-8415-214A-E36B5569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43" y="4498782"/>
                <a:ext cx="551905" cy="400110"/>
              </a:xfrm>
              <a:prstGeom prst="rect">
                <a:avLst/>
              </a:prstGeom>
              <a:blipFill>
                <a:blip r:embed="rId5"/>
                <a:stretch>
                  <a:fillRect r="-65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B004EB8-4024-4310-8C09-AC828A3C1C67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529605" y="5281314"/>
            <a:ext cx="1721821" cy="4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B7EBF1-E4F5-AE3B-A5E2-BB846FC1268F}"/>
              </a:ext>
            </a:extLst>
          </p:cNvPr>
          <p:cNvSpPr txBox="1"/>
          <p:nvPr/>
        </p:nvSpPr>
        <p:spPr>
          <a:xfrm>
            <a:off x="8176402" y="5767405"/>
            <a:ext cx="2150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private directions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1725CF-1CE5-608D-8F83-487A19E9C60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8176402" y="4850259"/>
            <a:ext cx="1075024" cy="9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69AD-9E7C-5058-CC49-7E8A3B72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0D0B141-ACF9-A7E1-87FC-256130DF5DE9}"/>
              </a:ext>
            </a:extLst>
          </p:cNvPr>
          <p:cNvSpPr/>
          <p:nvPr/>
        </p:nvSpPr>
        <p:spPr>
          <a:xfrm rot="11957686">
            <a:off x="6153532" y="4145074"/>
            <a:ext cx="2014428" cy="1864923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81570445-EDB9-B5B7-AC38-12F8382DBB2C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BF81E-BD46-14DF-61A4-B5C38ADEBA0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233E0-0670-6342-05CC-A17CA9460EF3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A43B11CF-9120-2256-0B35-EDFE44CC377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4D85F417-3778-65F7-DE9E-FDD6174F56FB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EA80B056-2EEC-BFF8-5E23-CD3C707E3C81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8EFCE86-6DF0-1445-7791-ED335EB7377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82B1BCA-75FB-EFAF-D060-2C88E3F2956B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56C33-4A51-2128-6403-63AF39E16F02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43BB1-95CF-0BA4-9FF6-A69A21C205AF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42071-9DF5-34D4-82AA-D1E55370A144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35399-97D4-7242-76C4-DF8F3642F710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35399-97D4-7242-76C4-DF8F3642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A826AFC-C164-208A-14B8-D4602A66529E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30DF50-A97E-4B96-6FC1-F7C342CAEB9F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063BB3D-937B-2109-2626-237970E26F7F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3CEBDB-B051-27F7-48F1-53267B9CCAF6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685AC9-67E7-F2EA-B0CE-7A65C616EE47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AEDF37-D0E4-8094-2853-EE50F7B2922E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96032B-CCE2-7EBC-2C47-1C660E5B1270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EBB40E-E46F-6FCB-15F0-F493C2448DD0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BAB15EE-D77E-FD38-A102-66FF350FB5F7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0DDD100-8ACA-2815-26A0-C094F2AD8006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D8E74E-F96E-F89A-5E70-721A32408F8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08151D6-8184-A82D-9E97-52F9D474292D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3B296EF-6FFA-5FA7-9DF3-643C9A38CD75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02958F-C8C3-5346-DC82-958EFF03940E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FC81E5B-188A-F5DC-48C9-55D01A65EB9D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5675A34-471D-1E2C-877A-2C2A45507C1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0B6A5FD-1A4B-E769-187D-197DBF78B1B3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3D090F7-6903-0C31-1AE5-62C0166F3CDF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DDD182-19A8-2AE1-75B0-3D6D490A88F3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26D5585-CEB0-1428-5DA2-A0500315BC9F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2D81212-71B4-AECB-7E35-22AD951A08FD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ACC960A-0714-9ACD-3363-18E2FEBEDB58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B670005-D584-0CF3-7F6F-2D2221E55F73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2B8CC24-973B-9FC1-4535-358074DFDDB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6FB733E-17DB-476B-EC75-00E7C5C0DDBB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4780159-17CD-7A62-6885-14AE171921F0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4780159-17CD-7A62-6885-14AE1719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B23BBE-3E78-9C3D-265C-C18973AD4E7F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B23BBE-3E78-9C3D-265C-C18973AD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83AA71-531F-BAF2-E272-1752C41A80D6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ABEA0F-3F71-5DD3-9781-95E256074A3A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F5A211-9531-A1C9-AAB7-25DCE9DB9F5A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F5A211-9531-A1C9-AAB7-25DCE9DB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966A751-97BF-F78D-0870-CA4B7D3B9676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E5B7F4-99F4-C492-09DD-FD0B23538DB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992258-C1CA-C490-1DA6-9F5109F029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01B147-B128-1F25-E6A1-DA7C11991CD4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57A1FB-6B96-019E-D966-C82DE539BA57}"/>
              </a:ext>
            </a:extLst>
          </p:cNvPr>
          <p:cNvSpPr txBox="1"/>
          <p:nvPr/>
        </p:nvSpPr>
        <p:spPr>
          <a:xfrm>
            <a:off x="8641222" y="5759785"/>
            <a:ext cx="2150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37210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6E6E-8839-B1C7-EF97-E048C111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628C5C4-3EF8-2623-F1DF-B9383CF84622}"/>
              </a:ext>
            </a:extLst>
          </p:cNvPr>
          <p:cNvSpPr/>
          <p:nvPr/>
        </p:nvSpPr>
        <p:spPr>
          <a:xfrm rot="426243">
            <a:off x="7242150" y="3740104"/>
            <a:ext cx="1883236" cy="1826524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907F4-CF35-F386-5B5D-350DB39CC24F}"/>
              </a:ext>
            </a:extLst>
          </p:cNvPr>
          <p:cNvSpPr/>
          <p:nvPr/>
        </p:nvSpPr>
        <p:spPr>
          <a:xfrm rot="11957686">
            <a:off x="6203943" y="4153643"/>
            <a:ext cx="1959862" cy="1880783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B4E82447-1C73-CAD2-21FB-7F6C817DCBE8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B5493-D08B-EAC1-F495-96ECA8A82FC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8376-CA84-51F5-5FF9-9BDA2B6FFB4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25E6D1C-5AD5-1F55-3E91-1C6D43481A93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BB838F5-85D0-25CB-46D7-BFE8B20A5E9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1B1276A-49E5-2DED-ABD1-7624C62458C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BB3F6866-C152-7FD6-FC8E-9060ADA260D5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FCAE530-1ABA-8942-1788-DEFF1C09A3C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3DCD-EB2D-9DF1-C1B4-1673B3032F3E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1ABF-1482-21B3-7707-C9D2C9219ACA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B0A73F-5A4C-E7BE-0685-8C1E7698D02F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55B0C-5E5D-9967-2B06-D10BD7E651A4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55B0C-5E5D-9967-2B06-D10BD7E65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B95BCA45-3672-BABF-2AC7-54ED0CDDD583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0566E9-77DB-6758-2A14-DB43600EACB4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87E5762-5DCE-15A1-F520-850F8FB37098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2443CB-0711-F9F4-EFAB-C012ACCFE29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1C7C69B-CC69-E18A-DD31-043CCF095293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A11DB-AE34-BAB2-CA7D-98397F828C52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A89EF9A-B881-AE86-CE04-16619B3D8C76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6AB2EE3-76AA-1621-A18B-E19745E5C9A7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8619519-CDF9-C40E-7A7D-EC4AC6EE8EF2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A4193C3-4D95-D743-5DE7-47F6FF901846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6D7FB75-6D10-7444-B739-4E302271C9C2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F357148-0893-A1C2-ECF8-A7748F987AB3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A59F250-9637-23A5-634B-A66C34148746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C1AFE23-2781-FD15-CC28-2E932E3D062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EAA521B-E89A-0069-176A-0B78A391A018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412F73A-9444-4A12-43FC-1444C3EB5550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C371ED-6C22-4396-5B1D-260777CD8950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BBF40DA-81BF-46FA-0364-E9B4FD7CA9C8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59A76D-EF90-567A-8D57-C5F71EBD59F8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1F4E87D-DEF3-9BB3-84FB-A69EE83CE70C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E622987-F0DF-E786-9591-C94B972F216D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1B72CC9-A319-3E5E-8C8C-AB9C8B67CDC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3938BE8-6253-1B2C-7D07-39E60B0DC9B8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CAD21C9-1DEE-F88E-7FCE-DCFA8DDA9092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9E56851-10BF-D18A-51C2-F4B3C81D665B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D81D0F-1905-4769-2705-DE93B5FA63BC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D81D0F-1905-4769-2705-DE93B5FA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29F8BF-C85F-BCD1-DCA7-094F4A86EDEB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29F8BF-C85F-BCD1-DCA7-094F4A86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2C3951-8AFF-1BF8-3B30-CE2606492E95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11D059-6B38-F946-8C36-2749C5921E3D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9C57A4-18AB-8F51-B272-F729376FDA62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9C57A4-18AB-8F51-B272-F729376F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0CE0366C-DA6A-5E81-513C-8C2BA28495DD}"/>
              </a:ext>
            </a:extLst>
          </p:cNvPr>
          <p:cNvSpPr txBox="1"/>
          <p:nvPr/>
        </p:nvSpPr>
        <p:spPr>
          <a:xfrm>
            <a:off x="617923" y="4768336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      - </a:t>
            </a:r>
            <a:r>
              <a:rPr lang="en-US" sz="2000" i="1" dirty="0">
                <a:solidFill>
                  <a:schemeClr val="tx1"/>
                </a:solidFill>
                <a:latin typeface="Lato" panose="020F0502020204030203" pitchFamily="34" charset="0"/>
              </a:rPr>
              <a:t>ii. 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latin typeface="Lato" panose="020F050202020403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erturb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EEF305-BEDD-184A-68AE-381DCE2EBDB1}"/>
                  </a:ext>
                </a:extLst>
              </p:cNvPr>
              <p:cNvSpPr txBox="1"/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iii.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EEF305-BEDD-184A-68AE-381DCE2E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blipFill>
                <a:blip r:embed="rId6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9E5F94-477C-5327-5308-7DC0454C4B03}"/>
              </a:ext>
            </a:extLst>
          </p:cNvPr>
          <p:cNvGrpSpPr/>
          <p:nvPr/>
        </p:nvGrpSpPr>
        <p:grpSpPr>
          <a:xfrm rot="19904446">
            <a:off x="6523094" y="4811840"/>
            <a:ext cx="1263926" cy="1263926"/>
            <a:chOff x="3921171" y="4792793"/>
            <a:chExt cx="1263926" cy="12639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E726F-4C1E-F366-6D07-4C009695FD59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ECF6EE-1F15-58E3-C3B3-242E829EF2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B08A05-488B-A235-75C9-ADF62165B72E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3832D7-0371-AE8F-673B-008742D85471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8B7E8E-E8B0-FD31-3A70-DA4A48B5AD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AC474-196C-250C-0742-C634BBE18F67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7ACBC-DBAA-E6B4-8455-F66A3158FEAB}"/>
                  </a:ext>
                </a:extLst>
              </p:cNvPr>
              <p:cNvSpPr txBox="1"/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7ACBC-DBAA-E6B4-8455-F66A3158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blipFill>
                <a:blip r:embed="rId7"/>
                <a:stretch>
                  <a:fillRect l="-31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5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D6F3A-A34A-45CF-48EE-733D4668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6583B8-AF3A-428F-7B73-B67E4EC3EA53}"/>
              </a:ext>
            </a:extLst>
          </p:cNvPr>
          <p:cNvSpPr/>
          <p:nvPr/>
        </p:nvSpPr>
        <p:spPr>
          <a:xfrm rot="426243">
            <a:off x="7242150" y="3740104"/>
            <a:ext cx="1883236" cy="1826524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8F267FA-031E-891D-67EE-783E7D729772}"/>
              </a:ext>
            </a:extLst>
          </p:cNvPr>
          <p:cNvSpPr/>
          <p:nvPr/>
        </p:nvSpPr>
        <p:spPr>
          <a:xfrm rot="11957686">
            <a:off x="6180814" y="4149712"/>
            <a:ext cx="1959862" cy="2020777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EB0E3033-9E0C-6586-193D-805F3729EC5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832FA-72D0-F880-F0A9-7587C8ED53A7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Methods:  </a:t>
            </a:r>
            <a:r>
              <a:rPr lang="en-US" altLang="zh-CN" sz="4000" b="1" dirty="0">
                <a:solidFill>
                  <a:srgbClr val="005CAF"/>
                </a:solidFill>
                <a:latin typeface="Lato" panose="020F0502020204030203" pitchFamily="34" charset="0"/>
              </a:rPr>
              <a:t>Weaknesses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EA4FC-358C-EEB7-DDED-F333C5E84591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9DB4C727-D41D-62FD-C4FD-3FC51F550DCE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E87E89B-B1D4-CBB9-3E9C-FE8BF77E1B2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BAAAD73-CD27-0FFC-F9EC-35984FB15777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C261F42-49A4-0F21-3810-BD2DE29B2B7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E1154DC5-667B-EAB1-B6F3-8BEC53D90A38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660E1-31CA-70B9-4F3D-B577651BA3FE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133EB-BECD-3E76-D410-D669CB5873CC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ABAD6A-0B74-AC6D-9595-62E4A5AAB287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EBA114-ADF1-820F-AACC-E7CB93269FD8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EBA114-ADF1-820F-AACC-E7CB9326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F0C0D71-31E4-310A-484B-095263F93D33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1C78384-D531-FBD0-8CD8-D4DAEDF24761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894BA1E-0266-5CE7-4FFF-95DBB25CBE4E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8C1C4ED-3539-2F81-1A1E-98E74A1DCA68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FCE7D99-727C-976C-E324-18FED375994D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42E0A7-65C9-CFC9-83DF-6FEDE744D6F2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A62E1B-8180-E353-2F55-C9B98C8CB8D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0A95B7-A0FD-1148-BA30-530B296788CD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2DA880-724A-0E90-1A3B-CC05269CF1F3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A13C4A-BA1C-7C33-AE1A-41CC571821AF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201442A-9050-2AFE-44A4-E243D5CBCD23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5A8916-800F-D729-8693-99EC89AF34B6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16CE8C-FCC3-F7E0-1CB9-159D5311027C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BD487D0-5C17-A1A1-8FCA-933A2BE70F24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3B7773-291F-DCC2-6E51-9C22A394C3C2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8DD8DAA-76A5-59B3-3637-3DB61DEB3571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2446D04-0FF7-2E8C-A532-FD3C9FAB7D64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76B7A0F-A223-8684-FAC7-8B7154B8FB6D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3146C97-5A2F-AD8E-0E0A-122C2C2A1FDB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60DD0D9-71BD-C639-BA7C-717B06575BC9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CC115E7-CBB3-0569-4E37-08769F0A457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E08018-4F5A-5408-A3C1-672BE1FDD417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75E83F-A841-77D5-AFE3-A2172BF62CC6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30439D-68B5-DF53-1D0A-3A9BA79B1C37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3A8235E-B103-3137-4B95-68AC191F11D1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415721-12E8-C985-2083-08346C4797D1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415721-12E8-C985-2083-08346C479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B31F9E6-2D1C-54FB-A6E0-612385CEB7CA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B31F9E6-2D1C-54FB-A6E0-612385CE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ACC2C5-FE4E-3145-F066-2148DC1DEB9E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01BFF8-CD1A-B5D9-FFB9-F82F97AB8F9D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4E2917-2BD7-13A5-85DF-4043BEB527ED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4E2917-2BD7-13A5-85DF-4043BEB5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C1062720-AC9C-7E2F-1130-45CD7604C908}"/>
              </a:ext>
            </a:extLst>
          </p:cNvPr>
          <p:cNvSpPr txBox="1"/>
          <p:nvPr/>
        </p:nvSpPr>
        <p:spPr>
          <a:xfrm>
            <a:off x="617923" y="4768336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      - </a:t>
            </a:r>
            <a:r>
              <a:rPr lang="en-US" sz="2000" i="1" dirty="0">
                <a:solidFill>
                  <a:schemeClr val="tx1"/>
                </a:solidFill>
                <a:latin typeface="Lato" panose="020F0502020204030203" pitchFamily="34" charset="0"/>
              </a:rPr>
              <a:t>ii. 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latin typeface="Lato" panose="020F050202020403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erturb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BCD4AAC-961F-181F-8AAD-3EEEE5B5CE9D}"/>
                  </a:ext>
                </a:extLst>
              </p:cNvPr>
              <p:cNvSpPr txBox="1"/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iii.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BCD4AAC-961F-181F-8AAD-3EEEE5B5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blipFill>
                <a:blip r:embed="rId6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DE29519-EDB1-B97C-F74F-263E9E3EAF18}"/>
              </a:ext>
            </a:extLst>
          </p:cNvPr>
          <p:cNvGrpSpPr/>
          <p:nvPr/>
        </p:nvGrpSpPr>
        <p:grpSpPr>
          <a:xfrm rot="19904446">
            <a:off x="6523094" y="4811840"/>
            <a:ext cx="1263926" cy="1263926"/>
            <a:chOff x="3921171" y="4792793"/>
            <a:chExt cx="1263926" cy="12639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F4CEED-6687-3993-2F8F-BDBD82483127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C07441-3A0D-CAE3-31A6-DD01C8112B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20E35A-0399-E464-DF2F-3756B6E2DB43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E81F81-A157-9927-65C0-9C6DDC8AB8C4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916B2C-77D1-EDAC-7DF5-D92CE8105A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6ECDB-D1F5-3A71-9CFE-566FB276103D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6C89B-AD7D-9F35-6E10-E8964CD2845C}"/>
                  </a:ext>
                </a:extLst>
              </p:cNvPr>
              <p:cNvSpPr txBox="1"/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6C89B-AD7D-9F35-6E10-E8964CD2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blipFill>
                <a:blip r:embed="rId7"/>
                <a:stretch>
                  <a:fillRect l="-31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EEF107-014A-CD5A-117E-64A3EC6F4CA0}"/>
              </a:ext>
            </a:extLst>
          </p:cNvPr>
          <p:cNvSpPr/>
          <p:nvPr/>
        </p:nvSpPr>
        <p:spPr>
          <a:xfrm>
            <a:off x="2209706" y="1264920"/>
            <a:ext cx="9372693" cy="4411149"/>
          </a:xfrm>
          <a:prstGeom prst="wedgeRectCallout">
            <a:avLst>
              <a:gd name="adj1" fmla="val -12459"/>
              <a:gd name="adj2" fmla="val -60473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9FB7A-D24E-548F-04E9-28CBCF6D6709}"/>
              </a:ext>
            </a:extLst>
          </p:cNvPr>
          <p:cNvSpPr txBox="1"/>
          <p:nvPr/>
        </p:nvSpPr>
        <p:spPr>
          <a:xfrm>
            <a:off x="2761156" y="1425161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Privacy:  </a:t>
            </a:r>
            <a:r>
              <a:rPr lang="en-US" sz="2000" dirty="0">
                <a:latin typeface="Lato" panose="020F0502020204030203" pitchFamily="34" charset="0"/>
              </a:rPr>
              <a:t>only for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discrete 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29A9C-4F5F-C8C5-3A89-FA93AB0A8B32}"/>
              </a:ext>
            </a:extLst>
          </p:cNvPr>
          <p:cNvSpPr txBox="1"/>
          <p:nvPr/>
        </p:nvSpPr>
        <p:spPr>
          <a:xfrm>
            <a:off x="2761156" y="1897579"/>
            <a:ext cx="8474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indistinguishability for finite # locations/cells/sectors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(weak privacy)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A5F14-2957-F6C3-C9F4-7897FFDD7D13}"/>
              </a:ext>
            </a:extLst>
          </p:cNvPr>
          <p:cNvSpPr txBox="1"/>
          <p:nvPr/>
        </p:nvSpPr>
        <p:spPr>
          <a:xfrm>
            <a:off x="2761156" y="259666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Utility:</a:t>
            </a:r>
            <a:r>
              <a:rPr lang="en-US" sz="2000" dirty="0">
                <a:latin typeface="Lato" panose="020F0502020204030203" pitchFamily="34" charset="0"/>
              </a:rPr>
              <a:t>  relies on the Exponential Mechanism</a:t>
            </a:r>
            <a:endParaRPr lang="en-US" sz="20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96899-F839-4486-C097-2425043D332A}"/>
              </a:ext>
            </a:extLst>
          </p:cNvPr>
          <p:cNvSpPr txBox="1"/>
          <p:nvPr/>
        </p:nvSpPr>
        <p:spPr>
          <a:xfrm>
            <a:off x="2761156" y="3094560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efficacy</a:t>
            </a:r>
            <a:r>
              <a:rPr lang="en-US" sz="2000" dirty="0">
                <a:latin typeface="Lato" panose="020F0502020204030203" pitchFamily="34" charset="0"/>
              </a:rPr>
              <a:t> depends on # locations/cells/sectors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A4864-A7D2-7B2E-7843-04D31174D4FD}"/>
              </a:ext>
            </a:extLst>
          </p:cNvPr>
          <p:cNvSpPr txBox="1"/>
          <p:nvPr/>
        </p:nvSpPr>
        <p:spPr>
          <a:xfrm>
            <a:off x="2761156" y="3558409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high time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complexity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(in computing and sampling)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284D5-F672-0455-5900-FAF5041BB474}"/>
              </a:ext>
            </a:extLst>
          </p:cNvPr>
          <p:cNvSpPr txBox="1"/>
          <p:nvPr/>
        </p:nvSpPr>
        <p:spPr>
          <a:xfrm>
            <a:off x="2761156" y="4054939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discrete locations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not</a:t>
            </a:r>
            <a:r>
              <a:rPr lang="en-US" sz="2000" dirty="0">
                <a:latin typeface="Lato" panose="020F0502020204030203" pitchFamily="34" charset="0"/>
              </a:rPr>
              <a:t> always available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1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14E9-9A4E-9DD4-1AD9-5DD92EF8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C7A2AC92-9012-BB14-71B4-D34FED103B7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F237D-00FC-4E42-5759-1896B3269C5A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This Paper:  Continuous Space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52492E7-320C-09AD-A8AF-A3C725AAF1AD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3A072CCA-12B5-907C-32C6-90DC97513BE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56F03A5-4DC3-0931-5639-4530D296D0D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7055EFA-695E-812A-3941-CEF8E620E47A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A13298E-52CC-4467-FE61-3E5FB1968E85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9835-F07D-17FF-21F5-8C572166511D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-D: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direction-distance</a:t>
            </a:r>
            <a:r>
              <a:rPr lang="en-US" sz="2000" dirty="0">
                <a:latin typeface="Lato" panose="020F0502020204030203" pitchFamily="34" charset="0"/>
              </a:rPr>
              <a:t> perturbation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D2A22-D972-11CB-87F1-05E252823BA2}"/>
              </a:ext>
            </a:extLst>
          </p:cNvPr>
          <p:cNvSpPr txBox="1"/>
          <p:nvPr/>
        </p:nvSpPr>
        <p:spPr>
          <a:xfrm>
            <a:off x="617922" y="1949334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-C: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coordinates</a:t>
            </a:r>
            <a:r>
              <a:rPr lang="en-US" sz="2000" dirty="0">
                <a:latin typeface="Lato" panose="020F0502020204030203" pitchFamily="34" charset="0"/>
              </a:rPr>
              <a:t> perturbation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Picture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0253AD2-6853-A25C-3469-967A8304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r="26543"/>
          <a:stretch/>
        </p:blipFill>
        <p:spPr>
          <a:xfrm>
            <a:off x="1018368" y="3467084"/>
            <a:ext cx="7906563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440011-5020-B2D4-2842-6B4ED69F3F4F}"/>
                  </a:ext>
                </a:extLst>
              </p:cNvPr>
              <p:cNvSpPr txBox="1"/>
              <p:nvPr/>
            </p:nvSpPr>
            <p:spPr>
              <a:xfrm>
                <a:off x="617922" y="276005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Key idea: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into two subspaces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440011-5020-B2D4-2842-6B4ED69F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760053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6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30A2-31EE-1B4C-C63C-B3F8B55E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4CFB13E7-AA80-465A-9C82-BFCF356DE464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F568F-4B07-D956-D902-34D1E5BEBD53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This Paper:  Continuous Space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C77B24A7-1254-800A-D579-D42B5AAB360F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F5622244-0EC1-76ED-87D9-18613A17192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1126939B-187F-8563-BB02-CBECE814753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17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9023666-E235-C1D8-AAD7-C9EE92D6994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FC4CA35-D0CF-B1E9-2566-3934BC16305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88B2C-F829-6AF9-14DC-A624BDD3358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-D: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direction-distance</a:t>
            </a:r>
            <a:r>
              <a:rPr lang="en-US" sz="2000" dirty="0">
                <a:latin typeface="Lato" panose="020F0502020204030203" pitchFamily="34" charset="0"/>
              </a:rPr>
              <a:t> perturbation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63289-58C3-7E9C-B6BA-1FB36F83B8DA}"/>
              </a:ext>
            </a:extLst>
          </p:cNvPr>
          <p:cNvSpPr txBox="1"/>
          <p:nvPr/>
        </p:nvSpPr>
        <p:spPr>
          <a:xfrm>
            <a:off x="617922" y="1949334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-C: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coordinates</a:t>
            </a:r>
            <a:r>
              <a:rPr lang="en-US" sz="2000" dirty="0">
                <a:latin typeface="Lato" panose="020F0502020204030203" pitchFamily="34" charset="0"/>
              </a:rPr>
              <a:t> perturbation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Picture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FBA6503-B68A-DF77-F145-C11C57690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r="-34"/>
          <a:stretch/>
        </p:blipFill>
        <p:spPr>
          <a:xfrm>
            <a:off x="1018368" y="3467084"/>
            <a:ext cx="10767232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7EA489-55D4-31EB-1391-FD8072B82E39}"/>
                  </a:ext>
                </a:extLst>
              </p:cNvPr>
              <p:cNvSpPr txBox="1"/>
              <p:nvPr/>
            </p:nvSpPr>
            <p:spPr>
              <a:xfrm>
                <a:off x="617922" y="2760053"/>
                <a:ext cx="103633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Key idea: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into two subspaces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design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for each subspace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7EA489-55D4-31EB-1391-FD8072B8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760053"/>
                <a:ext cx="10363345" cy="400110"/>
              </a:xfrm>
              <a:prstGeom prst="rect">
                <a:avLst/>
              </a:prstGeom>
              <a:blipFill>
                <a:blip r:embed="rId3"/>
                <a:stretch>
                  <a:fillRect l="-52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78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11D5-AFC7-AE9A-EFA2-B44A9F57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D1E96E0C-EBCE-6DD9-D9CE-D7A42456166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438AC-B481-D291-DC2D-FDAF94B0FDE2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Decomposition of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C9F99-EECB-3528-F9E5-102F447DA4A4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C9F99-EECB-3528-F9E5-102F447D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blipFill>
                <a:blip r:embed="rId2"/>
                <a:stretch>
                  <a:fillRect l="-676" t="-428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F01366E-C737-8BF0-DBD5-85E50DE56F52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4BE0E1C-D0EF-D255-9301-EB4A6FCFAF4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2DF99DA9-9599-03A6-1280-C155C981FC0B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18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425962C-805B-B98A-BB32-4D12415903C0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D80AEAD-D23A-15E5-3BBF-F587A332C99C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pic>
        <p:nvPicPr>
          <p:cNvPr id="4" name="Picture 3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EEDE6FA5-DE1F-5FC7-7B6F-09D06A81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888" r="48657"/>
          <a:stretch/>
        </p:blipFill>
        <p:spPr>
          <a:xfrm>
            <a:off x="8652933" y="1446990"/>
            <a:ext cx="2345267" cy="2665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456BF4-375D-F0CA-6280-AAC4628FF386}"/>
              </a:ext>
            </a:extLst>
          </p:cNvPr>
          <p:cNvCxnSpPr>
            <a:cxnSpLocks/>
          </p:cNvCxnSpPr>
          <p:nvPr/>
        </p:nvCxnSpPr>
        <p:spPr>
          <a:xfrm>
            <a:off x="1100667" y="1853008"/>
            <a:ext cx="0" cy="585392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288F4-AB9C-1128-B90A-F09F1B4DB048}"/>
              </a:ext>
            </a:extLst>
          </p:cNvPr>
          <p:cNvSpPr txBox="1"/>
          <p:nvPr/>
        </p:nvSpPr>
        <p:spPr>
          <a:xfrm>
            <a:off x="617922" y="2457248"/>
            <a:ext cx="1346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2D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6921B-EC3A-75B0-7FEE-ABFC6C5E8F7A}"/>
              </a:ext>
            </a:extLst>
          </p:cNvPr>
          <p:cNvCxnSpPr>
            <a:cxnSpLocks/>
          </p:cNvCxnSpPr>
          <p:nvPr/>
        </p:nvCxnSpPr>
        <p:spPr>
          <a:xfrm>
            <a:off x="1754679" y="1853008"/>
            <a:ext cx="853054" cy="60424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E6C09-C6A4-ED82-0967-BC4840A0118D}"/>
              </a:ext>
            </a:extLst>
          </p:cNvPr>
          <p:cNvCxnSpPr>
            <a:cxnSpLocks/>
          </p:cNvCxnSpPr>
          <p:nvPr/>
        </p:nvCxnSpPr>
        <p:spPr>
          <a:xfrm>
            <a:off x="2460460" y="1819080"/>
            <a:ext cx="147273" cy="63816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DE2D40-7882-CDB6-165D-64F17BBCF64F}"/>
              </a:ext>
            </a:extLst>
          </p:cNvPr>
          <p:cNvSpPr txBox="1"/>
          <p:nvPr/>
        </p:nvSpPr>
        <p:spPr>
          <a:xfrm>
            <a:off x="2221872" y="2457248"/>
            <a:ext cx="1909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1D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8C0582-D9C9-C96C-0E80-11DF4F500D37}"/>
                  </a:ext>
                </a:extLst>
              </p:cNvPr>
              <p:cNvSpPr txBox="1"/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8C0582-D9C9-C96C-0E80-11DF4F50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blipFill>
                <a:blip r:embed="rId4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C0C3-4307-A026-A452-ED91708DFDCD}"/>
                  </a:ext>
                </a:extLst>
              </p:cNvPr>
              <p:cNvSpPr txBox="1"/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using 1D mechanisms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C0C3-4307-A026-A452-ED91708D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blipFill>
                <a:blip r:embed="rId5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77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A60F8-8866-63CF-BF91-79C30E30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291F5F6-051E-6F46-E3F4-2C4E00BC71C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85362-E488-8434-D32C-459D7F1BE15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Decomposition of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75A83-5F93-8916-E590-39C4FA3A5545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75A83-5F93-8916-E590-39C4FA3A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blipFill>
                <a:blip r:embed="rId2"/>
                <a:stretch>
                  <a:fillRect l="-676" t="-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A5E730D-6376-DB06-EAA3-6D02F610191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73407726-BC17-42C2-A846-D7DF20631AD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27A7509-0BD6-306F-CB7C-3A59FA2D9FB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19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9F0ACF7B-AE74-4D48-F7A2-3C99C02782A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78163D6-C516-11A4-0F04-CF7625FA68F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pic>
        <p:nvPicPr>
          <p:cNvPr id="4" name="Picture 3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AB16FEB-33DF-B1ED-63B8-869F050B0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888" r="48657"/>
          <a:stretch/>
        </p:blipFill>
        <p:spPr>
          <a:xfrm>
            <a:off x="8652933" y="1446990"/>
            <a:ext cx="2345267" cy="2665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3B075-5EA1-1487-8434-606B97DBC665}"/>
              </a:ext>
            </a:extLst>
          </p:cNvPr>
          <p:cNvCxnSpPr>
            <a:cxnSpLocks/>
          </p:cNvCxnSpPr>
          <p:nvPr/>
        </p:nvCxnSpPr>
        <p:spPr>
          <a:xfrm>
            <a:off x="1100667" y="1853008"/>
            <a:ext cx="0" cy="585392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2EDA6A-1AD7-FDE3-9D34-423EA07B791F}"/>
              </a:ext>
            </a:extLst>
          </p:cNvPr>
          <p:cNvSpPr txBox="1"/>
          <p:nvPr/>
        </p:nvSpPr>
        <p:spPr>
          <a:xfrm>
            <a:off x="617922" y="2457248"/>
            <a:ext cx="1346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2D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94E07-5E27-0BCF-5971-70D01262F4C9}"/>
              </a:ext>
            </a:extLst>
          </p:cNvPr>
          <p:cNvCxnSpPr>
            <a:cxnSpLocks/>
          </p:cNvCxnSpPr>
          <p:nvPr/>
        </p:nvCxnSpPr>
        <p:spPr>
          <a:xfrm>
            <a:off x="1754679" y="1853008"/>
            <a:ext cx="853054" cy="60424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7A3B4E-0585-7B7A-20B0-D56BFBA46C8C}"/>
              </a:ext>
            </a:extLst>
          </p:cNvPr>
          <p:cNvCxnSpPr>
            <a:cxnSpLocks/>
          </p:cNvCxnSpPr>
          <p:nvPr/>
        </p:nvCxnSpPr>
        <p:spPr>
          <a:xfrm>
            <a:off x="2460460" y="1819080"/>
            <a:ext cx="147273" cy="63816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8EE5AD-3738-5585-47F5-676B5756C4BA}"/>
              </a:ext>
            </a:extLst>
          </p:cNvPr>
          <p:cNvSpPr txBox="1"/>
          <p:nvPr/>
        </p:nvSpPr>
        <p:spPr>
          <a:xfrm>
            <a:off x="2221872" y="2457248"/>
            <a:ext cx="1909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1D subspaces</a:t>
            </a:r>
          </a:p>
        </p:txBody>
      </p:sp>
      <p:pic>
        <p:nvPicPr>
          <p:cNvPr id="5" name="Picture 4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9DEEF25-9F22-A544-8AFD-7EEBBFC2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0" t="13888" r="26372"/>
          <a:stretch/>
        </p:blipFill>
        <p:spPr>
          <a:xfrm>
            <a:off x="8652933" y="3714968"/>
            <a:ext cx="2345267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3C7EF-9DCE-E54D-911D-5BF9057D6D4B}"/>
                  </a:ext>
                </a:extLst>
              </p:cNvPr>
              <p:cNvSpPr txBox="1"/>
              <p:nvPr/>
            </p:nvSpPr>
            <p:spPr>
              <a:xfrm>
                <a:off x="617922" y="455752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3C7EF-9DCE-E54D-911D-5BF9057D6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557528"/>
                <a:ext cx="8115661" cy="400110"/>
              </a:xfrm>
              <a:prstGeom prst="rect">
                <a:avLst/>
              </a:prstGeom>
              <a:blipFill>
                <a:blip r:embed="rId6"/>
                <a:stretch>
                  <a:fillRect l="-676" t="-3077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C14560-52CC-8E6A-C75D-468C299ED113}"/>
                  </a:ext>
                </a:extLst>
              </p:cNvPr>
              <p:cNvSpPr txBox="1"/>
              <p:nvPr/>
            </p:nvSpPr>
            <p:spPr>
              <a:xfrm>
                <a:off x="617922" y="5122992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C14560-52CC-8E6A-C75D-468C299E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122992"/>
                <a:ext cx="8115661" cy="400110"/>
              </a:xfrm>
              <a:prstGeom prst="rect">
                <a:avLst/>
              </a:prstGeom>
              <a:blipFill>
                <a:blip r:embed="rId7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D27758-62FC-188D-D85B-F816CAEE20E4}"/>
                  </a:ext>
                </a:extLst>
              </p:cNvPr>
              <p:cNvSpPr txBox="1"/>
              <p:nvPr/>
            </p:nvSpPr>
            <p:spPr>
              <a:xfrm>
                <a:off x="617922" y="571029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using 1D mechanisms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D27758-62FC-188D-D85B-F816CAEE2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710298"/>
                <a:ext cx="8115661" cy="400110"/>
              </a:xfrm>
              <a:prstGeom prst="rect">
                <a:avLst/>
              </a:prstGeom>
              <a:blipFill>
                <a:blip r:embed="rId8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E994CD-C62D-3C76-C14D-8B86CDB6EC03}"/>
                  </a:ext>
                </a:extLst>
              </p:cNvPr>
              <p:cNvSpPr txBox="1"/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E994CD-C62D-3C76-C14D-8B86CDB6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blipFill>
                <a:blip r:embed="rId9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32C02A-15E3-F5D7-A1E9-99EA8007EEE6}"/>
                  </a:ext>
                </a:extLst>
              </p:cNvPr>
              <p:cNvSpPr txBox="1"/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using 1D mechanisms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32C02A-15E3-F5D7-A1E9-99EA8007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blipFill>
                <a:blip r:embed="rId10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81FF-18B0-A963-E26C-3592DD4E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5B934F98-9297-2499-A353-14C4598CB733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6C372-290E-B8F9-1767-5659D6F4963F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20976-AA29-DCF6-AD27-5B93B7793C6A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799A60AC-7D62-977B-683D-2A558ACD29F4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45105D8B-DF39-A1C4-49BE-F674B87E526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CEA2849-36DE-F886-9928-889FBD833DA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EAC4D716-F2B0-F683-D87F-C79E54607CD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F16899C-9CAD-7534-3E2C-79D1030B106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3773D8-5EDE-A00E-1DCC-FCC1F36F884E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765BD3-E10C-6B7C-10D4-FA2774C27EE5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34EE2F24-B475-F9B4-22DA-5AECDFDA8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27A94-C84C-95E1-06EC-53F6DC0F6864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958497-2870-9F70-56BD-4435B9092C48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B38289EA-1C68-7467-5F02-C56C35698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8A98D7-1B8F-5C83-032C-1A9E524AF063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941964EC-DB9F-CEFF-62F2-254A6BAAC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73D38B-ADC2-85C5-518A-CAFB2714917E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40BDFFBF-290D-073E-EA60-DE91AF178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8B88FB-59CE-430A-52C5-3ED8984580BC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D1DBB7-95F5-A9C5-1484-B1A723986065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D76C5666-0D89-0C7A-8E6C-2F39CA261D7E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67D679FF-DBF6-38E6-C5EF-214ADAEA3707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84FE2F98-7F29-4D36-3EFE-739810F8B170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C3C822-CF1C-4561-C235-1714C6C66E6E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E2016A-7723-B12D-86FD-40F4C0452A83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BC9A5C98-6E5A-434C-C390-D766D901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8D254AC-34D3-35C1-1552-C8904D79585A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3E4002-18E5-F0BD-20EF-6830100EE48F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</p:spTree>
    <p:extLst>
      <p:ext uri="{BB962C8B-B14F-4D97-AF65-F5344CB8AC3E}">
        <p14:creationId xmlns:p14="http://schemas.microsoft.com/office/powerpoint/2010/main" val="124473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5C26F-96E5-6DCE-74AD-E4567F04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86697579-9A2C-862C-B56D-2BCDBD5BE8A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94D250-36EA-9064-88A2-3C7F5D405B89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for</a:t>
                </a:r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Continuous Space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94D250-36EA-9064-88A2-3C7F5D40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70944-9171-8F90-F1EF-73AFE3661A58}"/>
              </a:ext>
            </a:extLst>
          </p:cNvPr>
          <p:cNvSpPr txBox="1"/>
          <p:nvPr/>
        </p:nvSpPr>
        <p:spPr>
          <a:xfrm>
            <a:off x="617922" y="1425583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Q:  </a:t>
            </a:r>
            <a:r>
              <a:rPr lang="en-US" sz="2000" dirty="0">
                <a:latin typeface="Lato" panose="020F0502020204030203" pitchFamily="34" charset="0"/>
              </a:rPr>
              <a:t>How to design LDP mechanisms for: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51AD6E5B-07DD-0DC7-EE49-AB0CDFD6ED8C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5DD4433F-2277-4A24-7963-69C5855AC46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B26FB1D-364F-852F-CB00-161FDEFFCA2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20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171F0CF4-062E-2DDB-DD95-E6136DA0E551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F90CE81-037F-DAA5-33FA-FDADDB86363D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E2213F-6CCB-49C6-0F0B-CDBD1BB51C70}"/>
                  </a:ext>
                </a:extLst>
              </p:cNvPr>
              <p:cNvSpPr txBox="1"/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circular space</a:t>
                </a:r>
                <a:r>
                  <a:rPr lang="en-US" sz="2000" dirty="0"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    linear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E2213F-6CCB-49C6-0F0B-CDBD1BB5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BA72-6461-CEB2-61D3-33C1A270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EC1C1C2-56C3-C1F2-F007-328B0B12DC06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99C34-990C-4AD1-6424-9254EB40D8F3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for</a:t>
                </a:r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Continuous Space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99C34-990C-4AD1-6424-9254EB4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B515DFB-8006-7424-1B73-E78D6B1DEEA2}"/>
              </a:ext>
            </a:extLst>
          </p:cNvPr>
          <p:cNvSpPr txBox="1"/>
          <p:nvPr/>
        </p:nvSpPr>
        <p:spPr>
          <a:xfrm>
            <a:off x="617922" y="1425583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Q:  </a:t>
            </a:r>
            <a:r>
              <a:rPr lang="en-US" sz="2000" dirty="0">
                <a:latin typeface="Lato" panose="020F0502020204030203" pitchFamily="34" charset="0"/>
              </a:rPr>
              <a:t>How to design LDP mechanisms for: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664FABC-BDCA-1FBC-01D2-6DAF1E7E42BC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2690B0F3-51F6-FC59-31F1-7834E3DA60F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E72865EA-09E9-4519-F4C6-9B46EEF0DD1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21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F87C7BBF-5903-A8AB-EA2E-5E03196C748F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AF03D8D-D18F-74BF-A224-79CEFAC2F6A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42EF5B-AEE0-5791-A45D-39C35747FCDF}"/>
                  </a:ext>
                </a:extLst>
              </p:cNvPr>
              <p:cNvSpPr txBox="1"/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circular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    linear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42EF5B-AEE0-5791-A45D-39C35747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181B2-C076-D6FE-7402-FA935B40CBFF}"/>
              </a:ext>
            </a:extLst>
          </p:cNvPr>
          <p:cNvSpPr txBox="1"/>
          <p:nvPr/>
        </p:nvSpPr>
        <p:spPr>
          <a:xfrm>
            <a:off x="617922" y="2702368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S: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Piecewise-based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58D91-BE3D-1A06-E249-A90344AC6EE2}"/>
              </a:ext>
            </a:extLst>
          </p:cNvPr>
          <p:cNvSpPr txBox="1"/>
          <p:nvPr/>
        </p:nvSpPr>
        <p:spPr>
          <a:xfrm>
            <a:off x="617922" y="3301180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originally designed for mean * /distribution estimation**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D6A086-07C9-D830-C866-CF234C00F400}"/>
              </a:ext>
            </a:extLst>
          </p:cNvPr>
          <p:cNvGrpSpPr/>
          <p:nvPr/>
        </p:nvGrpSpPr>
        <p:grpSpPr>
          <a:xfrm>
            <a:off x="8085013" y="3569191"/>
            <a:ext cx="3386916" cy="2302405"/>
            <a:chOff x="8079710" y="1843271"/>
            <a:chExt cx="3386916" cy="230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DBCED1-94CB-1C98-BD73-A6A693F200F1}"/>
                    </a:ext>
                  </a:extLst>
                </p:cNvPr>
                <p:cNvSpPr txBox="1"/>
                <p:nvPr/>
              </p:nvSpPr>
              <p:spPr>
                <a:xfrm>
                  <a:off x="8811639" y="3776344"/>
                  <a:ext cx="21667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0" dirty="0">
                      <a:solidFill>
                        <a:srgbClr val="8A1F11"/>
                      </a:solidFill>
                      <a:latin typeface="+mj-lt"/>
                    </a:rPr>
                    <a:t>Private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A1F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8A1F1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endParaRPr lang="en-US" dirty="0">
                    <a:solidFill>
                      <a:srgbClr val="8A1F1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BBB77F-7E1D-60BA-A831-76D00B1E6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1639" y="3776344"/>
                  <a:ext cx="21667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8187BD-C087-69FA-18AB-D451F838C381}"/>
                    </a:ext>
                  </a:extLst>
                </p:cNvPr>
                <p:cNvSpPr txBox="1"/>
                <p:nvPr/>
              </p:nvSpPr>
              <p:spPr>
                <a:xfrm>
                  <a:off x="8871129" y="1843271"/>
                  <a:ext cx="12144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4CE8E5-DCE1-B838-066A-12675CF9E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129" y="1843271"/>
                  <a:ext cx="121442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3025406-27C1-27C0-5116-718A4064243C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51"/>
            <a:stretch/>
          </p:blipFill>
          <p:spPr>
            <a:xfrm>
              <a:off x="8079710" y="1911898"/>
              <a:ext cx="3386916" cy="1986203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DDC3C43-1D9B-7EDA-4C63-928A9C887049}"/>
              </a:ext>
            </a:extLst>
          </p:cNvPr>
          <p:cNvSpPr/>
          <p:nvPr/>
        </p:nvSpPr>
        <p:spPr>
          <a:xfrm>
            <a:off x="9862729" y="5342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BEFAE7E4-3280-7AAB-8658-314FD489E8D1}"/>
              </a:ext>
            </a:extLst>
          </p:cNvPr>
          <p:cNvSpPr txBox="1"/>
          <p:nvPr/>
        </p:nvSpPr>
        <p:spPr>
          <a:xfrm>
            <a:off x="609599" y="5894657"/>
            <a:ext cx="6543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*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Collecting and Analyzing Multidimensional Data with Local Differential Privacy, ICDE 2019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F641CFF5-893B-C679-4486-4A62A3DE5994}"/>
              </a:ext>
            </a:extLst>
          </p:cNvPr>
          <p:cNvSpPr txBox="1"/>
          <p:nvPr/>
        </p:nvSpPr>
        <p:spPr>
          <a:xfrm>
            <a:off x="609599" y="6122221"/>
            <a:ext cx="6543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**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Estimating Numerical Distributions under Local Differential Privacy, SIGMOD 2020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FED66-7595-035A-E69B-93700F700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06" y="3906280"/>
            <a:ext cx="5461043" cy="1032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BEE5B-86E9-9254-ACE5-6BC36FBDAF33}"/>
                  </a:ext>
                </a:extLst>
              </p:cNvPr>
              <p:cNvSpPr txBox="1"/>
              <p:nvPr/>
            </p:nvSpPr>
            <p:spPr>
              <a:xfrm>
                <a:off x="617922" y="5067010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ensure LDP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→[−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BEE5B-86E9-9254-ACE5-6BC36FBD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067010"/>
                <a:ext cx="8729278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4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2B76-0F35-9B66-D2A8-2FF4D826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BBC23A65-FB4A-F017-FA7D-06F1E8A941A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22AAA-1FEC-03D8-C53A-4D6AB14A2141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5CAF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22AAA-1FEC-03D8-C53A-4D6AB14A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3B7D8-CE86-A6B8-02DA-9ABC26E0F221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Design piecewise-based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3B7D8-CE86-A6B8-02DA-9ABC26E0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729278" cy="400110"/>
              </a:xfrm>
              <a:prstGeom prst="rect">
                <a:avLst/>
              </a:prstGeom>
              <a:blipFill>
                <a:blip r:embed="rId3"/>
                <a:stretch>
                  <a:fillRect l="-62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5620274F-363F-C0C4-FE28-086A310E7D97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F477A729-984E-E848-9593-E0FD46A1613D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EB63A9C-9761-FC12-6CA2-A5725CF1DAB6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085A2C0-802D-F8D3-8CE6-0B8407DCC30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C9259F8-B2EF-5D98-A797-396B6C322AF0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0879C9-2268-57AB-29D5-4B355379E9DB}"/>
                  </a:ext>
                </a:extLst>
              </p:cNvPr>
              <p:cNvSpPr txBox="1"/>
              <p:nvPr/>
            </p:nvSpPr>
            <p:spPr>
              <a:xfrm>
                <a:off x="3999276" y="2200539"/>
                <a:ext cx="1865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0879C9-2268-57AB-29D5-4B355379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76" y="2200539"/>
                <a:ext cx="186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E484C4-DDBF-433B-CF40-6D826E8FD1BB}"/>
              </a:ext>
            </a:extLst>
          </p:cNvPr>
          <p:cNvCxnSpPr>
            <a:cxnSpLocks/>
          </p:cNvCxnSpPr>
          <p:nvPr/>
        </p:nvCxnSpPr>
        <p:spPr>
          <a:xfrm flipH="1">
            <a:off x="4924425" y="1781090"/>
            <a:ext cx="367242" cy="40966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95DC2-FE6B-2356-62B9-4C8462B746E2}"/>
              </a:ext>
            </a:extLst>
          </p:cNvPr>
          <p:cNvCxnSpPr>
            <a:cxnSpLocks/>
          </p:cNvCxnSpPr>
          <p:nvPr/>
        </p:nvCxnSpPr>
        <p:spPr>
          <a:xfrm>
            <a:off x="6229350" y="1781090"/>
            <a:ext cx="466725" cy="40966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FD6C90-02CC-420D-53E2-9267E0F73376}"/>
                  </a:ext>
                </a:extLst>
              </p:cNvPr>
              <p:cNvSpPr txBox="1"/>
              <p:nvPr/>
            </p:nvSpPr>
            <p:spPr>
              <a:xfrm>
                <a:off x="5865155" y="2200539"/>
                <a:ext cx="1865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FD6C90-02CC-420D-53E2-9267E0F7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55" y="2200539"/>
                <a:ext cx="186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08BD31-573B-A410-A719-0B3715A5BC72}"/>
                  </a:ext>
                </a:extLst>
              </p:cNvPr>
              <p:cNvSpPr txBox="1"/>
              <p:nvPr/>
            </p:nvSpPr>
            <p:spPr>
              <a:xfrm>
                <a:off x="617922" y="2957969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Examples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08BD31-573B-A410-A719-0B3715A5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57969"/>
                <a:ext cx="8729278" cy="400110"/>
              </a:xfrm>
              <a:prstGeom prst="rect">
                <a:avLst/>
              </a:prstGeom>
              <a:blipFill>
                <a:blip r:embed="rId6"/>
                <a:stretch>
                  <a:fillRect l="-62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09A90451-7CF0-428D-7DB7-CE6186A68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9" y="3632998"/>
            <a:ext cx="4024987" cy="2139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78BFB9-84A0-3CC1-5456-014551C20773}"/>
                  </a:ext>
                </a:extLst>
              </p:cNvPr>
              <p:cNvSpPr txBox="1"/>
              <p:nvPr/>
            </p:nvSpPr>
            <p:spPr>
              <a:xfrm>
                <a:off x="1895001" y="5812012"/>
                <a:ext cx="19559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78BFB9-84A0-3CC1-5456-014551C2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01" y="5812012"/>
                <a:ext cx="1955945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D7799ACB-E4BA-3016-8F43-615CAA1C39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6" y="3849748"/>
            <a:ext cx="4851247" cy="1923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19C63-81E0-B145-3FD1-759FFC1112D2}"/>
                  </a:ext>
                </a:extLst>
              </p:cNvPr>
              <p:cNvSpPr txBox="1"/>
              <p:nvPr/>
            </p:nvSpPr>
            <p:spPr>
              <a:xfrm>
                <a:off x="7652334" y="5812012"/>
                <a:ext cx="19559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19C63-81E0-B145-3FD1-759FFC11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334" y="5812012"/>
                <a:ext cx="195594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8A91851B-97EF-1DA8-CCA2-C52D3A56A039}"/>
              </a:ext>
            </a:extLst>
          </p:cNvPr>
          <p:cNvSpPr/>
          <p:nvPr/>
        </p:nvSpPr>
        <p:spPr>
          <a:xfrm>
            <a:off x="9845795" y="5215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80FFA0-46D9-34EB-6733-D2DD43097A41}"/>
              </a:ext>
            </a:extLst>
          </p:cNvPr>
          <p:cNvSpPr/>
          <p:nvPr/>
        </p:nvSpPr>
        <p:spPr>
          <a:xfrm>
            <a:off x="6377975" y="5215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6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5F0B-6242-B63A-3A7E-F83C0FC8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6C64619-8A10-373A-3A7F-20D74E8EDF93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62A87-B79F-9256-0D3C-86E7D382C3B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11FF5-6F5F-283B-5605-6149FD58A16B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11FF5-6F5F-283B-5605-6149FD58A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3077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67FEA66-A3DD-E965-EB6A-0871AEC524B0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0ECD039-07C7-9495-BD1E-170A1C793D9E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B8A84EA-6BA9-BD41-58B5-771E6D6CD9B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9BB488B-3EB4-BC46-36D4-16DE042F5EB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564730B-8E3B-576F-5781-C93C35F1D5D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A4B6F9-D99E-496D-B7A7-E26816E7F51A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385433-EC29-6E63-BCE6-FC71D1B9FA14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26697A-A04A-3103-3C13-779AE0CAF4AB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0AC2F7-DC78-AB81-2C46-C33367976479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DF3F52-2EC0-29C9-86E9-91242E2458F0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A3DBB6-9138-8FC4-0A85-E1A8E66096A5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C520B6-77EF-EB57-10D3-108F972FBB73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D9F3F2-05EB-37F5-DB23-F783572DD20A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DBAB6AD-3A8E-681D-3520-32528968FA19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33A0CD-1C4E-BB23-CD5A-43BBA2C09590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2DA780-B06B-46F4-03E7-95A86D97695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EF8D06E-E102-1329-BE0F-1E189A7D27D9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A1B597-E189-A3D5-D7B7-949385C1A1BB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591C95-9726-47F0-48D7-0700E39FF05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B06672-4039-CA5B-25B7-92E928A507C0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DC82D42-A5AE-281E-C308-CEB17421EDB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FB111AB-9336-0DA5-C099-57A65FEDBF15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022E3F-AC79-B568-DD91-0E7EFB76E0C5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7F69A9-99E4-6F31-4AB9-CB51D649B62C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7788FF-ED81-2B12-D309-0BB4F339ED91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FD017E-AB57-2F02-BD96-CF9700991449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CF316B-542A-E72E-E707-659A60D402F1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B1A5CEF-0703-23A3-2B35-1569FB891EB9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6CB5E2-B561-A10D-5A7B-033AEC2303FC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ACC515-E889-CCFC-7683-78A079012906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BEC24C4-5A5C-59E7-9A98-F0E1B05C4A2C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A07704-CE6A-60B4-54D8-FE1479A48C70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A07704-CE6A-60B4-54D8-FE1479A4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8A7D1-B0CC-60BC-F7C9-091A8B897ADE}"/>
              </a:ext>
            </a:extLst>
          </p:cNvPr>
          <p:cNvCxnSpPr/>
          <p:nvPr/>
        </p:nvCxnSpPr>
        <p:spPr>
          <a:xfrm>
            <a:off x="4076700" y="4101730"/>
            <a:ext cx="417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7B9B6-A4DC-C653-A91B-8ED8ED9658BA}"/>
              </a:ext>
            </a:extLst>
          </p:cNvPr>
          <p:cNvCxnSpPr/>
          <p:nvPr/>
        </p:nvCxnSpPr>
        <p:spPr>
          <a:xfrm>
            <a:off x="4076700" y="2074333"/>
            <a:ext cx="417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0AA9E-6760-3557-0783-AAEBC5A99CC4}"/>
              </a:ext>
            </a:extLst>
          </p:cNvPr>
          <p:cNvCxnSpPr>
            <a:cxnSpLocks/>
          </p:cNvCxnSpPr>
          <p:nvPr/>
        </p:nvCxnSpPr>
        <p:spPr>
          <a:xfrm>
            <a:off x="4824940" y="1825693"/>
            <a:ext cx="0" cy="261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BBD57F-CD9A-7DF2-4FCA-BAA14781A861}"/>
              </a:ext>
            </a:extLst>
          </p:cNvPr>
          <p:cNvCxnSpPr>
            <a:cxnSpLocks/>
          </p:cNvCxnSpPr>
          <p:nvPr/>
        </p:nvCxnSpPr>
        <p:spPr>
          <a:xfrm>
            <a:off x="7370230" y="1825693"/>
            <a:ext cx="0" cy="261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F5023F-3E92-5E6A-BF54-1E8C270CBD5C}"/>
                  </a:ext>
                </a:extLst>
              </p:cNvPr>
              <p:cNvSpPr txBox="1"/>
              <p:nvPr/>
            </p:nvSpPr>
            <p:spPr>
              <a:xfrm>
                <a:off x="4433830" y="4302952"/>
                <a:ext cx="797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sta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F5023F-3E92-5E6A-BF54-1E8C270CB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30" y="4302952"/>
                <a:ext cx="79719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9EA4EE-4023-4E4A-00AC-E073E4E74371}"/>
                  </a:ext>
                </a:extLst>
              </p:cNvPr>
              <p:cNvSpPr txBox="1"/>
              <p:nvPr/>
            </p:nvSpPr>
            <p:spPr>
              <a:xfrm>
                <a:off x="6976547" y="4302952"/>
                <a:ext cx="797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9EA4EE-4023-4E4A-00AC-E073E4E7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47" y="4302952"/>
                <a:ext cx="79719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33C3C-0AC8-3F79-0C60-0CBA384F1EEB}"/>
              </a:ext>
            </a:extLst>
          </p:cNvPr>
          <p:cNvCxnSpPr/>
          <p:nvPr/>
        </p:nvCxnSpPr>
        <p:spPr>
          <a:xfrm>
            <a:off x="1514475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4E3489-09F4-9FEC-ECDB-27E060DF376C}"/>
              </a:ext>
            </a:extLst>
          </p:cNvPr>
          <p:cNvSpPr txBox="1"/>
          <p:nvPr/>
        </p:nvSpPr>
        <p:spPr>
          <a:xfrm>
            <a:off x="1382531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longitude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9AAD59-9D1B-996F-D6D4-8F12AF10207D}"/>
              </a:ext>
            </a:extLst>
          </p:cNvPr>
          <p:cNvCxnSpPr/>
          <p:nvPr/>
        </p:nvCxnSpPr>
        <p:spPr>
          <a:xfrm>
            <a:off x="2960340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3C124E-6365-E716-AEE6-BCDEB7431E78}"/>
              </a:ext>
            </a:extLst>
          </p:cNvPr>
          <p:cNvSpPr txBox="1"/>
          <p:nvPr/>
        </p:nvSpPr>
        <p:spPr>
          <a:xfrm>
            <a:off x="2828396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latitude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9A58EB-8A4C-9EE3-EE0F-1A15E6215D88}"/>
                  </a:ext>
                </a:extLst>
              </p:cNvPr>
              <p:cNvSpPr txBox="1"/>
              <p:nvPr/>
            </p:nvSpPr>
            <p:spPr>
              <a:xfrm>
                <a:off x="8061912" y="3913774"/>
                <a:ext cx="797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sta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9A58EB-8A4C-9EE3-EE0F-1A15E621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12" y="3913774"/>
                <a:ext cx="79719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9333A8-FF38-176D-3D2C-347C4F6D7403}"/>
                  </a:ext>
                </a:extLst>
              </p:cNvPr>
              <p:cNvSpPr txBox="1"/>
              <p:nvPr/>
            </p:nvSpPr>
            <p:spPr>
              <a:xfrm>
                <a:off x="8061912" y="1881763"/>
                <a:ext cx="797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9333A8-FF38-176D-3D2C-347C4F6D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12" y="1881763"/>
                <a:ext cx="797190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2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66A7-D7BE-953F-E221-94605882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08D217F-03C1-8ECF-C3C8-18403B9E4F6C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C048D-7CC7-A3E3-97C4-E1F2F00A241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4EF51-5BBD-D648-3A39-FF031B49876D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sta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 panose="020F0502020204030203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rgbClr val="FF0000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4EF51-5BBD-D648-3A39-FF031B49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BAF8F656-8401-30FC-D47E-5FBE3A8C4749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AF19CC5-9DA0-68BA-B949-E99D1614B02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A90407F-3BEF-35C4-920C-CFB4731539E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680357A6-6FF8-3E79-F6BE-4629E6C43BA9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F85EF83-45F6-529F-EC08-8A134820C45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C9FE6F-164A-ADD8-4AF5-0D286736EE88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7A63E9-93B1-24CD-7757-EEB981F8CFFF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696EB-BC33-09BD-3535-B010DD82D1D5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F611A3-5008-44F8-AF49-F9D2C5B5C5F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2BFF42-050D-E52F-B2D8-2F322AEB50C8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18F105-3E82-3355-D04E-433D3E6D3E5E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070BE7-78F4-BA7D-8BD2-3CF4EC1EB78D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F94AB6-46E5-5700-01EC-9F208D668059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BDE796-A26B-BE78-42E8-F9704B862FF3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85B351-42B9-69C0-6A71-D77E20F67D3A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C5BE51-2349-E402-3026-B3DF8FF67CB7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E92555-0398-54C0-8415-351FCEDA6B98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13D18-E32E-65E5-B2CE-D5D5069BC2D1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B6FD930-80F7-5691-351C-53B1582EB666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312AFC-D79E-55DF-6633-1EE20E8C234D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8C3F4C-C1D8-A83F-9804-32D30A244AE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AEDF72-D1E2-21B5-0E4E-108E3BEF188A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124CF3-42A9-330B-040C-C81A838A776B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B52DD2-6A9C-C700-FABF-A22C3178962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C485C11-8284-4E0B-C0F9-707182880645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FA8C58-F691-22A2-6F5B-0A79737EE361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0E5181-D4D3-5A65-8BF5-682B8A7B648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55CF17-7031-94D9-40AA-EC8A9A726C51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EAD2DE-45EC-0E2A-693D-2CB229420EFA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7CE302-97CA-4B74-5E1F-44586ABF9712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AC6FA3A-0604-1726-F3A2-C12A1BC7F85E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D54DA-9047-4CD0-1762-92D38CF24325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C8B534-EC6A-490E-714B-857E1E45FB38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C8B534-EC6A-490E-714B-857E1E45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45C7AF-0FF4-F239-0B09-330DE62423C6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45C7AF-0FF4-F239-0B09-330DE624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F41DC-9F1F-D0BC-ADEB-D94C66291103}"/>
              </a:ext>
            </a:extLst>
          </p:cNvPr>
          <p:cNvCxnSpPr/>
          <p:nvPr/>
        </p:nvCxnSpPr>
        <p:spPr>
          <a:xfrm>
            <a:off x="1514475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2D5331-283F-5F31-2A94-A9938A35814A}"/>
              </a:ext>
            </a:extLst>
          </p:cNvPr>
          <p:cNvSpPr txBox="1"/>
          <p:nvPr/>
        </p:nvSpPr>
        <p:spPr>
          <a:xfrm>
            <a:off x="1382531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longitude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73040D-F2CB-4349-A492-C40541502BA0}"/>
              </a:ext>
            </a:extLst>
          </p:cNvPr>
          <p:cNvCxnSpPr/>
          <p:nvPr/>
        </p:nvCxnSpPr>
        <p:spPr>
          <a:xfrm>
            <a:off x="2960340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4E3A80-6419-8751-87F0-CB8DCC9FD50A}"/>
              </a:ext>
            </a:extLst>
          </p:cNvPr>
          <p:cNvSpPr txBox="1"/>
          <p:nvPr/>
        </p:nvSpPr>
        <p:spPr>
          <a:xfrm>
            <a:off x="2828396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1510139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5FC2-A35C-92FE-40F8-7BF07749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696D039B-E9F1-2245-7DD3-8B92089A2F48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F4AEA-579C-40B3-911B-5D7DB22297F3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03940-891B-6039-92D1-59DC0469BE68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rgbClr val="FF0000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round to discrete locations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03940-891B-6039-92D1-59DC0469B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blipFill>
                <a:blip r:embed="rId2"/>
                <a:stretch>
                  <a:fillRect l="-56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269A46DE-A878-2243-F131-1B1F9E0465B2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0744A053-E559-92D7-4015-9D6704CF073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F2D44C2-C905-C416-3998-C20B81AFF01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2DA0E781-7A16-653E-829B-2AA6F9488632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F8CDDE8-9075-64E8-6DAE-6FCE68BC3316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D06DD6-35FD-11A2-5F84-5F656B2C99B9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CAEF96-A077-3B9C-D09A-0A02C3A27939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110A20-3FF5-F3BF-E396-38019D477033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DDC766-9D43-38DF-AA8A-34C4C9D51612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58481F-18A5-E82C-12F3-0E500E3BFF31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0956DA-FCDB-9B1E-79E3-B5273873DF87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5DD1400-D333-7C89-4F3F-E7962FB07B61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186B70-2733-FAD4-0094-235BA31C133F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70C068-4ED6-71A5-9743-CEE8275848C5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CB0E4F-14C2-E918-741F-65E20609D021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8AD90F-FA63-1894-6E79-7FDF5015CD94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9457759-4367-8ED6-093E-099F2EF4E09A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3A7AC-175D-7369-67BC-DBE4F7A31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9693" y="317105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2008C8F-4C08-2CE8-C44E-D535A2A9A24E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CF72A3-04A4-EF59-6A4A-2BC4A65B42BA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B8B15C-D80F-968D-EA72-25CE548AE8EF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13903D-AA5E-7F27-6A70-A1395B7B9914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68883DE-B6C6-5365-B311-0FFC232D4591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7EF540-E0CA-B700-A5DF-837BD8BF04EE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64C924-C441-2D2F-DB3A-E4CF65FACC1E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5EDD9A-E661-28BA-AFCF-7E505D0C1407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A6C98E-F733-7932-207B-B1056179FD63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62D5B6-1313-6B1C-A022-3021704E16D2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D944C-7E79-F5D8-D7DF-17617D4FAA3D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1714E4-00EC-D85E-D601-B1C33AE9ADA3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99076A9-840A-C91A-8078-BDF6BE8E7759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08E28A5-AE34-2CFF-19AA-B67BBFE2C70D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4844DD-78D6-8F6A-FE85-646E8493C542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4844DD-78D6-8F6A-FE85-646E849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77179D-940F-AD68-1547-E9B518D41713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77179D-940F-AD68-1547-E9B518D4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B942AF-8CC4-4261-0211-7FFFDED009A2}"/>
              </a:ext>
            </a:extLst>
          </p:cNvPr>
          <p:cNvCxnSpPr>
            <a:cxnSpLocks/>
          </p:cNvCxnSpPr>
          <p:nvPr/>
        </p:nvCxnSpPr>
        <p:spPr>
          <a:xfrm>
            <a:off x="5932804" y="3227913"/>
            <a:ext cx="171661" cy="106224"/>
          </a:xfrm>
          <a:prstGeom prst="line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7FC829-7CB1-4A52-40FB-8A9F3816C730}"/>
              </a:ext>
            </a:extLst>
          </p:cNvPr>
          <p:cNvCxnSpPr/>
          <p:nvPr/>
        </p:nvCxnSpPr>
        <p:spPr>
          <a:xfrm>
            <a:off x="1514475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5D02A8-9A75-18D0-229F-A31B9B24EC5A}"/>
              </a:ext>
            </a:extLst>
          </p:cNvPr>
          <p:cNvSpPr txBox="1"/>
          <p:nvPr/>
        </p:nvSpPr>
        <p:spPr>
          <a:xfrm>
            <a:off x="1382531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longitude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FFDF04-C218-7EE0-B471-4CDF77B33213}"/>
              </a:ext>
            </a:extLst>
          </p:cNvPr>
          <p:cNvCxnSpPr/>
          <p:nvPr/>
        </p:nvCxnSpPr>
        <p:spPr>
          <a:xfrm>
            <a:off x="2960340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414D63-15B5-5F60-E5CF-30EE8CAFF3B7}"/>
              </a:ext>
            </a:extLst>
          </p:cNvPr>
          <p:cNvSpPr txBox="1"/>
          <p:nvPr/>
        </p:nvSpPr>
        <p:spPr>
          <a:xfrm>
            <a:off x="2828396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402559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9E1E-8414-1349-6AFC-74A5889A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70D954EA-B91F-3EB7-A24F-97135B5BABF1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E457F-890A-C8BE-11CE-6A0DF82188C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931B3E89-AEC2-3046-95EE-39AA77D61B50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BF792500-8DCF-F021-5C4B-B885ED71920F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2ADBC8A-7BDA-16AE-B085-11FE20449ACD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A862A116-509A-BA26-D938-09CCB46A81E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BE1449F-E9A7-88C2-CCFC-0D5CF1948E11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FC1A-E6D4-3C48-8D5A-A46D61960E63}"/>
              </a:ext>
            </a:extLst>
          </p:cNvPr>
          <p:cNvSpPr txBox="1"/>
          <p:nvPr/>
        </p:nvSpPr>
        <p:spPr>
          <a:xfrm>
            <a:off x="617922" y="411001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5B27E-506A-4C61-95C0-BBCB7596AA04}"/>
              </a:ext>
            </a:extLst>
          </p:cNvPr>
          <p:cNvSpPr txBox="1"/>
          <p:nvPr/>
        </p:nvSpPr>
        <p:spPr>
          <a:xfrm>
            <a:off x="617922" y="465986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not</a:t>
            </a:r>
            <a:r>
              <a:rPr lang="en-US" sz="2000" dirty="0">
                <a:latin typeface="Lato" panose="020F0502020204030203" pitchFamily="34" charset="0"/>
              </a:rPr>
              <a:t> affected by # locations/cells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96680-2459-8268-1DBF-4BE3B483DFDE}"/>
                  </a:ext>
                </a:extLst>
              </p:cNvPr>
              <p:cNvSpPr txBox="1"/>
              <p:nvPr/>
            </p:nvSpPr>
            <p:spPr>
              <a:xfrm>
                <a:off x="617922" y="5172298"/>
                <a:ext cx="8797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efficient</a:t>
                </a:r>
                <a:r>
                  <a:rPr lang="en-US" sz="2000" dirty="0">
                    <a:latin typeface="Lato" panose="020F0502020204030203" pitchFamily="34" charset="0"/>
                  </a:rPr>
                  <a:t> sampling 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time complexity; 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)</a:t>
                </a:r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96680-2459-8268-1DBF-4BE3B483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172298"/>
                <a:ext cx="8797011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628F85-2EB5-4116-9140-9DFB114F2596}"/>
              </a:ext>
            </a:extLst>
          </p:cNvPr>
          <p:cNvSpPr txBox="1"/>
          <p:nvPr/>
        </p:nvSpPr>
        <p:spPr>
          <a:xfrm>
            <a:off x="617922" y="5696266"/>
            <a:ext cx="8797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stronger</a:t>
            </a:r>
            <a:r>
              <a:rPr lang="en-US" sz="2000" dirty="0">
                <a:latin typeface="Lato" panose="020F0502020204030203" pitchFamily="34" charset="0"/>
              </a:rPr>
              <a:t> privacy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(for continuous space)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F9C931-B97D-21E0-8AE7-8B3345711BDF}"/>
              </a:ext>
            </a:extLst>
          </p:cNvPr>
          <p:cNvCxnSpPr/>
          <p:nvPr/>
        </p:nvCxnSpPr>
        <p:spPr>
          <a:xfrm>
            <a:off x="1514475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7BD5D-EF1D-788C-0ECE-8FBDC1AFB4F7}"/>
              </a:ext>
            </a:extLst>
          </p:cNvPr>
          <p:cNvSpPr txBox="1"/>
          <p:nvPr/>
        </p:nvSpPr>
        <p:spPr>
          <a:xfrm>
            <a:off x="1382531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longitude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45991F-5B73-B458-1606-50D37A19C31D}"/>
              </a:ext>
            </a:extLst>
          </p:cNvPr>
          <p:cNvCxnSpPr/>
          <p:nvPr/>
        </p:nvCxnSpPr>
        <p:spPr>
          <a:xfrm>
            <a:off x="2960340" y="1914525"/>
            <a:ext cx="1247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AEEA6-2829-F855-B986-8C5D8077ECB6}"/>
              </a:ext>
            </a:extLst>
          </p:cNvPr>
          <p:cNvSpPr txBox="1"/>
          <p:nvPr/>
        </p:nvSpPr>
        <p:spPr>
          <a:xfrm>
            <a:off x="2828396" y="1987976"/>
            <a:ext cx="1466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latitude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B54532-546B-260E-8C40-DC6B92AB7BFD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rgbClr val="FF0000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round to discrete locations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B54532-546B-260E-8C40-DC6B92A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blipFill>
                <a:blip r:embed="rId3"/>
                <a:stretch>
                  <a:fillRect l="-56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88F850-AAAE-971A-0A52-3D3F7873DCC6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070099-6520-6F49-B51B-1954233FD382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8AF364-D940-FBD5-2E60-529C42568766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C80F30-559F-0E84-A0DB-B309F007BA40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601AD7-E6F3-8EB5-8818-E98840E76384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B47284-9BC2-5261-6E6C-5D6E233882A9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8E4638-BF96-D2EA-DFF7-83071DD8ED7C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381EE9-BF5F-4D2E-9B00-ED26D6FE60CD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CDC2D4-4251-FEF9-D0AD-E036804644A3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BE07CB2-4BB2-B3D4-B99C-7A862FCF169C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851DF4-D232-01F3-7F2C-9A5A58A39B08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4DAB5D-17B5-EADF-B679-5B62501154F6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DF295E-E812-9093-D494-75805A1D0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9693" y="317105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0FD362-BBD7-98BD-15DE-0AA078F96A2F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209082-C1FF-6530-B6F0-4157C91B02AD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6C0D9B-59FB-92FC-9A2D-A07ABE21D24C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334269-9C94-69E9-621D-43480132D35C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C0AAD5-F053-D2D4-A2D3-F7184E34A16F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733842-680E-AC55-CFC6-35452EF1656C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5407CF-B27F-359D-02F4-7E4DE554A525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49C76D-4E19-FA7D-5910-978094D8C66D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A648FC-7FCC-1C8E-2C8D-A63E89824E5B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0B52A0-A8CD-D83B-7A8F-B426A1304941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3E36DF5-09DF-3E98-7FC5-993FA6F66F7D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2206F23-3D1B-8363-1961-4CE5A4FD2C06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AE09D5-1D54-EDCF-DE69-041463B92599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370AB8D-73F5-4FBC-63F3-8B0AB99C23EF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7DFA62-53FA-5515-B38B-CB1AB9D2567E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7DFA62-53FA-5515-B38B-CB1AB9D2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2343260-D1FC-9900-B85F-1483198747DE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2343260-D1FC-9900-B85F-14831987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28C746-76CB-AE54-DA42-9B62D849392E}"/>
              </a:ext>
            </a:extLst>
          </p:cNvPr>
          <p:cNvCxnSpPr>
            <a:cxnSpLocks/>
          </p:cNvCxnSpPr>
          <p:nvPr/>
        </p:nvCxnSpPr>
        <p:spPr>
          <a:xfrm>
            <a:off x="5932804" y="3227913"/>
            <a:ext cx="171661" cy="106224"/>
          </a:xfrm>
          <a:prstGeom prst="line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4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0" y="1"/>
            <a:ext cx="12191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6034" y="74045"/>
            <a:ext cx="1219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3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 under</a:t>
            </a:r>
          </a:p>
          <a:p>
            <a:pPr algn="ctr"/>
            <a:r>
              <a:rPr lang="en-US" sz="3200" dirty="0">
                <a:latin typeface="+mj-lt"/>
                <a:ea typeface="Roboto" panose="02000000000000000000" pitchFamily="2" charset="0"/>
              </a:rPr>
              <a:t>Local Differential Privacy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-1" y="5976852"/>
            <a:ext cx="12191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2449301" y="6061254"/>
            <a:ext cx="6073656" cy="707886"/>
            <a:chOff x="800611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800611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en-GB" altLang="zh-CN" sz="4000" dirty="0">
                  <a:solidFill>
                    <a:prstClr val="black"/>
                  </a:solidFill>
                  <a:latin typeface="+mj-lt"/>
                  <a:ea typeface="等线" panose="02010600030101010101" pitchFamily="2" charset="-122"/>
                  <a:cs typeface="Times New Roman" panose="02020603050405020304" pitchFamily="18" charset="0"/>
                </a:rPr>
                <a:t>Thank </a:t>
              </a:r>
              <a:r>
                <a:rPr lang="en-US" altLang="zh-CN" sz="4000" dirty="0">
                  <a:solidFill>
                    <a:prstClr val="black"/>
                  </a:solidFill>
                  <a:latin typeface="+mj-lt"/>
                  <a:ea typeface="等线" panose="02010600030101010101" pitchFamily="2" charset="-122"/>
                  <a:cs typeface="Times New Roman" panose="02020603050405020304" pitchFamily="18" charset="0"/>
                </a:rPr>
                <a:t>you!</a:t>
              </a:r>
              <a:endParaRPr lang="zh-CN" altLang="en-US" sz="4000" dirty="0">
                <a:solidFill>
                  <a:prstClr val="black"/>
                </a:solidFill>
                <a:latin typeface="+mj-lt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0" y="5979673"/>
            <a:ext cx="1219199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10">
            <a:extLst>
              <a:ext uri="{FF2B5EF4-FFF2-40B4-BE49-F238E27FC236}">
                <a16:creationId xmlns:a16="http://schemas.microsoft.com/office/drawing/2014/main" id="{F49C21F8-E19C-0C7B-80BC-3A63E057C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9"/>
          <a:stretch/>
        </p:blipFill>
        <p:spPr>
          <a:xfrm>
            <a:off x="231510" y="6218783"/>
            <a:ext cx="2889484" cy="400109"/>
          </a:xfrm>
          <a:prstGeom prst="rect">
            <a:avLst/>
          </a:prstGeom>
        </p:spPr>
      </p:pic>
      <p:pic>
        <p:nvPicPr>
          <p:cNvPr id="4" name="图片 10">
            <a:extLst>
              <a:ext uri="{FF2B5EF4-FFF2-40B4-BE49-F238E27FC236}">
                <a16:creationId xmlns:a16="http://schemas.microsoft.com/office/drawing/2014/main" id="{469DDEE5-F38C-F918-339B-D6727AD88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r="-795"/>
          <a:stretch/>
        </p:blipFill>
        <p:spPr>
          <a:xfrm>
            <a:off x="9053512" y="6228308"/>
            <a:ext cx="2923009" cy="400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2A6983-4DCE-6B15-A1DA-C60DCA9D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330774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BE068-FC05-8D1A-B0CC-C9E6941C0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78" y="1330774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059A2-EBF8-8FF9-FE5B-61C33F6CD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694159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E4C47A-35A0-9492-7968-504EF5A4A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278" y="3694159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9666F-879F-078F-9AD4-0D04F7AD4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558" y="3700200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E4F007-ADED-7957-DC58-787CA69D8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666" y="1330775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6" name="直接连接符 28">
            <a:extLst>
              <a:ext uri="{FF2B5EF4-FFF2-40B4-BE49-F238E27FC236}">
                <a16:creationId xmlns:a16="http://schemas.microsoft.com/office/drawing/2014/main" id="{749AB18D-2F31-2470-DD47-6DBE106507F4}"/>
              </a:ext>
            </a:extLst>
          </p:cNvPr>
          <p:cNvCxnSpPr>
            <a:cxnSpLocks/>
          </p:cNvCxnSpPr>
          <p:nvPr/>
        </p:nvCxnSpPr>
        <p:spPr>
          <a:xfrm>
            <a:off x="0" y="1221839"/>
            <a:ext cx="1219199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0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CCF0A-DBF6-53A1-7FE1-2AE701DE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30B5BF96-7157-BC3C-1618-BD2102BB862D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34798-6259-53CB-03B1-039599C097D9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2C071AF-E745-1991-922D-0B57B2A9507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CAE28A9-1A8E-2EB8-2114-C85AC510B05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F8A00BC-AB89-332E-E1DA-259F3A3687E3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989B918F-15B6-75BA-7E10-A407D446F9FD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C6D44CDA-F339-E11C-C8CB-85993CC2864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9D20DD-30E8-7B9D-22B1-9E6E4DEFAE28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1CF9412-6723-7117-D323-61765CB7E871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F58B95CA-4CD8-15EB-7732-76AC0F861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C3DDA-2417-0267-52F0-448EBAE086C6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E94AC7F-74D5-EB46-FF1E-5C065B397901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626641C5-5B6B-5B57-A320-49E46D2D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64D32-3751-61B6-320A-49D069483EA7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A391BFA5-CC98-3FBE-D998-DC9FBCEB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39C2E5-884B-B646-F514-CFBFC54DBCF5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C8598323-F5B0-A1AB-D0B9-A1CA523EA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5DA543-442E-C158-DACA-85004F4507E8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9BD38-DEF3-C7CC-405A-E65F05E1CC22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15A5264D-B199-EE4F-DB25-EB327C7B28AB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EE8E41CF-C857-3CEB-9840-D40FBD35ABFD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60689E8E-DF63-4972-7371-DE7AF8635760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09BF28F-5963-FBA3-1019-9522B490F10F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E87F8B-E75D-AABD-F370-55007315E926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FE0AE2A1-B531-75F8-C0CD-2C364A1C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296D1D-C12F-37D8-06EB-322A21463AE1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FC8835-1E0D-C7D1-DB50-E820014814CC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A8F73F-74D6-4A21-1D58-4F06F9CB8562}"/>
              </a:ext>
            </a:extLst>
          </p:cNvPr>
          <p:cNvGrpSpPr/>
          <p:nvPr/>
        </p:nvGrpSpPr>
        <p:grpSpPr>
          <a:xfrm>
            <a:off x="7789509" y="1536151"/>
            <a:ext cx="2772253" cy="2685473"/>
            <a:chOff x="7687733" y="1905000"/>
            <a:chExt cx="2772253" cy="26854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DBCC3A-3BDD-CA83-6C7C-CCE900D1D04A}"/>
                </a:ext>
              </a:extLst>
            </p:cNvPr>
            <p:cNvSpPr/>
            <p:nvPr/>
          </p:nvSpPr>
          <p:spPr>
            <a:xfrm>
              <a:off x="7687733" y="1905000"/>
              <a:ext cx="2772253" cy="268547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red pin on a colorful square&#10;&#10;Description automatically generated">
              <a:extLst>
                <a:ext uri="{FF2B5EF4-FFF2-40B4-BE49-F238E27FC236}">
                  <a16:creationId xmlns:a16="http://schemas.microsoft.com/office/drawing/2014/main" id="{E3948278-CB02-33A8-15D6-CFE5FC3F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36" y="2075377"/>
              <a:ext cx="1186447" cy="1186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4D2B5-A570-87B7-281A-54DEF72AFD5C}"/>
                </a:ext>
              </a:extLst>
            </p:cNvPr>
            <p:cNvSpPr txBox="1"/>
            <p:nvPr/>
          </p:nvSpPr>
          <p:spPr>
            <a:xfrm>
              <a:off x="7779951" y="3474950"/>
              <a:ext cx="254309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Third-party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trajectory/location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ato" panose="020F0502020204030203" pitchFamily="34" charset="0"/>
                </a:rPr>
                <a:t>service</a:t>
              </a:r>
              <a:r>
                <a:rPr lang="en-US" sz="2000" dirty="0">
                  <a:latin typeface="Lato" panose="020F0502020204030203" pitchFamily="34" charset="0"/>
                </a:rPr>
                <a:t> provider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514C05-E44D-EF6B-5CF6-CE6B777E640B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Collecting 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B0BBF5-4B7D-22AA-B1B8-580F0C711AD9}"/>
              </a:ext>
            </a:extLst>
          </p:cNvPr>
          <p:cNvCxnSpPr>
            <a:cxnSpLocks/>
          </p:cNvCxnSpPr>
          <p:nvPr/>
        </p:nvCxnSpPr>
        <p:spPr>
          <a:xfrm>
            <a:off x="3036871" y="2256771"/>
            <a:ext cx="456262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5B75FE-B7BC-D20B-C1C2-871ACD4D601B}"/>
              </a:ext>
            </a:extLst>
          </p:cNvPr>
          <p:cNvCxnSpPr>
            <a:cxnSpLocks/>
          </p:cNvCxnSpPr>
          <p:nvPr/>
        </p:nvCxnSpPr>
        <p:spPr>
          <a:xfrm flipV="1">
            <a:off x="5463699" y="2406743"/>
            <a:ext cx="2135794" cy="19165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9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6D64A-9674-8516-53CA-52BD4173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A2EB4F63-BDCB-B988-3A43-5E64BA6C989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BB189-96A1-14B4-EEE9-F5DDA0FE78E4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64F3873-E2E1-5EB3-6B79-247CC523232B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FD97B7B-8D24-99D6-6AEB-8174EB06EBC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015EF23-0A33-D57D-0B2C-E9F18391F3A3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27497812-B1E6-FAE0-AB4F-CDE7DC69B0F3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AFDCC6A-6902-189C-60D8-C9B9022026F5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02A299-A130-C284-BE7D-E05AF7E70C71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1FCF6E-621B-A87F-6C9A-E21BBC0CF028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FE6C2D6D-A880-B13F-0968-6DCF691B1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96862-CD4B-FEDE-4944-9BE681E723CE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F437FB-A502-0778-696E-5DA592B8D027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6A54D4F2-3B5F-D049-71D6-89D3C25D0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3AD74-1316-6B22-5CD3-24FD63AD0D0D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DD3E0F8A-76EF-357B-F7C0-DD7E132F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EC668-E68C-BB76-2770-FF9C661DBF5D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5B96A69F-D513-57AE-B58D-EACBB4A21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6396-791D-BD86-451D-E94A2B6674CE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CF3AD2-BE40-1A6F-2217-CEF85478E5CE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33D2F197-BEE4-FFCE-36BE-EB0E13795918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4533C283-A449-2B45-3114-D936D21EAD35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4DBF7477-5448-B09C-2773-BB7AD542CDD6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925D04-06FD-BCC0-D51B-3087CCB9D309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8DCA830-D6B6-10B3-25A8-A578C0D2D47B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B01EA01A-4D84-9B2F-4201-8561A802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9560B7B-6825-15A7-A981-69FB6FC47FEA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F2B99A-D7A8-3B85-FE32-A3290D1B5F68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99127-A376-0B0A-2D3D-F37BF4A25B76}"/>
              </a:ext>
            </a:extLst>
          </p:cNvPr>
          <p:cNvGrpSpPr/>
          <p:nvPr/>
        </p:nvGrpSpPr>
        <p:grpSpPr>
          <a:xfrm>
            <a:off x="7789509" y="1536151"/>
            <a:ext cx="2772253" cy="2685473"/>
            <a:chOff x="7687733" y="1905000"/>
            <a:chExt cx="2772253" cy="26854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3DB04A-EF8E-880E-CDC2-BAC141977EB0}"/>
                </a:ext>
              </a:extLst>
            </p:cNvPr>
            <p:cNvSpPr/>
            <p:nvPr/>
          </p:nvSpPr>
          <p:spPr>
            <a:xfrm>
              <a:off x="7687733" y="1905000"/>
              <a:ext cx="2772253" cy="268547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red pin on a colorful square&#10;&#10;Description automatically generated">
              <a:extLst>
                <a:ext uri="{FF2B5EF4-FFF2-40B4-BE49-F238E27FC236}">
                  <a16:creationId xmlns:a16="http://schemas.microsoft.com/office/drawing/2014/main" id="{B33A0450-478F-CC63-1E77-5B401393D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36" y="2075377"/>
              <a:ext cx="1186447" cy="1186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CF35B3-7BAF-3519-F832-71894EA1A881}"/>
                </a:ext>
              </a:extLst>
            </p:cNvPr>
            <p:cNvSpPr txBox="1"/>
            <p:nvPr/>
          </p:nvSpPr>
          <p:spPr>
            <a:xfrm>
              <a:off x="7779951" y="3474950"/>
              <a:ext cx="254309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Third-party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trajectory/location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ato" panose="020F0502020204030203" pitchFamily="34" charset="0"/>
                </a:rPr>
                <a:t>service</a:t>
              </a:r>
              <a:r>
                <a:rPr lang="en-US" sz="2000" dirty="0">
                  <a:latin typeface="Lato" panose="020F0502020204030203" pitchFamily="34" charset="0"/>
                </a:rPr>
                <a:t> provider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CB17A9-CE1B-804B-2C69-9D16C341387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Collecting 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3AC24E-C7C0-FC25-3AFE-C7EFEE911B32}"/>
              </a:ext>
            </a:extLst>
          </p:cNvPr>
          <p:cNvCxnSpPr>
            <a:cxnSpLocks/>
          </p:cNvCxnSpPr>
          <p:nvPr/>
        </p:nvCxnSpPr>
        <p:spPr>
          <a:xfrm>
            <a:off x="3036871" y="2256771"/>
            <a:ext cx="456262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37FBFD-D279-A6EF-6F82-A9881E19C583}"/>
              </a:ext>
            </a:extLst>
          </p:cNvPr>
          <p:cNvCxnSpPr>
            <a:cxnSpLocks/>
          </p:cNvCxnSpPr>
          <p:nvPr/>
        </p:nvCxnSpPr>
        <p:spPr>
          <a:xfrm flipV="1">
            <a:off x="5463699" y="2406743"/>
            <a:ext cx="2135794" cy="19165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4147D38-3F97-C4AE-ECA4-8BDFA4E13AB0}"/>
              </a:ext>
            </a:extLst>
          </p:cNvPr>
          <p:cNvSpPr/>
          <p:nvPr/>
        </p:nvSpPr>
        <p:spPr>
          <a:xfrm>
            <a:off x="5463698" y="4527945"/>
            <a:ext cx="2952679" cy="1262095"/>
          </a:xfrm>
          <a:prstGeom prst="wedgeEllipseCallout">
            <a:avLst>
              <a:gd name="adj1" fmla="val -48106"/>
              <a:gd name="adj2" fmla="val -4898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683BB-E0A8-198A-2DF8-7C9666953B5A}"/>
              </a:ext>
            </a:extLst>
          </p:cNvPr>
          <p:cNvSpPr txBox="1"/>
          <p:nvPr/>
        </p:nvSpPr>
        <p:spPr>
          <a:xfrm>
            <a:off x="5782149" y="4949447"/>
            <a:ext cx="2463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I care about privacy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041D8-BD28-4DA0-7987-9FF051A13B14}"/>
              </a:ext>
            </a:extLst>
          </p:cNvPr>
          <p:cNvSpPr txBox="1"/>
          <p:nvPr/>
        </p:nvSpPr>
        <p:spPr>
          <a:xfrm>
            <a:off x="9351947" y="4334454"/>
            <a:ext cx="2423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Untrusted </a:t>
            </a:r>
          </a:p>
          <a:p>
            <a:r>
              <a:rPr lang="en-US" sz="2000" dirty="0">
                <a:latin typeface="Lato" panose="020F0502020204030203" pitchFamily="34" charset="0"/>
              </a:rPr>
              <a:t>Even an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3713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922C-876D-F4E0-C298-04B137094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72195C3-DDB9-36C4-E6BA-51234EE1732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2C75F-3E01-6B5F-3CCD-9B17FC45AE0F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LDP-</a:t>
            </a:r>
            <a:r>
              <a:rPr lang="en-US" altLang="zh-CN" sz="4000" dirty="0" err="1">
                <a:solidFill>
                  <a:srgbClr val="005CAF"/>
                </a:solidFill>
                <a:latin typeface="Lato" panose="020F0502020204030203" pitchFamily="34" charset="0"/>
              </a:rPr>
              <a:t>fy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a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45367-D309-DB48-293E-5F3B89ABC408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LDP-</a:t>
            </a:r>
            <a:r>
              <a:rPr lang="en-US" sz="2000" dirty="0" err="1">
                <a:latin typeface="Lato" panose="020F0502020204030203" pitchFamily="34" charset="0"/>
              </a:rPr>
              <a:t>fy</a:t>
            </a:r>
            <a:r>
              <a:rPr lang="en-US" sz="2000" dirty="0">
                <a:latin typeface="Lato" panose="020F0502020204030203" pitchFamily="34" charset="0"/>
              </a:rPr>
              <a:t>:  perturb a trajectory with LDP guarantee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(provable privacy)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342AEBF9-5AA2-BB4D-C2CF-AC2E9C18DF6B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2E67A05-8949-BAFD-8421-424FAE0AC01A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102AD7B-1638-C4CB-9CF2-8F3D203A884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14BD66E8-FEE9-1F02-B1AD-D204A38DAD01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E6176E63-DA00-CA9F-2BCB-C030464B0AC8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08716-5D10-3C17-CCE0-23EBE00FB06F}"/>
                  </a:ext>
                </a:extLst>
              </p:cNvPr>
              <p:cNvSpPr txBox="1"/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cannot distinguish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with confidence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08716-5D10-3C17-CCE0-23EBE00F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8135915-0B96-24FB-0182-FBDC3C0BBEAF}"/>
              </a:ext>
            </a:extLst>
          </p:cNvPr>
          <p:cNvGrpSpPr/>
          <p:nvPr/>
        </p:nvGrpSpPr>
        <p:grpSpPr>
          <a:xfrm>
            <a:off x="3127873" y="2669096"/>
            <a:ext cx="5955739" cy="740587"/>
            <a:chOff x="2524028" y="2781235"/>
            <a:chExt cx="5955739" cy="740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CCD3FEE-8ECB-BC12-31A0-2617AB2D464C}"/>
                    </a:ext>
                  </a:extLst>
                </p:cNvPr>
                <p:cNvSpPr txBox="1"/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CCD3FEE-8ECB-BC12-31A0-2617AB2D4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58D512-31BB-4F1A-F763-9CED22A19B5B}"/>
                    </a:ext>
                  </a:extLst>
                </p:cNvPr>
                <p:cNvSpPr txBox="1"/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58D512-31BB-4F1A-F763-9CED22A19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6BB571-47DF-7159-9CA3-09F3E1863A7F}"/>
              </a:ext>
            </a:extLst>
          </p:cNvPr>
          <p:cNvCxnSpPr>
            <a:cxnSpLocks/>
          </p:cNvCxnSpPr>
          <p:nvPr/>
        </p:nvCxnSpPr>
        <p:spPr>
          <a:xfrm>
            <a:off x="5108984" y="3284785"/>
            <a:ext cx="3860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D7EA57-8A8F-0648-9092-884456D10033}"/>
              </a:ext>
            </a:extLst>
          </p:cNvPr>
          <p:cNvSpPr txBox="1"/>
          <p:nvPr/>
        </p:nvSpPr>
        <p:spPr>
          <a:xfrm>
            <a:off x="3904012" y="3631781"/>
            <a:ext cx="213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location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31F36-8D2B-7B2C-6C53-3B32E20F7BA2}"/>
              </a:ext>
            </a:extLst>
          </p:cNvPr>
          <p:cNvCxnSpPr>
            <a:cxnSpLocks/>
          </p:cNvCxnSpPr>
          <p:nvPr/>
        </p:nvCxnSpPr>
        <p:spPr>
          <a:xfrm flipV="1">
            <a:off x="4970964" y="3296777"/>
            <a:ext cx="325655" cy="429677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D96A0-C690-8310-D55C-B2331CBA0D22}"/>
              </a:ext>
            </a:extLst>
          </p:cNvPr>
          <p:cNvCxnSpPr>
            <a:cxnSpLocks/>
          </p:cNvCxnSpPr>
          <p:nvPr/>
        </p:nvCxnSpPr>
        <p:spPr>
          <a:xfrm>
            <a:off x="5908365" y="3448702"/>
            <a:ext cx="17001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208D2-110F-3CD9-B9FD-91839E58FD17}"/>
              </a:ext>
            </a:extLst>
          </p:cNvPr>
          <p:cNvCxnSpPr>
            <a:cxnSpLocks/>
          </p:cNvCxnSpPr>
          <p:nvPr/>
        </p:nvCxnSpPr>
        <p:spPr>
          <a:xfrm flipH="1" flipV="1">
            <a:off x="7608498" y="3450158"/>
            <a:ext cx="483079" cy="149784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FA2B51-B484-10CC-3B3F-99C9E299631E}"/>
                  </a:ext>
                </a:extLst>
              </p:cNvPr>
              <p:cNvSpPr txBox="1"/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probability difference of outputting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FA2B51-B484-10CC-3B3F-99C9E2996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blipFill>
                <a:blip r:embed="rId5"/>
                <a:stretch>
                  <a:fillRect l="-134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9C0B12-7742-5528-9287-18EED20623DC}"/>
              </a:ext>
            </a:extLst>
          </p:cNvPr>
          <p:cNvCxnSpPr>
            <a:cxnSpLocks/>
          </p:cNvCxnSpPr>
          <p:nvPr/>
        </p:nvCxnSpPr>
        <p:spPr>
          <a:xfrm>
            <a:off x="8241881" y="2979449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412E61-0D60-4E5B-0E5D-053C29B023A3}"/>
              </a:ext>
            </a:extLst>
          </p:cNvPr>
          <p:cNvSpPr txBox="1"/>
          <p:nvPr/>
        </p:nvSpPr>
        <p:spPr>
          <a:xfrm>
            <a:off x="8707701" y="2773623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distinguish level</a:t>
            </a:r>
          </a:p>
        </p:txBody>
      </p:sp>
    </p:spTree>
    <p:extLst>
      <p:ext uri="{BB962C8B-B14F-4D97-AF65-F5344CB8AC3E}">
        <p14:creationId xmlns:p14="http://schemas.microsoft.com/office/powerpoint/2010/main" val="14631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79644-FCFB-AFA8-99AE-BCF3BEAE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E6984D-2526-D1F3-F85C-C0EA7E515A31}"/>
              </a:ext>
            </a:extLst>
          </p:cNvPr>
          <p:cNvSpPr/>
          <p:nvPr/>
        </p:nvSpPr>
        <p:spPr>
          <a:xfrm>
            <a:off x="610986" y="4928654"/>
            <a:ext cx="10963092" cy="10468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E5792CD3-B45C-ABC6-D504-BD2858084FC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C26A-8029-E471-E674-693745BA243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LDP-</a:t>
            </a:r>
            <a:r>
              <a:rPr lang="en-US" altLang="zh-CN" sz="4000" dirty="0" err="1">
                <a:solidFill>
                  <a:srgbClr val="005CAF"/>
                </a:solidFill>
                <a:latin typeface="Lato" panose="020F0502020204030203" pitchFamily="34" charset="0"/>
              </a:rPr>
              <a:t>fy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a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A72A5-8A24-BA6E-6169-E9C99B806355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000" dirty="0">
                <a:latin typeface="Lato" panose="020F0502020204030203" pitchFamily="34" charset="0"/>
              </a:rPr>
              <a:t>LDP-</a:t>
            </a:r>
            <a:r>
              <a:rPr lang="en-US" altLang="zh-CN" sz="2000" dirty="0" err="1">
                <a:latin typeface="Lato" panose="020F0502020204030203" pitchFamily="34" charset="0"/>
              </a:rPr>
              <a:t>fy</a:t>
            </a:r>
            <a:r>
              <a:rPr lang="en-US" altLang="zh-CN" sz="2000" dirty="0">
                <a:latin typeface="Lato" panose="020F0502020204030203" pitchFamily="34" charset="0"/>
              </a:rPr>
              <a:t>:  perturb a trajectory with LDP guarantee 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(provable privacy)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B7CF0C26-D2A6-822B-4B08-30560D568637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6051BF8-9735-6082-B56B-1125CE4591F0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0713B17-39D0-DE35-E9C3-59BC532F111A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3C9014D-936E-E0DC-5815-B8D02E053A07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DFAA0F5-284F-C893-393D-CE3E2E58E62D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082553-481C-97C3-797B-076F9C0C60DC}"/>
                  </a:ext>
                </a:extLst>
              </p:cNvPr>
              <p:cNvSpPr txBox="1"/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cannot distinguish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with confidence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082553-481C-97C3-797B-076F9C0C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D1F16AA-5EB6-32EA-32E3-2250035A40BE}"/>
              </a:ext>
            </a:extLst>
          </p:cNvPr>
          <p:cNvGrpSpPr/>
          <p:nvPr/>
        </p:nvGrpSpPr>
        <p:grpSpPr>
          <a:xfrm>
            <a:off x="3127873" y="2669096"/>
            <a:ext cx="5955739" cy="740587"/>
            <a:chOff x="2524028" y="2781235"/>
            <a:chExt cx="5955739" cy="740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D6263F-4EB7-4689-97CE-7D35BE1926A2}"/>
                    </a:ext>
                  </a:extLst>
                </p:cNvPr>
                <p:cNvSpPr txBox="1"/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D6263F-4EB7-4689-97CE-7D35BE192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F2AD00-9F94-D4C7-3395-4846EE300793}"/>
                    </a:ext>
                  </a:extLst>
                </p:cNvPr>
                <p:cNvSpPr txBox="1"/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F2AD00-9F94-D4C7-3395-4846EE300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77D97A-B05A-EF6F-3636-C7F536669CDB}"/>
              </a:ext>
            </a:extLst>
          </p:cNvPr>
          <p:cNvCxnSpPr>
            <a:cxnSpLocks/>
          </p:cNvCxnSpPr>
          <p:nvPr/>
        </p:nvCxnSpPr>
        <p:spPr>
          <a:xfrm>
            <a:off x="5108984" y="3284785"/>
            <a:ext cx="3860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E3C041-90A9-4069-23B0-DBA88DF9DEF9}"/>
              </a:ext>
            </a:extLst>
          </p:cNvPr>
          <p:cNvSpPr txBox="1"/>
          <p:nvPr/>
        </p:nvSpPr>
        <p:spPr>
          <a:xfrm>
            <a:off x="3904012" y="3631781"/>
            <a:ext cx="213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location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13C0FB-A4A4-4D8A-4E02-CE49A007E139}"/>
              </a:ext>
            </a:extLst>
          </p:cNvPr>
          <p:cNvCxnSpPr>
            <a:cxnSpLocks/>
          </p:cNvCxnSpPr>
          <p:nvPr/>
        </p:nvCxnSpPr>
        <p:spPr>
          <a:xfrm flipV="1">
            <a:off x="4970964" y="3296777"/>
            <a:ext cx="325655" cy="429677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2295D-FC3C-7E95-7B13-FCDF617B664A}"/>
              </a:ext>
            </a:extLst>
          </p:cNvPr>
          <p:cNvCxnSpPr>
            <a:cxnSpLocks/>
          </p:cNvCxnSpPr>
          <p:nvPr/>
        </p:nvCxnSpPr>
        <p:spPr>
          <a:xfrm>
            <a:off x="5908365" y="3448702"/>
            <a:ext cx="17001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AAEE6A-8771-7EBC-5D9D-10A39D458A7B}"/>
              </a:ext>
            </a:extLst>
          </p:cNvPr>
          <p:cNvCxnSpPr>
            <a:cxnSpLocks/>
          </p:cNvCxnSpPr>
          <p:nvPr/>
        </p:nvCxnSpPr>
        <p:spPr>
          <a:xfrm flipH="1" flipV="1">
            <a:off x="7608498" y="3450158"/>
            <a:ext cx="483079" cy="149784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9B5477-2950-9539-CFFD-501307665D8E}"/>
                  </a:ext>
                </a:extLst>
              </p:cNvPr>
              <p:cNvSpPr txBox="1"/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probability difference of outputting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9B5477-2950-9539-CFFD-50130766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blipFill>
                <a:blip r:embed="rId5"/>
                <a:stretch>
                  <a:fillRect l="-134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55486B-7B11-E56A-1615-AFBE2B638363}"/>
              </a:ext>
            </a:extLst>
          </p:cNvPr>
          <p:cNvCxnSpPr>
            <a:cxnSpLocks/>
          </p:cNvCxnSpPr>
          <p:nvPr/>
        </p:nvCxnSpPr>
        <p:spPr>
          <a:xfrm>
            <a:off x="8241881" y="2979449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CBF2AE-951E-0AD9-B583-CAFA973C2AB5}"/>
              </a:ext>
            </a:extLst>
          </p:cNvPr>
          <p:cNvSpPr txBox="1"/>
          <p:nvPr/>
        </p:nvSpPr>
        <p:spPr>
          <a:xfrm>
            <a:off x="8707701" y="2773623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distinguish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5454F0-5A89-C3C7-A9BE-E4D783AE0043}"/>
                  </a:ext>
                </a:extLst>
              </p:cNvPr>
              <p:cNvSpPr txBox="1"/>
              <p:nvPr/>
            </p:nvSpPr>
            <p:spPr>
              <a:xfrm>
                <a:off x="617922" y="4442979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Lato" panose="020F0502020204030203" pitchFamily="34" charset="0"/>
                  </a:rPr>
                  <a:t>We want: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for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continuous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location space</a:t>
                </a: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5454F0-5A89-C3C7-A9BE-E4D783AE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442979"/>
                <a:ext cx="8115661" cy="400110"/>
              </a:xfrm>
              <a:prstGeom prst="rect">
                <a:avLst/>
              </a:prstGeom>
              <a:blipFill>
                <a:blip r:embed="rId6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03E62-E18B-4F17-A69A-96D7BA326D45}"/>
                  </a:ext>
                </a:extLst>
              </p:cNvPr>
              <p:cNvSpPr txBox="1"/>
              <p:nvPr/>
            </p:nvSpPr>
            <p:spPr>
              <a:xfrm>
                <a:off x="617922" y="4987560"/>
                <a:ext cx="97596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existing methods are all for discrete location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not always available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03E62-E18B-4F17-A69A-96D7BA32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987560"/>
                <a:ext cx="9759655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08232-083E-ABA4-D51C-023D7518DCA9}"/>
                  </a:ext>
                </a:extLst>
              </p:cNvPr>
              <p:cNvSpPr txBox="1"/>
              <p:nvPr/>
            </p:nvSpPr>
            <p:spPr>
              <a:xfrm>
                <a:off x="617922" y="544478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continuous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discrete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can apply to discrete space</a:t>
                </a:r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08232-083E-ABA4-D51C-023D7518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444788"/>
                <a:ext cx="8115661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32E99-A77C-0A2E-CE27-B84F68CE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FADE546-F379-3EB1-520F-3559D168E0F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C9CAB-F7EB-F107-266F-680A842C97D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E7165-A8E5-8750-9FAF-F8D3712FBEEA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E7165-A8E5-8750-9FAF-F8D3712F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0A37A87-DC06-2F91-2B49-3150964CA3D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7FDF3221-D47D-C192-3B3F-B536AE2F632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C361369-BA9F-A9E0-72DE-CB5DB7DE662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39A1D2E-8086-FFF2-28E1-925E497B27FA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4F86407-61F3-9FA8-5FE1-ED5D3928D19B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F899E4B-C29A-C61B-2CB7-FFADAF26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90521"/>
              </p:ext>
            </p:extLst>
          </p:nvPr>
        </p:nvGraphicFramePr>
        <p:xfrm>
          <a:off x="2999621" y="2049812"/>
          <a:ext cx="1818000" cy="181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000">
                  <a:extLst>
                    <a:ext uri="{9D8B030D-6E8A-4147-A177-3AD203B41FA5}">
                      <a16:colId xmlns:a16="http://schemas.microsoft.com/office/drawing/2014/main" val="2366294677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625976888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315768955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1020773734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503624492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65380303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65051571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41368667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29876521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173896753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5431715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84211542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BB246B30-A209-EBE1-0599-6B6990FB6586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7D711C1-3162-471B-3DC5-AAB060256190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29E907-5D26-C037-E01E-B9BD35281772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AD8293-393F-2125-F61C-1812BC1E96A3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CC547EA-6D51-296A-659E-65281822441F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4A8415C-B082-B340-AFB4-8C35A6E9D5A9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6650E-9266-49F0-A054-C0BEFAE6673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DBA22A-BC37-4E07-E94E-39CA3824C4AE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F62D82-558F-5A88-9B47-47FD700E03C5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07D6FF-D0A7-E9C6-7003-143B5B3B5563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B95794-1384-B056-42F4-5C430CC46567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A65B26-BA9D-AC20-1C25-B8A6C0D8A0B4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D786AD-7CC0-FB97-F651-D69CD0547A69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68C6006-185F-55A9-77AC-3DD28A50F74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B2EC38-1894-06CB-2E58-8373A778CD80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93885D-AAB4-8973-6500-3216862B0FDA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E3A6CF-E1A9-D5BD-ADF7-B396B64D6E7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38AF60-84D8-AA18-B330-150E3151EB77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9947EAA-EECC-A516-6840-00E93137E885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0AC49DF-EEB5-BDAE-BE1A-2FE8185D43A7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ED4380-5C77-33D0-C7C9-FAA6D2028B0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6B9FE5-1F3C-0D8D-1646-C61089A9290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CAF969F-E1FD-4132-37AE-531B9BE924FD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70FAE0-3A71-E52F-575F-3A63ACDC4800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3263C5-9344-DA83-702D-598AF6AB3ABD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382410-C81A-04EF-A25B-7DA4371563C4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382410-C81A-04EF-A25B-7DA437156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79F98B-2E24-6311-BB80-E4D1DF9700B7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79F98B-2E24-6311-BB80-E4D1DF97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ED4C-399F-8C85-EB23-094143C84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0422E4A5-045A-F8CA-3C51-85A97A70D59D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2554E-0893-13F1-93B3-9A06EDCECCA7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9E861-0246-9350-2BBD-5530FA768B42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9E861-0246-9350-2BBD-5530FA768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2AB79A0-FD63-549D-C0AD-A067B9695E2E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EF6C602F-F07B-E85B-F58A-505E139B6AE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A59552F-6325-7D48-84DD-FAC5C7563C7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DD997E74-0C94-8110-1E0D-FFE3BA793AE8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991CCEC-696B-B9DF-1C89-472A9C90150C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E2D462-5C93-47E6-25D4-F110BB9A1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05508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E2D462-5C93-47E6-25D4-F110BB9A1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05508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B998C59-4DB6-EBED-3927-E7E91D35DB14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612F66-94F1-665F-3E41-29AC75DE4D7B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10D1C5-DDFB-FA9B-E5D9-B844F141E927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01A64A-9941-A181-A1CC-82BF9461B172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55D919-D66E-6C0C-1219-A9CDD7E7BDD4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C1F2F6-56A3-EDBA-B6C8-DF744F9BDCC3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FC0C3F-D8DC-7DFF-9ABA-5481A596D045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635EFB-39BA-8EC0-9717-03C5F16A8CC4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0CDD8-A249-2E74-C989-4DCB1D005B8C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87E26A-5AAA-1E68-CA50-44EEC27CCE53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6C00B0-E454-5E4D-0C65-F0CF6940355B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6EC834-C411-C709-2B71-517CFA96773D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590324-A1BC-CF57-B195-A6D55A213022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645C2B-84BB-DC38-224E-2A142E5A59D1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CA1001-2E23-D8B7-3A3F-415BF003D9F3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9CF2AE7-C5CE-A264-F2AB-C64F6636A2B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788B211-B17E-5A84-910F-C4BF2E48C32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4EBC7D-E9D9-0831-A7F9-BAE10CD0B246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2077B-98D7-1D27-DBAA-7F6ED34B5362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003B8-CF70-D7FB-6BD9-71E07517EEF1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E89B82-4870-A51E-2182-B6AEDABC6F4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24F0AE-D7FF-8815-3EAC-4B2D7E60EAF0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4E7384B-8F40-1C1A-6BA3-8C1FD5CD0854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BADDB7-CAA8-C67E-1F07-FE16C462BF4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7BBCC6-81A5-57D8-B823-C50C76E14A9A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C87932-2FE9-FC91-EB4B-09FA27390F0C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BA68EA-47A9-51F1-80AF-A0EF2DF1E76F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718342-A34B-54BC-E557-C38371DAF974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71B73A-1551-B161-EB54-45425C4F5DDD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9163A3-4D3F-6ABA-633D-DBD6E067ACD8}"/>
                  </a:ext>
                </a:extLst>
              </p:cNvPr>
              <p:cNvSpPr txBox="1"/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9163A3-4D3F-6ABA-633D-DBD6E067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62F6D7-79E5-C39B-0FE6-97437EA0E3A6}"/>
                  </a:ext>
                </a:extLst>
              </p:cNvPr>
              <p:cNvSpPr txBox="1"/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62F6D7-79E5-C39B-0FE6-97437EA0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283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C30062-3318-8A5E-51C0-10C1862F2A6B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C30062-3318-8A5E-51C0-10C1862F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1B61EA-0F55-CB62-900F-231C4C4DA4FB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1B61EA-0F55-CB62-900F-231C4C4D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9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9E7C-3B7B-AB94-47A1-65EA3714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4E9D0CA5-5407-5A90-83AA-CED1C789CD9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1CA19-1DB6-EF33-18B6-687A507581FE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5D0F9-083E-56C9-2F5B-4BD4544168C0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5D0F9-083E-56C9-2F5B-4BD45441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02B01412-AB57-5C4C-CF5C-8FCD7B81AF53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5C54E926-B1C8-5E53-F1BE-F71A53936B6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7A60EF21-3E9A-748C-0951-4B85DA2BE794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EEE52D9-A6FE-99C7-C8A4-622D70E43B6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F308C7C-3F81-B1C4-B925-5A2434D7F0C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5767E-EC06-A626-544A-D3F19B26F513}"/>
                  </a:ext>
                </a:extLst>
              </p:cNvPr>
              <p:cNvSpPr txBox="1"/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Lato" panose="020F0502020204030203" pitchFamily="34" charset="0"/>
                  </a:rPr>
                  <a:t>Perturb each location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using the Exponential Mechanism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5767E-EC06-A626-544A-D3F19B26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D621C-E166-CC8F-8FBC-EFEF2D780B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D621C-E166-CC8F-8FBC-EFEF2D780B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2A088AC-D824-1F56-F9E6-2E1EC0514C51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E5D734-E7E2-0596-8285-AA471C4E42F6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E38FCD-0BCB-0327-70D1-83124775B2E8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B2E409-DF70-325E-CC33-D37C577C001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53BA32-1823-9816-A1B1-0C6F8B67787B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2C8338-21FE-E1F2-C597-F1E5E18C0724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189D7-A857-3301-0AD9-89038A5C2B0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5C54B0-B719-E918-22B1-B98E09F9017C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9AA6CB-F9AF-3323-CA76-E38F3BE0190F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D97180-3E8D-090D-F0DE-A42C652F6ECA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331FC9-7AFE-C8F6-67EB-885137C3C6DE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984254-F3F1-7EAF-412B-08D2A565E33F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FD3A13-7818-8F69-EE85-562FE175F456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D7286F-6312-51FA-1696-9041709B795B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67D68F-3B76-A41C-73A4-710FDDB51B31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66AE2A-C7E3-2BA0-9FF8-69DC703BA9D6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E72022-374A-12F2-22B4-E78726FD563F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783B42-034E-66EF-EFA6-01BDB7B52DBB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F5ABF4-0215-E8A1-1617-86387A472283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BB0C83-6E4E-9E95-7BD6-45E5E85E134F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DED488-4492-3477-0299-1F73BEF9A966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A5DC4A9-962A-72EC-33BC-B17AD5CC322C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FFADCC6-6445-BB14-2BEB-49859B6B212B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AA979E-0C51-908C-F298-12CE0C8E4D84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1C2CF0-D676-D2F8-DA1E-638CC373B46F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B13D2E-9DAC-D010-8349-D71CD6FE4059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8E1841-4692-E4BC-BC8B-F8B7F2762608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1F231-C18E-FB5D-1790-FB4099540F72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D204B9-4A43-8E2B-3FE3-24F55FCF71A8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6D0266-C180-A0E1-3368-9595CB18AFA0}"/>
                  </a:ext>
                </a:extLst>
              </p:cNvPr>
              <p:cNvSpPr txBox="1"/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6D0266-C180-A0E1-3368-9595CB18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FD4DDC-14E6-77A8-2D6A-73234FD2166A}"/>
                  </a:ext>
                </a:extLst>
              </p:cNvPr>
              <p:cNvSpPr txBox="1"/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FD4DDC-14E6-77A8-2D6A-73234FD21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283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7451EB-EA2B-0A8F-5223-C9998723091C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7451EB-EA2B-0A8F-5223-C9998723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C1BF7-2B34-B4FD-F415-08EE2D2A3CE7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C1BF7-2B34-B4FD-F415-08EE2D2A3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15A50-3813-B57D-52D3-E504F7E2EF7F}"/>
                  </a:ext>
                </a:extLst>
              </p:cNvPr>
              <p:cNvSpPr txBox="1"/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15A50-3813-B57D-52D3-E504F7E2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239C97-A66B-4932-9D2C-CAD3F8339032}"/>
              </a:ext>
            </a:extLst>
          </p:cNvPr>
          <p:cNvCxnSpPr>
            <a:cxnSpLocks/>
          </p:cNvCxnSpPr>
          <p:nvPr/>
        </p:nvCxnSpPr>
        <p:spPr>
          <a:xfrm>
            <a:off x="8128597" y="5375367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BEDBF7-DB9B-4022-F2B2-1E5571B422D3}"/>
              </a:ext>
            </a:extLst>
          </p:cNvPr>
          <p:cNvSpPr txBox="1"/>
          <p:nvPr/>
        </p:nvSpPr>
        <p:spPr>
          <a:xfrm>
            <a:off x="8565842" y="5169541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distance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5949FA-7396-5A6C-67E2-3A8B581317C8}"/>
              </a:ext>
            </a:extLst>
          </p:cNvPr>
          <p:cNvCxnSpPr>
            <a:cxnSpLocks/>
          </p:cNvCxnSpPr>
          <p:nvPr/>
        </p:nvCxnSpPr>
        <p:spPr>
          <a:xfrm>
            <a:off x="8128597" y="5779583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580073-BB92-983F-0BA9-6AB5B68E15E1}"/>
              </a:ext>
            </a:extLst>
          </p:cNvPr>
          <p:cNvSpPr txBox="1"/>
          <p:nvPr/>
        </p:nvSpPr>
        <p:spPr>
          <a:xfrm>
            <a:off x="8565842" y="5573757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sum of distance </a:t>
            </a:r>
          </a:p>
        </p:txBody>
      </p:sp>
    </p:spTree>
    <p:extLst>
      <p:ext uri="{BB962C8B-B14F-4D97-AF65-F5344CB8AC3E}">
        <p14:creationId xmlns:p14="http://schemas.microsoft.com/office/powerpoint/2010/main" val="181064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1470</Words>
  <Application>Microsoft Office PowerPoint</Application>
  <PresentationFormat>Widescreen</PresentationFormat>
  <Paragraphs>306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Lato</vt:lpstr>
      <vt:lpstr>Noto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Zheng</dc:creator>
  <cp:lastModifiedBy>Ye Zheng</cp:lastModifiedBy>
  <cp:revision>74</cp:revision>
  <dcterms:created xsi:type="dcterms:W3CDTF">2023-10-09T13:02:45Z</dcterms:created>
  <dcterms:modified xsi:type="dcterms:W3CDTF">2024-11-09T14:03:44Z</dcterms:modified>
</cp:coreProperties>
</file>