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2196" y="-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469ED-6A71-8D75-A488-B4388337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44C1ED-0E3A-FD74-13B1-C434FD051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A6503-9186-7DE5-B874-80F62910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50463-5686-19C0-DA13-C55DA828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7637B-CB2B-23D6-20CB-8FA883A0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0B4EE-C66F-6826-CB0F-ABA69570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8B544C-FE78-7FE5-F9F9-14255815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652E8-38DE-9FF2-4B44-FCAAB58A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0CE58-33E1-D28A-DE4E-F0679290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81E3C-2547-DE36-8989-E137D1A7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3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5CB319-692D-8393-18B6-C149DC435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2BD062-985D-54E0-CC47-750CA1F8C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2C554-B930-8341-33A2-62E0EA5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FF8AD-C459-B734-D6AF-07EFA4B5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73F55-4665-966E-AE50-899E1527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6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06A19-DC85-380B-59A5-9EB7F9CD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6F957-2D0F-CF48-4F7F-835CAB54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513E4-6B7A-F7A5-3B03-12284F19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F728D-738F-DA01-2127-7DD58D7F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F90FB-F248-0089-0C26-4FBD5539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51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6322E-E59C-91B0-BD1A-EC0449FF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A0E47B-78FF-FEB8-AF89-D17CDE77C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CED6E-547C-712D-FB21-0B83868A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AC5BD-3238-5506-D846-47E8EB06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D7612-8B24-019F-85E6-184ABB17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2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10D13-CD43-6E07-C932-1719243A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B4115-7124-641E-3BF5-C3EA845AE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B0E140-3BC3-B65E-6B07-90E50517B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0420C-6A0A-F2DD-1BC8-776D34CD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1272D1-EB8A-9181-CFA2-250CEF2F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D4899-A6E9-E5F4-B93B-49C2576A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41175-8E68-10D6-9ECC-74E36486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6F5DD-D5C2-36B2-E4F1-31F850DD3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7E1ABE-6D93-B52F-DD76-B6CF6860D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AF6DC4-7A0E-366B-AAE5-0F8EC3CAA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80A05D-574C-A48F-2473-879374CFF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CA68C0-DC97-965E-6033-10106449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3EDBFF-8469-9717-F794-00AFBB8F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41FCD2-1BFE-9164-803A-EC663936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C20AA-2C50-93CA-BEEF-7AA3F37F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896B6E-5416-07F1-D592-73F8C289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E11C2F-89AF-1539-A628-3E8CE1C2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210EDE-FF2F-825F-1734-9168F57D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5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334E14-D4BB-935F-C4B8-FB02FAB1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C8486B-BA0E-437C-9761-FA3585D6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986584-CD90-CB03-AFD0-7A6C6FD3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5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97CFC-605A-4358-B35A-4274394F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ECD67-320E-3EB2-CCB4-57F0CFD5C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B96D1D-AB2F-3BA7-D4A6-733E57910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90029B-F616-3B40-764D-A8AE7D0A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125CB-66B1-3818-018B-0431CB3A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221D7-C88C-89FA-2C52-9E87D2C1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8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857E6-3433-88E6-6ADE-83F2F2C8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7D31-1CBD-837A-9270-F7F150551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BC993A-D557-1670-8FE6-450787E00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F6972-2222-86BC-BAE1-33FE5DE5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BFC1A-0347-75B9-D609-01D06D7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0DA677-A28A-03EB-EE77-7C38B8FF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3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1E173A-E99C-D6BD-A80C-B1926210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F1732-9CD1-1CF4-89C8-DD7C23865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EE1A5-98E4-C4AB-662C-0EAA98B6E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B3AF-13DA-4348-8939-FA6234BB6D76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187A1-BC0C-71B0-E3B9-14B4F1907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CD7A7-3CB1-3D2D-EAEF-D36E3C718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22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182F263-9093-D780-3349-8B515E743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62" y="1261684"/>
            <a:ext cx="7419475" cy="4334632"/>
          </a:xfrm>
          <a:prstGeom prst="rect">
            <a:avLst/>
          </a:prstGeom>
        </p:spPr>
      </p:pic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E65C3133-E71A-8FC1-70B3-0A1A2E84E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69" y="1449648"/>
            <a:ext cx="5681057" cy="37873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050325-B063-4847-CAC5-B6292588F4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51" t="38749"/>
          <a:stretch/>
        </p:blipFill>
        <p:spPr>
          <a:xfrm>
            <a:off x="7949046" y="2949628"/>
            <a:ext cx="1873317" cy="265499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6D94F7-22B9-70BD-A8FE-3EF0181CED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6" b="16071"/>
          <a:stretch/>
        </p:blipFill>
        <p:spPr>
          <a:xfrm>
            <a:off x="7984397" y="3028949"/>
            <a:ext cx="1452076" cy="257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Ye</dc:creator>
  <cp:lastModifiedBy>Ye Zheng</cp:lastModifiedBy>
  <cp:revision>6</cp:revision>
  <dcterms:created xsi:type="dcterms:W3CDTF">2023-04-28T12:14:37Z</dcterms:created>
  <dcterms:modified xsi:type="dcterms:W3CDTF">2023-10-19T23:58:18Z</dcterms:modified>
</cp:coreProperties>
</file>