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2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8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469ED-6A71-8D75-A488-B4388337B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44C1ED-0E3A-FD74-13B1-C434FD051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7A6503-9186-7DE5-B874-80F62910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650463-5686-19C0-DA13-C55DA828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B7637B-CB2B-23D6-20CB-8FA883A0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22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0B4EE-C66F-6826-CB0F-ABA695704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8B544C-FE78-7FE5-F9F9-142558151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C652E8-38DE-9FF2-4B44-FCAAB58A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30CE58-33E1-D28A-DE4E-F0679290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81E3C-2547-DE36-8989-E137D1A7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73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5CB319-692D-8393-18B6-C149DC435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2BD062-985D-54E0-CC47-750CA1F8C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2C554-B930-8341-33A2-62E0EA5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FFF8AD-C459-B734-D6AF-07EFA4B5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973F55-4665-966E-AE50-899E1527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36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06A19-DC85-380B-59A5-9EB7F9CD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6F957-2D0F-CF48-4F7F-835CAB549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3513E4-6B7A-F7A5-3B03-12284F19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CF728D-738F-DA01-2127-7DD58D7F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6F90FB-F248-0089-0C26-4FBD5539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51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6322E-E59C-91B0-BD1A-EC0449FF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A0E47B-78FF-FEB8-AF89-D17CDE77C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6CED6E-547C-712D-FB21-0B83868A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7AC5BD-3238-5506-D846-47E8EB06E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AD7612-8B24-019F-85E6-184ABB17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42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10D13-CD43-6E07-C932-1719243A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B4115-7124-641E-3BF5-C3EA845AE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B0E140-3BC3-B65E-6B07-90E50517B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B0420C-6A0A-F2DD-1BC8-776D34CD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1272D1-EB8A-9181-CFA2-250CEF2FF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9D4899-A6E9-E5F4-B93B-49C2576A8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8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41175-8E68-10D6-9ECC-74E364867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6F5DD-D5C2-36B2-E4F1-31F850DD3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7E1ABE-6D93-B52F-DD76-B6CF6860D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AF6DC4-7A0E-366B-AAE5-0F8EC3CAA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80A05D-574C-A48F-2473-879374CFF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CA68C0-DC97-965E-6033-10106449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3EDBFF-8469-9717-F794-00AFBB8F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41FCD2-1BFE-9164-803A-EC663936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8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C20AA-2C50-93CA-BEEF-7AA3F37F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896B6E-5416-07F1-D592-73F8C289A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E11C2F-89AF-1539-A628-3E8CE1C2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210EDE-FF2F-825F-1734-9168F57D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85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334E14-D4BB-935F-C4B8-FB02FAB1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C8486B-BA0E-437C-9761-FA3585D6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986584-CD90-CB03-AFD0-7A6C6FD3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15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97CFC-605A-4358-B35A-4274394F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ECD67-320E-3EB2-CCB4-57F0CFD5C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B96D1D-AB2F-3BA7-D4A6-733E57910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90029B-F616-3B40-764D-A8AE7D0A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5125CB-66B1-3818-018B-0431CB3A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9221D7-C88C-89FA-2C52-9E87D2C1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68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857E6-3433-88E6-6ADE-83F2F2C8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7D31-1CBD-837A-9270-F7F150551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BC993A-D557-1670-8FE6-450787E00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6F6972-2222-86BC-BAE1-33FE5DE5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1BFC1A-0347-75B9-D609-01D06D70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0DA677-A28A-03EB-EE77-7C38B8FF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3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1E173A-E99C-D6BD-A80C-B1926210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BF1732-9CD1-1CF4-89C8-DD7C23865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EE1A5-98E4-C4AB-662C-0EAA98B6E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0B3AF-13DA-4348-8939-FA6234BB6D76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8187A1-BC0C-71B0-E3B9-14B4F1907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CD7A7-3CB1-3D2D-EAEF-D36E3C718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22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182F263-9093-D780-3349-8B515E743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262" y="1261684"/>
            <a:ext cx="7419475" cy="43346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D3D8A2-FDBA-957C-DAE4-CE878B123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491" y="1436059"/>
            <a:ext cx="5655807" cy="3692486"/>
          </a:xfrm>
          <a:prstGeom prst="roundRect">
            <a:avLst>
              <a:gd name="adj" fmla="val 932"/>
            </a:avLst>
          </a:prstGeom>
        </p:spPr>
      </p:pic>
      <p:pic>
        <p:nvPicPr>
          <p:cNvPr id="9" name="图片 9">
            <a:extLst>
              <a:ext uri="{FF2B5EF4-FFF2-40B4-BE49-F238E27FC236}">
                <a16:creationId xmlns:a16="http://schemas.microsoft.com/office/drawing/2014/main" id="{20BE80EC-82AA-5A29-DCC0-991D4D5557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51" t="38749"/>
          <a:stretch/>
        </p:blipFill>
        <p:spPr>
          <a:xfrm>
            <a:off x="7932420" y="2949228"/>
            <a:ext cx="1873317" cy="26549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014285-E6F0-852A-FF63-492112DA5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5940"/>
          <a:stretch/>
        </p:blipFill>
        <p:spPr>
          <a:xfrm>
            <a:off x="7983031" y="2990882"/>
            <a:ext cx="1422907" cy="2613342"/>
          </a:xfrm>
          <a:prstGeom prst="roundRect">
            <a:avLst>
              <a:gd name="adj" fmla="val 2622"/>
            </a:avLst>
          </a:prstGeom>
        </p:spPr>
      </p:pic>
    </p:spTree>
    <p:extLst>
      <p:ext uri="{BB962C8B-B14F-4D97-AF65-F5344CB8AC3E}">
        <p14:creationId xmlns:p14="http://schemas.microsoft.com/office/powerpoint/2010/main" val="258745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Ye</dc:creator>
  <cp:lastModifiedBy>Ye Zheng</cp:lastModifiedBy>
  <cp:revision>9</cp:revision>
  <dcterms:created xsi:type="dcterms:W3CDTF">2023-04-28T12:14:37Z</dcterms:created>
  <dcterms:modified xsi:type="dcterms:W3CDTF">2025-05-30T23:40:26Z</dcterms:modified>
</cp:coreProperties>
</file>