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519335-2367-BF30-0CC6-CE75921D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65"/>
          <a:stretch/>
        </p:blipFill>
        <p:spPr>
          <a:xfrm>
            <a:off x="3021169" y="1417773"/>
            <a:ext cx="5708022" cy="379430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4F351E7-1174-6363-A29D-0CE8EFF12CE4}"/>
              </a:ext>
            </a:extLst>
          </p:cNvPr>
          <p:cNvGrpSpPr/>
          <p:nvPr/>
        </p:nvGrpSpPr>
        <p:grpSpPr>
          <a:xfrm>
            <a:off x="7940733" y="2953976"/>
            <a:ext cx="1873317" cy="2654996"/>
            <a:chOff x="7940733" y="2953976"/>
            <a:chExt cx="1873317" cy="265499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C050325-B063-4847-CAC5-B6292588F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51" t="38749"/>
            <a:stretch/>
          </p:blipFill>
          <p:spPr>
            <a:xfrm>
              <a:off x="7940733" y="2953976"/>
              <a:ext cx="1873317" cy="26549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6689B69-628A-EA06-09A8-CC74A8A35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4937"/>
            <a:stretch/>
          </p:blipFill>
          <p:spPr>
            <a:xfrm>
              <a:off x="7973985" y="3003786"/>
              <a:ext cx="1458464" cy="260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3</cp:revision>
  <dcterms:created xsi:type="dcterms:W3CDTF">2023-04-28T12:14:37Z</dcterms:created>
  <dcterms:modified xsi:type="dcterms:W3CDTF">2023-06-26T11:59:50Z</dcterms:modified>
</cp:coreProperties>
</file>