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2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72AE32-44C4-EDAF-10CE-204ED935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94" y="1441626"/>
            <a:ext cx="5654225" cy="37694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050325-B063-4847-CAC5-B6292588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1" t="38749"/>
          <a:stretch/>
        </p:blipFill>
        <p:spPr>
          <a:xfrm>
            <a:off x="7949046" y="2949628"/>
            <a:ext cx="1873317" cy="2654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AA5D58-899B-4864-0A7F-F75922945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32"/>
          <a:stretch/>
        </p:blipFill>
        <p:spPr>
          <a:xfrm>
            <a:off x="7984765" y="2999393"/>
            <a:ext cx="1452129" cy="2605231"/>
          </a:xfrm>
          <a:prstGeom prst="roundRect">
            <a:avLst>
              <a:gd name="adj" fmla="val 6172"/>
            </a:avLst>
          </a:prstGeom>
        </p:spPr>
      </p:pic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7</cp:revision>
  <dcterms:created xsi:type="dcterms:W3CDTF">2023-04-28T12:14:37Z</dcterms:created>
  <dcterms:modified xsi:type="dcterms:W3CDTF">2024-03-27T23:57:33Z</dcterms:modified>
</cp:coreProperties>
</file>