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69ED-6A71-8D75-A488-B4388337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44C1ED-0E3A-FD74-13B1-C434FD051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A6503-9186-7DE5-B874-80F62910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50463-5686-19C0-DA13-C55DA828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637B-CB2B-23D6-20CB-8FA883A0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B4EE-C66F-6826-CB0F-ABA69570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B544C-FE78-7FE5-F9F9-14255815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652E8-38DE-9FF2-4B44-FCAAB58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0CE58-33E1-D28A-DE4E-F0679290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81E3C-2547-DE36-8989-E137D1A7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3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5CB319-692D-8393-18B6-C149DC43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BD062-985D-54E0-CC47-750CA1F8C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2C554-B930-8341-33A2-62E0EA5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FF8AD-C459-B734-D6AF-07EFA4B5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73F55-4665-966E-AE50-899E152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6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06A19-DC85-380B-59A5-9EB7F9C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6F957-2D0F-CF48-4F7F-835CAB54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513E4-6B7A-F7A5-3B03-12284F19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F728D-738F-DA01-2127-7DD58D7F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F90FB-F248-0089-0C26-4FBD5539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6322E-E59C-91B0-BD1A-EC0449FF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0E47B-78FF-FEB8-AF89-D17CDE77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CED6E-547C-712D-FB21-0B83868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AC5BD-3238-5506-D846-47E8EB06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D7612-8B24-019F-85E6-184ABB17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2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10D13-CD43-6E07-C932-1719243A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4115-7124-641E-3BF5-C3EA845AE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0E140-3BC3-B65E-6B07-90E50517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0420C-6A0A-F2DD-1BC8-776D34CD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272D1-EB8A-9181-CFA2-250CEF2F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D4899-A6E9-E5F4-B93B-49C2576A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1175-8E68-10D6-9ECC-74E3648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6F5DD-D5C2-36B2-E4F1-31F850DD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E1ABE-6D93-B52F-DD76-B6CF6860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F6DC4-7A0E-366B-AAE5-0F8EC3CA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80A05D-574C-A48F-2473-879374CF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A68C0-DC97-965E-6033-10106449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3EDBFF-8469-9717-F794-00AFBB8F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41FCD2-1BFE-9164-803A-EC663936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C20AA-2C50-93CA-BEEF-7AA3F37F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96B6E-5416-07F1-D592-73F8C289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11C2F-89AF-1539-A628-3E8CE1C2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10EDE-FF2F-825F-1734-9168F57D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34E14-D4BB-935F-C4B8-FB02FAB1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8486B-BA0E-437C-9761-FA3585D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86584-CD90-CB03-AFD0-7A6C6FD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97CFC-605A-4358-B35A-4274394F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ECD67-320E-3EB2-CCB4-57F0CFD5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96D1D-AB2F-3BA7-D4A6-733E5791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0029B-F616-3B40-764D-A8AE7D0A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125CB-66B1-3818-018B-0431CB3A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221D7-C88C-89FA-2C52-9E87D2C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857E6-3433-88E6-6ADE-83F2F2C8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7D31-1CBD-837A-9270-F7F15055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BC993A-D557-1670-8FE6-450787E0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F6972-2222-86BC-BAE1-33FE5DE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BFC1A-0347-75B9-D609-01D06D7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DA677-A28A-03EB-EE77-7C38B8FF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E173A-E99C-D6BD-A80C-B1926210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F1732-9CD1-1CF4-89C8-DD7C2386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EE1A5-98E4-C4AB-662C-0EAA98B6E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B3AF-13DA-4348-8939-FA6234BB6D76}" type="datetimeFigureOut">
              <a:rPr lang="zh-CN" altLang="en-US" smtClean="0"/>
              <a:t>2023/8/7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187A1-BC0C-71B0-E3B9-14B4F1907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CD7A7-3CB1-3D2D-EAEF-D36E3C718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2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82F263-9093-D780-3349-8B515E74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62" y="1261684"/>
            <a:ext cx="7419475" cy="433463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096CDF-9278-FEDC-DF90-98D44782F9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373" y="1430213"/>
            <a:ext cx="5679365" cy="3881619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40302D-8304-D172-AB9C-C82ED5A96BF2}"/>
              </a:ext>
            </a:extLst>
          </p:cNvPr>
          <p:cNvGrpSpPr/>
          <p:nvPr/>
        </p:nvGrpSpPr>
        <p:grpSpPr>
          <a:xfrm>
            <a:off x="7935376" y="2942245"/>
            <a:ext cx="1873317" cy="2654996"/>
            <a:chOff x="9805737" y="716026"/>
            <a:chExt cx="1873317" cy="2654996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EC050325-B063-4847-CAC5-B6292588F4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751" t="38749"/>
            <a:stretch/>
          </p:blipFill>
          <p:spPr>
            <a:xfrm>
              <a:off x="9805737" y="716026"/>
              <a:ext cx="1873317" cy="2654996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EBDBFA4-7DEC-AA73-6331-47E710DC36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47" b="32286"/>
            <a:stretch/>
          </p:blipFill>
          <p:spPr>
            <a:xfrm>
              <a:off x="9842269" y="773085"/>
              <a:ext cx="1454252" cy="25970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74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Ye</dc:creator>
  <cp:lastModifiedBy>Zheng Ye</cp:lastModifiedBy>
  <cp:revision>4</cp:revision>
  <dcterms:created xsi:type="dcterms:W3CDTF">2023-04-28T12:14:37Z</dcterms:created>
  <dcterms:modified xsi:type="dcterms:W3CDTF">2023-08-07T02:15:17Z</dcterms:modified>
</cp:coreProperties>
</file>