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66" r:id="rId2"/>
    <p:sldMasterId id="2147483979" r:id="rId3"/>
  </p:sldMasterIdLst>
  <p:notesMasterIdLst>
    <p:notesMasterId r:id="rId72"/>
  </p:notesMasterIdLst>
  <p:sldIdLst>
    <p:sldId id="256" r:id="rId4"/>
    <p:sldId id="258" r:id="rId5"/>
    <p:sldId id="337"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41" r:id="rId28"/>
    <p:sldId id="320" r:id="rId29"/>
    <p:sldId id="321" r:id="rId30"/>
    <p:sldId id="322" r:id="rId31"/>
    <p:sldId id="323" r:id="rId32"/>
    <p:sldId id="324" r:id="rId33"/>
    <p:sldId id="344" r:id="rId34"/>
    <p:sldId id="339" r:id="rId35"/>
    <p:sldId id="340" r:id="rId36"/>
    <p:sldId id="342" r:id="rId37"/>
    <p:sldId id="343" r:id="rId38"/>
    <p:sldId id="325" r:id="rId39"/>
    <p:sldId id="326" r:id="rId40"/>
    <p:sldId id="327" r:id="rId41"/>
    <p:sldId id="328" r:id="rId42"/>
    <p:sldId id="334" r:id="rId43"/>
    <p:sldId id="335" r:id="rId44"/>
    <p:sldId id="336" r:id="rId45"/>
    <p:sldId id="291" r:id="rId46"/>
    <p:sldId id="264" r:id="rId47"/>
    <p:sldId id="265" r:id="rId48"/>
    <p:sldId id="292" r:id="rId49"/>
    <p:sldId id="267" r:id="rId50"/>
    <p:sldId id="268" r:id="rId51"/>
    <p:sldId id="293" r:id="rId52"/>
    <p:sldId id="294" r:id="rId53"/>
    <p:sldId id="271" r:id="rId54"/>
    <p:sldId id="272" r:id="rId55"/>
    <p:sldId id="273" r:id="rId56"/>
    <p:sldId id="274" r:id="rId57"/>
    <p:sldId id="275" r:id="rId58"/>
    <p:sldId id="295" r:id="rId59"/>
    <p:sldId id="277" r:id="rId60"/>
    <p:sldId id="278" r:id="rId61"/>
    <p:sldId id="279" r:id="rId62"/>
    <p:sldId id="280" r:id="rId63"/>
    <p:sldId id="281" r:id="rId64"/>
    <p:sldId id="282" r:id="rId65"/>
    <p:sldId id="296" r:id="rId66"/>
    <p:sldId id="284" r:id="rId67"/>
    <p:sldId id="297" r:id="rId68"/>
    <p:sldId id="286" r:id="rId69"/>
    <p:sldId id="287" r:id="rId70"/>
    <p:sldId id="338"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charset="-122"/>
        <a:cs typeface="+mn-cs"/>
      </a:defRPr>
    </a:lvl5pPr>
    <a:lvl6pPr marL="2286000" algn="l" defTabSz="914400" rtl="0" eaLnBrk="1" latinLnBrk="0" hangingPunct="1">
      <a:defRPr kern="1200">
        <a:solidFill>
          <a:schemeClr val="tx1"/>
        </a:solidFill>
        <a:latin typeface="Lucida Sans Unicode" pitchFamily="34" charset="0"/>
        <a:ea typeface="宋体" charset="-122"/>
        <a:cs typeface="+mn-cs"/>
      </a:defRPr>
    </a:lvl6pPr>
    <a:lvl7pPr marL="2743200" algn="l" defTabSz="914400" rtl="0" eaLnBrk="1" latinLnBrk="0" hangingPunct="1">
      <a:defRPr kern="1200">
        <a:solidFill>
          <a:schemeClr val="tx1"/>
        </a:solidFill>
        <a:latin typeface="Lucida Sans Unicode" pitchFamily="34" charset="0"/>
        <a:ea typeface="宋体" charset="-122"/>
        <a:cs typeface="+mn-cs"/>
      </a:defRPr>
    </a:lvl7pPr>
    <a:lvl8pPr marL="3200400" algn="l" defTabSz="914400" rtl="0" eaLnBrk="1" latinLnBrk="0" hangingPunct="1">
      <a:defRPr kern="1200">
        <a:solidFill>
          <a:schemeClr val="tx1"/>
        </a:solidFill>
        <a:latin typeface="Lucida Sans Unicode" pitchFamily="34" charset="0"/>
        <a:ea typeface="宋体" charset="-122"/>
        <a:cs typeface="+mn-cs"/>
      </a:defRPr>
    </a:lvl8pPr>
    <a:lvl9pPr marL="3657600" algn="l" defTabSz="914400" rtl="0" eaLnBrk="1" latinLnBrk="0" hangingPunct="1">
      <a:defRPr kern="1200">
        <a:solidFill>
          <a:schemeClr val="tx1"/>
        </a:solidFill>
        <a:latin typeface="Lucida Sans Unicode"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45" autoAdjust="0"/>
  </p:normalViewPr>
  <p:slideViewPr>
    <p:cSldViewPr>
      <p:cViewPr>
        <p:scale>
          <a:sx n="53" d="100"/>
          <a:sy n="53" d="100"/>
        </p:scale>
        <p:origin x="166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909114A-5D4B-4CB7-AB03-A14972DB0335}" type="datetimeFigureOut">
              <a:rPr lang="zh-CN" altLang="en-US"/>
              <a:pPr>
                <a:defRPr/>
              </a:pPr>
              <a:t>2022/6/13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F73557-32DA-47C4-A2FF-ECC9FA624B8D}" type="slidenum">
              <a:rPr lang="zh-CN" altLang="en-US"/>
              <a:pPr>
                <a:defRPr/>
              </a:pPr>
              <a:t>‹#›</a:t>
            </a:fld>
            <a:endParaRPr lang="zh-CN" altLang="en-US"/>
          </a:p>
        </p:txBody>
      </p:sp>
    </p:spTree>
    <p:extLst>
      <p:ext uri="{BB962C8B-B14F-4D97-AF65-F5344CB8AC3E}">
        <p14:creationId xmlns:p14="http://schemas.microsoft.com/office/powerpoint/2010/main" val="1865708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charset="-122"/>
              </a:rPr>
              <a:t>#include&lt;iostream&gt;</a:t>
            </a:r>
          </a:p>
          <a:p>
            <a:r>
              <a:rPr lang="en-US" altLang="zh-CN">
                <a:ea typeface="宋体" charset="-122"/>
              </a:rPr>
              <a:t>using namespace std;</a:t>
            </a:r>
          </a:p>
          <a:p>
            <a:r>
              <a:rPr lang="en-US" altLang="zh-CN">
                <a:ea typeface="宋体" charset="-122"/>
              </a:rPr>
              <a:t>int max(int x, int y)</a:t>
            </a:r>
          </a:p>
          <a:p>
            <a:r>
              <a:rPr lang="en-US" altLang="zh-CN">
                <a:ea typeface="宋体" charset="-122"/>
              </a:rPr>
              <a:t>	{ return (x&gt;y)?x:y; } </a:t>
            </a:r>
          </a:p>
          <a:p>
            <a:r>
              <a:rPr lang="en-US" altLang="zh-CN">
                <a:ea typeface="宋体" charset="-122"/>
              </a:rPr>
              <a:t>float max(float x, float y) </a:t>
            </a:r>
          </a:p>
          <a:p>
            <a:r>
              <a:rPr lang="en-US" altLang="zh-CN">
                <a:ea typeface="宋体" charset="-122"/>
              </a:rPr>
              <a:t>	{ return (x&gt;y)?x:y; } </a:t>
            </a:r>
          </a:p>
          <a:p>
            <a:endParaRPr lang="en-US" altLang="zh-CN">
              <a:ea typeface="宋体" charset="-122"/>
            </a:endParaRPr>
          </a:p>
          <a:p>
            <a:r>
              <a:rPr lang="en-US" altLang="zh-CN">
                <a:ea typeface="宋体" charset="-122"/>
              </a:rPr>
              <a:t>int main()</a:t>
            </a:r>
          </a:p>
          <a:p>
            <a:r>
              <a:rPr lang="en-US" altLang="zh-CN">
                <a:ea typeface="宋体" charset="-122"/>
              </a:rPr>
              <a:t>{</a:t>
            </a:r>
          </a:p>
          <a:p>
            <a:r>
              <a:rPr lang="en-US" altLang="zh-CN">
                <a:ea typeface="宋体" charset="-122"/>
              </a:rPr>
              <a:t>	cout&lt;&lt;"The max of two int number is: "&lt;&lt;max(3,5)&lt;&lt;endl;</a:t>
            </a:r>
          </a:p>
          <a:p>
            <a:r>
              <a:rPr lang="en-US" altLang="zh-CN">
                <a:ea typeface="宋体" charset="-122"/>
              </a:rPr>
              <a:t>	cout&lt;&lt;"The max of two float number is: "&lt;&lt;max(3.4f,5.4f)&lt;&lt;endl;</a:t>
            </a:r>
          </a:p>
          <a:p>
            <a:r>
              <a:rPr lang="en-US" altLang="zh-CN">
                <a:ea typeface="宋体" charset="-122"/>
              </a:rPr>
              <a:t>	return 0;</a:t>
            </a:r>
          </a:p>
          <a:p>
            <a:r>
              <a:rPr lang="en-US" altLang="zh-CN">
                <a:ea typeface="宋体" charset="-122"/>
              </a:rPr>
              <a:t>}</a:t>
            </a:r>
          </a:p>
          <a:p>
            <a:endParaRPr lang="zh-CN" altLang="en-US">
              <a:ea typeface="宋体" charset="-122"/>
            </a:endParaRPr>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15ACF39-5095-4899-81F6-8226BEB5BC65}" type="slidenum">
              <a:rPr lang="en-US" altLang="zh-CN" smtClean="0">
                <a:latin typeface="Times New Roman" pitchFamily="18" charset="0"/>
              </a:rPr>
              <a:pPr eaLnBrk="1" hangingPunct="1"/>
              <a:t>6</a:t>
            </a:fld>
            <a:endParaRPr lang="en-US" altLang="zh-CN">
              <a:latin typeface="Times New Roman" pitchFamily="18" charset="0"/>
            </a:endParaRPr>
          </a:p>
        </p:txBody>
      </p:sp>
    </p:spTree>
    <p:extLst>
      <p:ext uri="{BB962C8B-B14F-4D97-AF65-F5344CB8AC3E}">
        <p14:creationId xmlns:p14="http://schemas.microsoft.com/office/powerpoint/2010/main" val="278501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&lt;iostream&gt;</a:t>
            </a:r>
          </a:p>
          <a:p>
            <a:r>
              <a:rPr lang="en-US" altLang="zh-CN" dirty="0"/>
              <a:t>#include &lt;</a:t>
            </a:r>
            <a:r>
              <a:rPr lang="en-US" altLang="zh-CN" dirty="0" err="1"/>
              <a:t>sstream</a:t>
            </a:r>
            <a:r>
              <a:rPr lang="en-US" altLang="zh-CN" dirty="0"/>
              <a:t>&gt;</a:t>
            </a:r>
          </a:p>
          <a:p>
            <a:endParaRPr lang="en-US" altLang="zh-CN" dirty="0"/>
          </a:p>
          <a:p>
            <a:r>
              <a:rPr lang="en-US" altLang="zh-CN" dirty="0"/>
              <a:t>using namespace std;</a:t>
            </a:r>
          </a:p>
          <a:p>
            <a:endParaRPr lang="en-US" altLang="zh-CN" dirty="0"/>
          </a:p>
          <a:p>
            <a:r>
              <a:rPr lang="en-US" altLang="zh-CN" dirty="0"/>
              <a:t>class complex{</a:t>
            </a:r>
          </a:p>
          <a:p>
            <a:r>
              <a:rPr lang="en-US" altLang="zh-CN" dirty="0"/>
              <a:t>    double real;</a:t>
            </a:r>
          </a:p>
          <a:p>
            <a:r>
              <a:rPr lang="en-US" altLang="zh-CN" dirty="0"/>
              <a:t>    double image;</a:t>
            </a:r>
          </a:p>
          <a:p>
            <a:r>
              <a:rPr lang="en-US" altLang="zh-CN" dirty="0"/>
              <a:t>public:</a:t>
            </a:r>
          </a:p>
          <a:p>
            <a:r>
              <a:rPr lang="en-US" altLang="zh-CN" dirty="0"/>
              <a:t>    complex(double _</a:t>
            </a:r>
            <a:r>
              <a:rPr lang="en-US" altLang="zh-CN" dirty="0" err="1"/>
              <a:t>r,double</a:t>
            </a:r>
            <a:r>
              <a:rPr lang="en-US" altLang="zh-CN" dirty="0"/>
              <a:t> _</a:t>
            </a:r>
            <a:r>
              <a:rPr lang="en-US" altLang="zh-CN" dirty="0" err="1"/>
              <a:t>i</a:t>
            </a:r>
            <a:r>
              <a:rPr lang="en-US" altLang="zh-CN" dirty="0"/>
              <a:t>):real(_r),image(_</a:t>
            </a:r>
            <a:r>
              <a:rPr lang="en-US" altLang="zh-CN" dirty="0" err="1"/>
              <a:t>i</a:t>
            </a:r>
            <a:r>
              <a:rPr lang="en-US" altLang="zh-CN" dirty="0"/>
              <a:t>){};</a:t>
            </a:r>
          </a:p>
          <a:p>
            <a:r>
              <a:rPr lang="en-US" altLang="zh-CN" dirty="0"/>
              <a:t>   double </a:t>
            </a:r>
            <a:r>
              <a:rPr lang="en-US" altLang="zh-CN" dirty="0" err="1"/>
              <a:t>getreal</a:t>
            </a:r>
            <a:r>
              <a:rPr lang="en-US" altLang="zh-CN" dirty="0"/>
              <a:t>()const {return real;}</a:t>
            </a:r>
          </a:p>
          <a:p>
            <a:r>
              <a:rPr lang="en-US" altLang="zh-CN" dirty="0"/>
              <a:t>    double </a:t>
            </a:r>
            <a:r>
              <a:rPr lang="en-US" altLang="zh-CN" dirty="0" err="1"/>
              <a:t>getimage</a:t>
            </a:r>
            <a:r>
              <a:rPr lang="en-US" altLang="zh-CN" dirty="0"/>
              <a:t>()const {return image;}</a:t>
            </a:r>
          </a:p>
          <a:p>
            <a:r>
              <a:rPr lang="en-US" altLang="zh-CN" dirty="0"/>
              <a:t>    operator string(){</a:t>
            </a:r>
          </a:p>
          <a:p>
            <a:r>
              <a:rPr lang="en-US" altLang="zh-CN" dirty="0"/>
              <a:t>        </a:t>
            </a:r>
            <a:r>
              <a:rPr lang="en-US" altLang="zh-CN" dirty="0" err="1"/>
              <a:t>ostringstream</a:t>
            </a:r>
            <a:r>
              <a:rPr lang="en-US" altLang="zh-CN" dirty="0"/>
              <a:t> o;</a:t>
            </a:r>
          </a:p>
          <a:p>
            <a:endParaRPr lang="en-US" altLang="zh-CN" dirty="0"/>
          </a:p>
          <a:p>
            <a:r>
              <a:rPr lang="en-US" altLang="zh-CN" dirty="0"/>
              <a:t>        o&lt;&lt;real;</a:t>
            </a:r>
          </a:p>
          <a:p>
            <a:r>
              <a:rPr lang="en-US" altLang="zh-CN" dirty="0"/>
              <a:t>        if (image&gt;0)</a:t>
            </a:r>
          </a:p>
          <a:p>
            <a:r>
              <a:rPr lang="en-US" altLang="zh-CN" dirty="0"/>
              <a:t>            o&lt;&lt;'+';</a:t>
            </a:r>
          </a:p>
          <a:p>
            <a:r>
              <a:rPr lang="en-US" altLang="zh-CN" dirty="0"/>
              <a:t>        o&lt;&lt;image;</a:t>
            </a:r>
          </a:p>
          <a:p>
            <a:r>
              <a:rPr lang="en-US" altLang="zh-CN" dirty="0"/>
              <a:t>        return  </a:t>
            </a:r>
            <a:r>
              <a:rPr lang="en-US" altLang="zh-CN" dirty="0" err="1"/>
              <a:t>o.str</a:t>
            </a:r>
            <a:r>
              <a:rPr lang="en-US" altLang="zh-CN" dirty="0"/>
              <a:t>();</a:t>
            </a:r>
          </a:p>
          <a:p>
            <a:r>
              <a:rPr lang="en-US" altLang="zh-CN" dirty="0"/>
              <a:t>    }</a:t>
            </a:r>
          </a:p>
          <a:p>
            <a:r>
              <a:rPr lang="en-US" altLang="zh-CN" dirty="0"/>
              <a:t>};</a:t>
            </a:r>
          </a:p>
          <a:p>
            <a:endParaRPr lang="en-US" altLang="zh-CN" dirty="0"/>
          </a:p>
          <a:p>
            <a:r>
              <a:rPr lang="en-US" altLang="zh-CN" dirty="0"/>
              <a:t>template &lt;class T&gt;</a:t>
            </a:r>
          </a:p>
          <a:p>
            <a:r>
              <a:rPr lang="en-US" altLang="zh-CN" dirty="0"/>
              <a:t>void reverse1(const T t)</a:t>
            </a:r>
          </a:p>
          <a:p>
            <a:r>
              <a:rPr lang="en-US" altLang="zh-CN" dirty="0"/>
              <a:t>{</a:t>
            </a:r>
          </a:p>
          <a:p>
            <a:r>
              <a:rPr lang="en-US" altLang="zh-CN" dirty="0"/>
              <a:t>    </a:t>
            </a:r>
            <a:r>
              <a:rPr lang="en-US" altLang="zh-CN" dirty="0" err="1"/>
              <a:t>ostringstream</a:t>
            </a:r>
            <a:r>
              <a:rPr lang="en-US" altLang="zh-CN" dirty="0"/>
              <a:t> o;</a:t>
            </a:r>
          </a:p>
          <a:p>
            <a:r>
              <a:rPr lang="en-US" altLang="zh-CN" dirty="0"/>
              <a:t>    int </a:t>
            </a:r>
            <a:r>
              <a:rPr lang="en-US" altLang="zh-CN" dirty="0" err="1"/>
              <a:t>i,n</a:t>
            </a:r>
            <a:r>
              <a:rPr lang="en-US" altLang="zh-CN" dirty="0"/>
              <a:t>;</a:t>
            </a:r>
          </a:p>
          <a:p>
            <a:r>
              <a:rPr lang="en-US" altLang="zh-CN" dirty="0"/>
              <a:t>    string s;</a:t>
            </a:r>
          </a:p>
          <a:p>
            <a:r>
              <a:rPr lang="en-US" altLang="zh-CN" dirty="0"/>
              <a:t>    o&lt;&lt;t;</a:t>
            </a:r>
          </a:p>
          <a:p>
            <a:r>
              <a:rPr lang="en-US" altLang="zh-CN" dirty="0"/>
              <a:t>    s=</a:t>
            </a:r>
            <a:r>
              <a:rPr lang="en-US" altLang="zh-CN" dirty="0" err="1"/>
              <a:t>o.str</a:t>
            </a:r>
            <a:r>
              <a:rPr lang="en-US" altLang="zh-CN" dirty="0"/>
              <a:t>();</a:t>
            </a:r>
          </a:p>
          <a:p>
            <a:endParaRPr lang="en-US" altLang="zh-CN" dirty="0"/>
          </a:p>
          <a:p>
            <a:r>
              <a:rPr lang="en-US" altLang="zh-CN" dirty="0"/>
              <a:t>    if (s[0]=='-')</a:t>
            </a:r>
          </a:p>
          <a:p>
            <a:r>
              <a:rPr lang="en-US" altLang="zh-CN" dirty="0"/>
              <a:t>    {</a:t>
            </a:r>
          </a:p>
          <a:p>
            <a:r>
              <a:rPr lang="en-US" altLang="zh-CN" dirty="0"/>
              <a:t>        </a:t>
            </a:r>
            <a:r>
              <a:rPr lang="en-US" altLang="zh-CN" dirty="0" err="1"/>
              <a:t>cout</a:t>
            </a:r>
            <a:r>
              <a:rPr lang="en-US" altLang="zh-CN" dirty="0"/>
              <a:t>&lt;&lt;s[0];</a:t>
            </a:r>
          </a:p>
          <a:p>
            <a:r>
              <a:rPr lang="en-US" altLang="zh-CN" dirty="0"/>
              <a:t>        s=</a:t>
            </a:r>
            <a:r>
              <a:rPr lang="en-US" altLang="zh-CN" dirty="0" err="1"/>
              <a:t>s.substr</a:t>
            </a:r>
            <a:r>
              <a:rPr lang="en-US" altLang="zh-CN" dirty="0"/>
              <a:t>(1);</a:t>
            </a:r>
          </a:p>
          <a:p>
            <a:r>
              <a:rPr lang="en-US" altLang="zh-CN" dirty="0"/>
              <a:t>    }</a:t>
            </a:r>
          </a:p>
          <a:p>
            <a:r>
              <a:rPr lang="en-US" altLang="zh-CN" dirty="0"/>
              <a:t>    n=</a:t>
            </a:r>
            <a:r>
              <a:rPr lang="en-US" altLang="zh-CN" dirty="0" err="1"/>
              <a:t>s.length</a:t>
            </a:r>
            <a:r>
              <a:rPr lang="en-US" altLang="zh-CN" dirty="0"/>
              <a:t>();</a:t>
            </a:r>
          </a:p>
          <a:p>
            <a:r>
              <a:rPr lang="en-US" altLang="zh-CN" dirty="0"/>
              <a:t>    int flag=0;</a:t>
            </a:r>
          </a:p>
          <a:p>
            <a:r>
              <a:rPr lang="en-US" altLang="zh-CN" dirty="0"/>
              <a:t>    for(</a:t>
            </a:r>
            <a:r>
              <a:rPr lang="en-US" altLang="zh-CN" dirty="0" err="1"/>
              <a:t>i</a:t>
            </a:r>
            <a:r>
              <a:rPr lang="en-US" altLang="zh-CN" dirty="0"/>
              <a:t>=n-1;i&gt;=0;i--)</a:t>
            </a:r>
          </a:p>
          <a:p>
            <a:r>
              <a:rPr lang="en-US" altLang="zh-CN" dirty="0"/>
              <a:t>    {</a:t>
            </a:r>
          </a:p>
          <a:p>
            <a:r>
              <a:rPr lang="en-US" altLang="zh-CN" dirty="0"/>
              <a:t>        if (s[</a:t>
            </a:r>
            <a:r>
              <a:rPr lang="en-US" altLang="zh-CN" dirty="0" err="1"/>
              <a:t>i</a:t>
            </a:r>
            <a:r>
              <a:rPr lang="en-US" altLang="zh-CN" dirty="0"/>
              <a:t>]=='0' &amp;&amp; flag==0)</a:t>
            </a:r>
          </a:p>
          <a:p>
            <a:r>
              <a:rPr lang="en-US" altLang="zh-CN" dirty="0"/>
              <a:t>            continue;</a:t>
            </a:r>
          </a:p>
          <a:p>
            <a:r>
              <a:rPr lang="en-US" altLang="zh-CN" dirty="0"/>
              <a:t>        else</a:t>
            </a:r>
          </a:p>
          <a:p>
            <a:r>
              <a:rPr lang="en-US" altLang="zh-CN" dirty="0"/>
              <a:t>        {</a:t>
            </a:r>
          </a:p>
          <a:p>
            <a:r>
              <a:rPr lang="en-US" altLang="zh-CN" dirty="0"/>
              <a:t>            flag=1;</a:t>
            </a:r>
          </a:p>
          <a:p>
            <a:r>
              <a:rPr lang="en-US" altLang="zh-CN" dirty="0"/>
              <a:t>          </a:t>
            </a:r>
            <a:r>
              <a:rPr lang="en-US" altLang="zh-CN" dirty="0" err="1"/>
              <a:t>cout</a:t>
            </a:r>
            <a:r>
              <a:rPr lang="en-US" altLang="zh-CN" dirty="0"/>
              <a:t>&lt;&lt;s[</a:t>
            </a:r>
            <a:r>
              <a:rPr lang="en-US" altLang="zh-CN" dirty="0" err="1"/>
              <a:t>i</a:t>
            </a:r>
            <a:r>
              <a:rPr lang="en-US" altLang="zh-CN" dirty="0"/>
              <a:t>];</a:t>
            </a:r>
          </a:p>
          <a:p>
            <a:r>
              <a:rPr lang="en-US" altLang="zh-CN" dirty="0"/>
              <a:t>        }</a:t>
            </a:r>
          </a:p>
          <a:p>
            <a:r>
              <a:rPr lang="en-US" altLang="zh-CN" dirty="0"/>
              <a:t>    }</a:t>
            </a:r>
          </a:p>
          <a:p>
            <a:r>
              <a:rPr lang="en-US" altLang="zh-CN" dirty="0"/>
              <a:t>}</a:t>
            </a:r>
          </a:p>
          <a:p>
            <a:r>
              <a:rPr lang="en-US" altLang="zh-CN" dirty="0"/>
              <a:t>void reverse1( complex &amp;x)</a:t>
            </a:r>
          </a:p>
          <a:p>
            <a:r>
              <a:rPr lang="en-US" altLang="zh-CN" dirty="0"/>
              <a:t>{</a:t>
            </a:r>
          </a:p>
          <a:p>
            <a:endParaRPr lang="en-US" altLang="zh-CN" dirty="0"/>
          </a:p>
          <a:p>
            <a:r>
              <a:rPr lang="en-US" altLang="zh-CN" dirty="0"/>
              <a:t>    complex s(</a:t>
            </a:r>
            <a:r>
              <a:rPr lang="en-US" altLang="zh-CN" dirty="0" err="1"/>
              <a:t>x.getimage</a:t>
            </a:r>
            <a:r>
              <a:rPr lang="en-US" altLang="zh-CN" dirty="0"/>
              <a:t>(),</a:t>
            </a:r>
            <a:r>
              <a:rPr lang="en-US" altLang="zh-CN" dirty="0" err="1"/>
              <a:t>x.getreal</a:t>
            </a:r>
            <a:r>
              <a:rPr lang="en-US" altLang="zh-CN" dirty="0"/>
              <a:t>());</a:t>
            </a:r>
          </a:p>
          <a:p>
            <a:r>
              <a:rPr lang="en-US" altLang="zh-CN" dirty="0"/>
              <a:t>    </a:t>
            </a:r>
            <a:r>
              <a:rPr lang="en-US" altLang="zh-CN" dirty="0" err="1"/>
              <a:t>cout</a:t>
            </a:r>
            <a:r>
              <a:rPr lang="en-US" altLang="zh-CN" dirty="0"/>
              <a:t>&lt;&lt;(string)s;</a:t>
            </a:r>
          </a:p>
          <a:p>
            <a:r>
              <a:rPr lang="en-US" altLang="zh-CN" dirty="0"/>
              <a:t>}</a:t>
            </a:r>
          </a:p>
          <a:p>
            <a:endParaRPr lang="en-US" altLang="zh-CN" dirty="0"/>
          </a:p>
          <a:p>
            <a:r>
              <a:rPr lang="en-US" altLang="zh-CN" dirty="0"/>
              <a:t>int main()</a:t>
            </a:r>
          </a:p>
          <a:p>
            <a:r>
              <a:rPr lang="en-US" altLang="zh-CN" dirty="0"/>
              <a:t>{</a:t>
            </a:r>
          </a:p>
          <a:p>
            <a:r>
              <a:rPr lang="en-US" altLang="zh-CN" dirty="0"/>
              <a:t>    int t;</a:t>
            </a:r>
          </a:p>
          <a:p>
            <a:r>
              <a:rPr lang="en-US" altLang="zh-CN" dirty="0"/>
              <a:t>    char type;</a:t>
            </a:r>
          </a:p>
          <a:p>
            <a:endParaRPr lang="en-US" altLang="zh-CN" dirty="0"/>
          </a:p>
          <a:p>
            <a:r>
              <a:rPr lang="en-US" altLang="zh-CN" dirty="0"/>
              <a:t>    </a:t>
            </a:r>
            <a:r>
              <a:rPr lang="en-US" altLang="zh-CN" dirty="0" err="1"/>
              <a:t>cin</a:t>
            </a:r>
            <a:r>
              <a:rPr lang="en-US" altLang="zh-CN" dirty="0"/>
              <a:t>&gt;&gt;t;</a:t>
            </a:r>
          </a:p>
          <a:p>
            <a:r>
              <a:rPr lang="en-US" altLang="zh-CN" dirty="0"/>
              <a:t>    while(t--)</a:t>
            </a:r>
          </a:p>
          <a:p>
            <a:r>
              <a:rPr lang="en-US" altLang="zh-CN" dirty="0"/>
              <a:t>    {</a:t>
            </a:r>
          </a:p>
          <a:p>
            <a:r>
              <a:rPr lang="en-US" altLang="zh-CN" dirty="0"/>
              <a:t>        </a:t>
            </a:r>
            <a:r>
              <a:rPr lang="en-US" altLang="zh-CN" dirty="0" err="1"/>
              <a:t>cin</a:t>
            </a:r>
            <a:r>
              <a:rPr lang="en-US" altLang="zh-CN" dirty="0"/>
              <a:t>&gt;&gt;type;</a:t>
            </a:r>
          </a:p>
          <a:p>
            <a:r>
              <a:rPr lang="en-US" altLang="zh-CN" dirty="0"/>
              <a:t>        if (type=='C')</a:t>
            </a:r>
          </a:p>
          <a:p>
            <a:r>
              <a:rPr lang="en-US" altLang="zh-CN" dirty="0"/>
              <a:t>        {</a:t>
            </a:r>
          </a:p>
          <a:p>
            <a:r>
              <a:rPr lang="en-US" altLang="zh-CN" dirty="0"/>
              <a:t>            double </a:t>
            </a:r>
            <a:r>
              <a:rPr lang="en-US" altLang="zh-CN" dirty="0" err="1"/>
              <a:t>real,image</a:t>
            </a:r>
            <a:r>
              <a:rPr lang="en-US" altLang="zh-CN" dirty="0"/>
              <a:t>;</a:t>
            </a:r>
          </a:p>
          <a:p>
            <a:r>
              <a:rPr lang="en-US" altLang="zh-CN" dirty="0"/>
              <a:t>            </a:t>
            </a:r>
            <a:r>
              <a:rPr lang="en-US" altLang="zh-CN" dirty="0" err="1"/>
              <a:t>cin</a:t>
            </a:r>
            <a:r>
              <a:rPr lang="en-US" altLang="zh-CN" dirty="0"/>
              <a:t>&gt;&gt;real&gt;&gt;image;</a:t>
            </a:r>
          </a:p>
          <a:p>
            <a:r>
              <a:rPr lang="en-US" altLang="zh-CN" dirty="0"/>
              <a:t>            complex c(</a:t>
            </a:r>
            <a:r>
              <a:rPr lang="en-US" altLang="zh-CN" dirty="0" err="1"/>
              <a:t>real,image</a:t>
            </a:r>
            <a:r>
              <a:rPr lang="en-US" altLang="zh-CN" dirty="0"/>
              <a:t>);</a:t>
            </a:r>
          </a:p>
          <a:p>
            <a:r>
              <a:rPr lang="en-US" altLang="zh-CN" dirty="0"/>
              <a:t>            reverse1(c);</a:t>
            </a:r>
          </a:p>
          <a:p>
            <a:r>
              <a:rPr lang="en-US" altLang="zh-CN" dirty="0"/>
              <a:t>        }else if (type=='D')</a:t>
            </a:r>
          </a:p>
          <a:p>
            <a:r>
              <a:rPr lang="en-US" altLang="zh-CN" dirty="0"/>
              <a:t>        {</a:t>
            </a:r>
          </a:p>
          <a:p>
            <a:r>
              <a:rPr lang="en-US" altLang="zh-CN" dirty="0"/>
              <a:t>            double d;</a:t>
            </a:r>
          </a:p>
          <a:p>
            <a:r>
              <a:rPr lang="en-US" altLang="zh-CN" dirty="0"/>
              <a:t>            </a:t>
            </a:r>
            <a:r>
              <a:rPr lang="en-US" altLang="zh-CN" dirty="0" err="1"/>
              <a:t>cin</a:t>
            </a:r>
            <a:r>
              <a:rPr lang="en-US" altLang="zh-CN" dirty="0"/>
              <a:t>&gt;&gt;d;</a:t>
            </a:r>
          </a:p>
          <a:p>
            <a:r>
              <a:rPr lang="en-US" altLang="zh-CN" dirty="0"/>
              <a:t>          reverse1(d);</a:t>
            </a:r>
          </a:p>
          <a:p>
            <a:r>
              <a:rPr lang="en-US" altLang="zh-CN" dirty="0"/>
              <a:t>        }else if (type=='I')</a:t>
            </a:r>
          </a:p>
          <a:p>
            <a:r>
              <a:rPr lang="en-US" altLang="zh-CN" dirty="0"/>
              <a:t>        {</a:t>
            </a:r>
          </a:p>
          <a:p>
            <a:r>
              <a:rPr lang="en-US" altLang="zh-CN" dirty="0"/>
              <a:t>            int </a:t>
            </a:r>
            <a:r>
              <a:rPr lang="en-US" altLang="zh-CN" dirty="0" err="1"/>
              <a:t>i</a:t>
            </a:r>
            <a:r>
              <a:rPr lang="en-US" altLang="zh-CN" dirty="0"/>
              <a:t>;</a:t>
            </a:r>
          </a:p>
          <a:p>
            <a:r>
              <a:rPr lang="en-US" altLang="zh-CN" dirty="0"/>
              <a:t>            </a:t>
            </a:r>
            <a:r>
              <a:rPr lang="en-US" altLang="zh-CN" dirty="0" err="1"/>
              <a:t>cin</a:t>
            </a:r>
            <a:r>
              <a:rPr lang="en-US" altLang="zh-CN" dirty="0"/>
              <a:t>&gt;&gt;</a:t>
            </a:r>
            <a:r>
              <a:rPr lang="en-US" altLang="zh-CN" dirty="0" err="1"/>
              <a:t>i</a:t>
            </a:r>
            <a:r>
              <a:rPr lang="en-US" altLang="zh-CN" dirty="0"/>
              <a:t>;</a:t>
            </a:r>
          </a:p>
          <a:p>
            <a:r>
              <a:rPr lang="en-US" altLang="zh-CN" dirty="0"/>
              <a:t>            reverse1(</a:t>
            </a:r>
            <a:r>
              <a:rPr lang="en-US" altLang="zh-CN" dirty="0" err="1"/>
              <a:t>i</a:t>
            </a:r>
            <a:r>
              <a:rPr lang="en-US" altLang="zh-CN" dirty="0"/>
              <a:t>);</a:t>
            </a:r>
          </a:p>
          <a:p>
            <a:r>
              <a:rPr lang="en-US" altLang="zh-CN" dirty="0"/>
              <a:t>        }</a:t>
            </a:r>
          </a:p>
          <a:p>
            <a:r>
              <a:rPr lang="en-US" altLang="zh-CN" dirty="0"/>
              <a:t>        else if(type=='S')</a:t>
            </a:r>
          </a:p>
          <a:p>
            <a:r>
              <a:rPr lang="en-US" altLang="zh-CN" dirty="0"/>
              <a:t>        {</a:t>
            </a:r>
          </a:p>
          <a:p>
            <a:r>
              <a:rPr lang="en-US" altLang="zh-CN" dirty="0"/>
              <a:t>            string s;</a:t>
            </a:r>
          </a:p>
          <a:p>
            <a:r>
              <a:rPr lang="en-US" altLang="zh-CN" dirty="0"/>
              <a:t>            </a:t>
            </a:r>
            <a:r>
              <a:rPr lang="en-US" altLang="zh-CN" dirty="0" err="1"/>
              <a:t>cin</a:t>
            </a:r>
            <a:r>
              <a:rPr lang="en-US" altLang="zh-CN" dirty="0"/>
              <a:t>&gt;&gt;s;</a:t>
            </a:r>
          </a:p>
          <a:p>
            <a:r>
              <a:rPr lang="en-US" altLang="zh-CN" dirty="0"/>
              <a:t>            reverse1(s);</a:t>
            </a:r>
          </a:p>
          <a:p>
            <a:r>
              <a:rPr lang="en-US" altLang="zh-CN" dirty="0"/>
              <a:t>        }</a:t>
            </a:r>
          </a:p>
          <a:p>
            <a:r>
              <a:rPr lang="en-US" altLang="zh-CN" dirty="0"/>
              <a:t>        </a:t>
            </a:r>
            <a:r>
              <a:rPr lang="en-US" altLang="zh-CN" dirty="0" err="1"/>
              <a:t>cout</a:t>
            </a:r>
            <a:r>
              <a:rPr lang="en-US" altLang="zh-CN" dirty="0"/>
              <a:t>&lt;&lt;</a:t>
            </a:r>
            <a:r>
              <a:rPr lang="en-US" altLang="zh-CN" dirty="0" err="1"/>
              <a:t>endl</a:t>
            </a:r>
            <a:r>
              <a:rPr lang="en-US" altLang="zh-CN" dirty="0"/>
              <a:t>;</a:t>
            </a:r>
          </a:p>
          <a:p>
            <a:endParaRPr lang="en-US" altLang="zh-CN" dirty="0"/>
          </a:p>
          <a:p>
            <a:r>
              <a:rPr lang="en-US" altLang="zh-CN" dirty="0"/>
              <a:t>    }</a:t>
            </a:r>
          </a:p>
          <a:p>
            <a:endParaRPr lang="en-US" altLang="zh-CN" dirty="0"/>
          </a:p>
          <a:p>
            <a:r>
              <a:rPr lang="en-US" altLang="zh-CN" dirty="0"/>
              <a:t>    return 0;</a:t>
            </a:r>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FAF73557-32DA-47C4-A2FF-ECC9FA624B8D}" type="slidenum">
              <a:rPr lang="zh-CN" altLang="en-US" smtClean="0"/>
              <a:pPr>
                <a:defRPr/>
              </a:pPr>
              <a:t>31</a:t>
            </a:fld>
            <a:endParaRPr lang="zh-CN" altLang="en-US"/>
          </a:p>
        </p:txBody>
      </p:sp>
    </p:spTree>
    <p:extLst>
      <p:ext uri="{BB962C8B-B14F-4D97-AF65-F5344CB8AC3E}">
        <p14:creationId xmlns:p14="http://schemas.microsoft.com/office/powerpoint/2010/main" val="56465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F73557-32DA-47C4-A2FF-ECC9FA624B8D}" type="slidenum">
              <a:rPr lang="zh-CN" altLang="en-US" smtClean="0"/>
              <a:pPr>
                <a:defRPr/>
              </a:pPr>
              <a:t>33</a:t>
            </a:fld>
            <a:endParaRPr lang="zh-CN" altLang="en-US"/>
          </a:p>
        </p:txBody>
      </p:sp>
    </p:spTree>
    <p:extLst>
      <p:ext uri="{BB962C8B-B14F-4D97-AF65-F5344CB8AC3E}">
        <p14:creationId xmlns:p14="http://schemas.microsoft.com/office/powerpoint/2010/main" val="210160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sz="500">
              <a:ea typeface="宋体" charset="-122"/>
            </a:endParaRP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DB06341-CE6E-4833-9499-5CD14B8B63BD}" type="slidenum">
              <a:rPr lang="en-US" altLang="zh-CN" smtClean="0">
                <a:latin typeface="Times New Roman" pitchFamily="18" charset="0"/>
              </a:rPr>
              <a:pPr eaLnBrk="1" hangingPunct="1"/>
              <a:t>36</a:t>
            </a:fld>
            <a:endParaRPr lang="en-US" altLang="zh-CN">
              <a:latin typeface="Times New Roman" pitchFamily="18" charset="0"/>
            </a:endParaRPr>
          </a:p>
        </p:txBody>
      </p:sp>
    </p:spTree>
    <p:extLst>
      <p:ext uri="{BB962C8B-B14F-4D97-AF65-F5344CB8AC3E}">
        <p14:creationId xmlns:p14="http://schemas.microsoft.com/office/powerpoint/2010/main" val="140992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272CDC92-66BC-4AE8-8175-43CA304AB95D}" type="slidenum">
              <a:rPr lang="en-US" altLang="zh-CN" smtClean="0">
                <a:solidFill>
                  <a:srgbClr val="000000"/>
                </a:solidFill>
                <a:latin typeface="Times New Roman" pitchFamily="18" charset="0"/>
              </a:rPr>
              <a:pPr/>
              <a:t>46</a:t>
            </a:fld>
            <a:endParaRPr lang="en-US" altLang="zh-CN">
              <a:solidFill>
                <a:srgbClr val="000000"/>
              </a:solidFill>
              <a:latin typeface="Times New Roman" pitchFamily="18" charset="0"/>
            </a:endParaRPr>
          </a:p>
        </p:txBody>
      </p:sp>
    </p:spTree>
    <p:extLst>
      <p:ext uri="{BB962C8B-B14F-4D97-AF65-F5344CB8AC3E}">
        <p14:creationId xmlns:p14="http://schemas.microsoft.com/office/powerpoint/2010/main" val="2854794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&lt;iostream&gt;</a:t>
            </a:r>
          </a:p>
          <a:p>
            <a:endParaRPr lang="en-US" altLang="zh-CN" dirty="0"/>
          </a:p>
          <a:p>
            <a:r>
              <a:rPr lang="en-US" altLang="zh-CN" dirty="0"/>
              <a:t>using namespace std;</a:t>
            </a:r>
          </a:p>
          <a:p>
            <a:endParaRPr lang="en-US" altLang="zh-CN" dirty="0"/>
          </a:p>
          <a:p>
            <a:r>
              <a:rPr lang="en-US" altLang="zh-CN" dirty="0"/>
              <a:t>template&lt;class ELEMENT_TYPE&gt;</a:t>
            </a:r>
          </a:p>
          <a:p>
            <a:r>
              <a:rPr lang="en-US" altLang="zh-CN" dirty="0"/>
              <a:t>class List{</a:t>
            </a:r>
          </a:p>
          <a:p>
            <a:r>
              <a:rPr lang="en-US" altLang="zh-CN" dirty="0"/>
              <a:t>protected:</a:t>
            </a:r>
          </a:p>
          <a:p>
            <a:r>
              <a:rPr lang="en-US" altLang="zh-CN" dirty="0"/>
              <a:t>     ELEMENT_TYPE* vector1;</a:t>
            </a:r>
          </a:p>
          <a:p>
            <a:r>
              <a:rPr lang="en-US" altLang="zh-CN" dirty="0"/>
              <a:t>     int size;</a:t>
            </a:r>
          </a:p>
          <a:p>
            <a:r>
              <a:rPr lang="en-US" altLang="zh-CN" dirty="0"/>
              <a:t>public:</a:t>
            </a:r>
          </a:p>
          <a:p>
            <a:r>
              <a:rPr lang="en-US" altLang="zh-CN" dirty="0"/>
              <a:t>      List (int length);      //</a:t>
            </a:r>
            <a:r>
              <a:rPr lang="zh-CN" altLang="en-US" dirty="0"/>
              <a:t>构造函数</a:t>
            </a:r>
          </a:p>
          <a:p>
            <a:r>
              <a:rPr lang="zh-CN" altLang="en-US" dirty="0"/>
              <a:t>      </a:t>
            </a:r>
            <a:r>
              <a:rPr lang="en-US" altLang="zh-CN" dirty="0"/>
              <a:t>~List(){ delete []vector1;  }              //</a:t>
            </a:r>
            <a:r>
              <a:rPr lang="zh-CN" altLang="en-US" dirty="0"/>
              <a:t>析构函数</a:t>
            </a:r>
          </a:p>
          <a:p>
            <a:r>
              <a:rPr lang="zh-CN" altLang="en-US" dirty="0"/>
              <a:t>      </a:t>
            </a:r>
            <a:r>
              <a:rPr lang="en-US" altLang="zh-CN" dirty="0"/>
              <a:t>ELEMENT_TYPE&amp; operator[ ](int index);</a:t>
            </a:r>
          </a:p>
          <a:p>
            <a:r>
              <a:rPr lang="en-US" altLang="zh-CN" dirty="0"/>
              <a:t>      bool search1(ELEMENT_TYPE key);</a:t>
            </a:r>
          </a:p>
          <a:p>
            <a:r>
              <a:rPr lang="en-US" altLang="zh-CN" dirty="0"/>
              <a:t>      void </a:t>
            </a:r>
            <a:r>
              <a:rPr lang="en-US" altLang="zh-CN" dirty="0" err="1"/>
              <a:t>setvalue</a:t>
            </a:r>
            <a:r>
              <a:rPr lang="en-US" altLang="zh-CN" dirty="0"/>
              <a:t>();</a:t>
            </a:r>
          </a:p>
          <a:p>
            <a:r>
              <a:rPr lang="en-US" altLang="zh-CN" dirty="0"/>
              <a:t>};</a:t>
            </a:r>
          </a:p>
          <a:p>
            <a:r>
              <a:rPr lang="en-US" altLang="zh-CN" dirty="0"/>
              <a:t>template&lt;class ELEMENT_TYPE&gt;</a:t>
            </a:r>
          </a:p>
          <a:p>
            <a:r>
              <a:rPr lang="en-US" altLang="zh-CN" dirty="0"/>
              <a:t>void List&lt;ELEMENT_TYPE&gt;::</a:t>
            </a:r>
            <a:r>
              <a:rPr lang="en-US" altLang="zh-CN" dirty="0" err="1"/>
              <a:t>setvalue</a:t>
            </a:r>
            <a:r>
              <a:rPr lang="en-US" altLang="zh-CN" dirty="0"/>
              <a:t>()</a:t>
            </a:r>
          </a:p>
          <a:p>
            <a:r>
              <a:rPr lang="en-US" altLang="zh-CN" dirty="0"/>
              <a:t>{</a:t>
            </a:r>
          </a:p>
          <a:p>
            <a:r>
              <a:rPr lang="en-US" altLang="zh-CN" dirty="0"/>
              <a:t>    int </a:t>
            </a:r>
            <a:r>
              <a:rPr lang="en-US" altLang="zh-CN" dirty="0" err="1"/>
              <a:t>i</a:t>
            </a:r>
            <a:r>
              <a:rPr lang="en-US" altLang="zh-CN" dirty="0"/>
              <a:t>=0;</a:t>
            </a:r>
          </a:p>
          <a:p>
            <a:r>
              <a:rPr lang="en-US" altLang="zh-CN" dirty="0"/>
              <a:t>    for(</a:t>
            </a:r>
            <a:r>
              <a:rPr lang="en-US" altLang="zh-CN" dirty="0" err="1"/>
              <a:t>i</a:t>
            </a:r>
            <a:r>
              <a:rPr lang="en-US" altLang="zh-CN" dirty="0"/>
              <a:t>=0;i&lt;</a:t>
            </a:r>
            <a:r>
              <a:rPr lang="en-US" altLang="zh-CN" dirty="0" err="1"/>
              <a:t>size;i</a:t>
            </a:r>
            <a:r>
              <a:rPr lang="en-US" altLang="zh-CN" dirty="0"/>
              <a:t>++)</a:t>
            </a:r>
          </a:p>
          <a:p>
            <a:r>
              <a:rPr lang="en-US" altLang="zh-CN" dirty="0"/>
              <a:t>        </a:t>
            </a:r>
            <a:r>
              <a:rPr lang="en-US" altLang="zh-CN" dirty="0" err="1"/>
              <a:t>cin</a:t>
            </a:r>
            <a:r>
              <a:rPr lang="en-US" altLang="zh-CN" dirty="0"/>
              <a:t>&gt;&gt;vector1[</a:t>
            </a:r>
            <a:r>
              <a:rPr lang="en-US" altLang="zh-CN" dirty="0" err="1"/>
              <a:t>i</a:t>
            </a:r>
            <a:r>
              <a:rPr lang="en-US" altLang="zh-CN" dirty="0"/>
              <a:t>];</a:t>
            </a:r>
          </a:p>
          <a:p>
            <a:r>
              <a:rPr lang="en-US" altLang="zh-CN" dirty="0"/>
              <a:t>}</a:t>
            </a:r>
          </a:p>
          <a:p>
            <a:r>
              <a:rPr lang="en-US" altLang="zh-CN" dirty="0"/>
              <a:t>template&lt;class ELEMENT_TYPE&gt;</a:t>
            </a:r>
          </a:p>
          <a:p>
            <a:r>
              <a:rPr lang="en-US" altLang="zh-CN" dirty="0"/>
              <a:t>bool List&lt;ELEMENT_TYPE&gt;::search1(ELEMENT_TYPE key){</a:t>
            </a:r>
          </a:p>
          <a:p>
            <a:r>
              <a:rPr lang="en-US" altLang="zh-CN" dirty="0"/>
              <a:t>    int </a:t>
            </a:r>
            <a:r>
              <a:rPr lang="en-US" altLang="zh-CN" dirty="0" err="1"/>
              <a:t>i</a:t>
            </a:r>
            <a:r>
              <a:rPr lang="en-US" altLang="zh-CN" dirty="0"/>
              <a:t>;</a:t>
            </a:r>
          </a:p>
          <a:p>
            <a:r>
              <a:rPr lang="en-US" altLang="zh-CN" dirty="0"/>
              <a:t>    bool flag=false;</a:t>
            </a:r>
          </a:p>
          <a:p>
            <a:r>
              <a:rPr lang="en-US" altLang="zh-CN" dirty="0"/>
              <a:t>    for(</a:t>
            </a:r>
            <a:r>
              <a:rPr lang="en-US" altLang="zh-CN" dirty="0" err="1"/>
              <a:t>i</a:t>
            </a:r>
            <a:r>
              <a:rPr lang="en-US" altLang="zh-CN" dirty="0"/>
              <a:t>=0;i&lt;</a:t>
            </a:r>
            <a:r>
              <a:rPr lang="en-US" altLang="zh-CN" dirty="0" err="1"/>
              <a:t>size;i</a:t>
            </a:r>
            <a:r>
              <a:rPr lang="en-US" altLang="zh-CN" dirty="0"/>
              <a:t>++)</a:t>
            </a:r>
          </a:p>
          <a:p>
            <a:r>
              <a:rPr lang="en-US" altLang="zh-CN" dirty="0"/>
              <a:t>        if (vector1[</a:t>
            </a:r>
            <a:r>
              <a:rPr lang="en-US" altLang="zh-CN" dirty="0" err="1"/>
              <a:t>i</a:t>
            </a:r>
            <a:r>
              <a:rPr lang="en-US" altLang="zh-CN" dirty="0"/>
              <a:t>]==key){</a:t>
            </a:r>
          </a:p>
          <a:p>
            <a:r>
              <a:rPr lang="en-US" altLang="zh-CN" dirty="0"/>
              <a:t>            flag=true;</a:t>
            </a:r>
          </a:p>
          <a:p>
            <a:r>
              <a:rPr lang="en-US" altLang="zh-CN" dirty="0"/>
              <a:t>            break;</a:t>
            </a:r>
          </a:p>
          <a:p>
            <a:r>
              <a:rPr lang="en-US" altLang="zh-CN" dirty="0"/>
              <a:t>        }</a:t>
            </a:r>
          </a:p>
          <a:p>
            <a:r>
              <a:rPr lang="en-US" altLang="zh-CN" dirty="0"/>
              <a:t>   return flag;</a:t>
            </a:r>
          </a:p>
          <a:p>
            <a:r>
              <a:rPr lang="en-US" altLang="zh-CN" dirty="0"/>
              <a:t>}</a:t>
            </a:r>
          </a:p>
          <a:p>
            <a:endParaRPr lang="en-US" altLang="zh-CN" dirty="0"/>
          </a:p>
          <a:p>
            <a:r>
              <a:rPr lang="en-US" altLang="zh-CN" dirty="0"/>
              <a:t>template&lt;class ELEMENT_TYPE&gt;</a:t>
            </a:r>
          </a:p>
          <a:p>
            <a:r>
              <a:rPr lang="en-US" altLang="zh-CN" dirty="0"/>
              <a:t>List&lt; ELEMENT_TYPE &gt;::List (int length)</a:t>
            </a:r>
          </a:p>
          <a:p>
            <a:r>
              <a:rPr lang="en-US" altLang="zh-CN" dirty="0"/>
              <a:t>{</a:t>
            </a:r>
          </a:p>
          <a:p>
            <a:r>
              <a:rPr lang="en-US" altLang="zh-CN" dirty="0"/>
              <a:t>          vector1=new ELEMENT_TYPE[length];</a:t>
            </a:r>
          </a:p>
          <a:p>
            <a:r>
              <a:rPr lang="en-US" altLang="zh-CN" dirty="0"/>
              <a:t>          size=length;</a:t>
            </a:r>
          </a:p>
          <a:p>
            <a:r>
              <a:rPr lang="en-US" altLang="zh-CN" dirty="0"/>
              <a:t> }</a:t>
            </a:r>
          </a:p>
          <a:p>
            <a:endParaRPr lang="en-US" altLang="zh-CN" dirty="0"/>
          </a:p>
          <a:p>
            <a:r>
              <a:rPr lang="en-US" altLang="zh-CN" dirty="0"/>
              <a:t>template&lt;class ELEMENT_TYPE&gt;</a:t>
            </a:r>
          </a:p>
          <a:p>
            <a:r>
              <a:rPr lang="en-US" altLang="zh-CN" dirty="0"/>
              <a:t>ELEMENT_TYPE&amp; List&lt; ELEMENT_TYPE &gt;::operator[](int index)</a:t>
            </a:r>
          </a:p>
          <a:p>
            <a:r>
              <a:rPr lang="en-US" altLang="zh-CN" dirty="0"/>
              <a:t>{</a:t>
            </a:r>
          </a:p>
          <a:p>
            <a:r>
              <a:rPr lang="en-US" altLang="zh-CN" dirty="0"/>
              <a:t>          return vector1[index];</a:t>
            </a:r>
          </a:p>
          <a:p>
            <a:r>
              <a:rPr lang="en-US" altLang="zh-CN" dirty="0"/>
              <a:t>}</a:t>
            </a:r>
          </a:p>
          <a:p>
            <a:endParaRPr lang="en-US" altLang="zh-CN" dirty="0"/>
          </a:p>
          <a:p>
            <a:endParaRPr lang="en-US" altLang="zh-CN" dirty="0"/>
          </a:p>
          <a:p>
            <a:endParaRPr lang="en-US" altLang="zh-CN" dirty="0"/>
          </a:p>
          <a:p>
            <a:r>
              <a:rPr lang="en-US" altLang="zh-CN" dirty="0"/>
              <a:t>int main()</a:t>
            </a:r>
          </a:p>
          <a:p>
            <a:r>
              <a:rPr lang="en-US" altLang="zh-CN" dirty="0"/>
              <a:t>{</a:t>
            </a:r>
          </a:p>
          <a:p>
            <a:r>
              <a:rPr lang="en-US" altLang="zh-CN" dirty="0"/>
              <a:t>    List&lt;int &gt; </a:t>
            </a:r>
            <a:r>
              <a:rPr lang="en-US" altLang="zh-CN" dirty="0" err="1"/>
              <a:t>mylist</a:t>
            </a:r>
            <a:r>
              <a:rPr lang="en-US" altLang="zh-CN" dirty="0"/>
              <a:t>(10);</a:t>
            </a:r>
          </a:p>
          <a:p>
            <a:r>
              <a:rPr lang="en-US" altLang="zh-CN" dirty="0"/>
              <a:t>    </a:t>
            </a:r>
            <a:r>
              <a:rPr lang="en-US" altLang="zh-CN" dirty="0" err="1"/>
              <a:t>mylist.setvalue</a:t>
            </a:r>
            <a:r>
              <a:rPr lang="en-US" altLang="zh-CN" dirty="0"/>
              <a:t>();</a:t>
            </a:r>
          </a:p>
          <a:p>
            <a:r>
              <a:rPr lang="en-US" altLang="zh-CN" dirty="0"/>
              <a:t>    if (mylist.search1(10))</a:t>
            </a:r>
          </a:p>
          <a:p>
            <a:r>
              <a:rPr lang="en-US" altLang="zh-CN" dirty="0"/>
              <a:t>        </a:t>
            </a:r>
            <a:r>
              <a:rPr lang="en-US" altLang="zh-CN" dirty="0" err="1"/>
              <a:t>cout</a:t>
            </a:r>
            <a:r>
              <a:rPr lang="en-US" altLang="zh-CN" dirty="0"/>
              <a:t>&lt;&lt;"find it"&lt;&lt;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&lt;&lt;"not found"&lt;&lt;</a:t>
            </a:r>
            <a:r>
              <a:rPr lang="en-US" altLang="zh-CN" dirty="0" err="1"/>
              <a:t>endl</a:t>
            </a:r>
            <a:r>
              <a:rPr lang="en-US" altLang="zh-CN" dirty="0"/>
              <a:t>;</a:t>
            </a:r>
          </a:p>
          <a:p>
            <a:r>
              <a:rPr lang="en-US" altLang="zh-CN" dirty="0"/>
              <a:t>    </a:t>
            </a:r>
            <a:r>
              <a:rPr lang="en-US" altLang="zh-CN" dirty="0" err="1"/>
              <a:t>cout</a:t>
            </a:r>
            <a:r>
              <a:rPr lang="en-US" altLang="zh-CN" dirty="0"/>
              <a:t> &lt;&lt; "Hello world!" &lt;&lt; </a:t>
            </a:r>
            <a:r>
              <a:rPr lang="en-US" altLang="zh-CN" dirty="0" err="1"/>
              <a:t>endl</a:t>
            </a:r>
            <a:r>
              <a:rPr lang="en-US" altLang="zh-CN" dirty="0"/>
              <a:t>;</a:t>
            </a:r>
          </a:p>
          <a:p>
            <a:r>
              <a:rPr lang="en-US" altLang="zh-CN" dirty="0"/>
              <a:t>    return 0;</a:t>
            </a:r>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FAF73557-32DA-47C4-A2FF-ECC9FA624B8D}" type="slidenum">
              <a:rPr lang="zh-CN" altLang="en-US" smtClean="0"/>
              <a:pPr>
                <a:defRPr/>
              </a:pPr>
              <a:t>49</a:t>
            </a:fld>
            <a:endParaRPr lang="zh-CN" altLang="en-US"/>
          </a:p>
        </p:txBody>
      </p:sp>
    </p:spTree>
    <p:extLst>
      <p:ext uri="{BB962C8B-B14F-4D97-AF65-F5344CB8AC3E}">
        <p14:creationId xmlns:p14="http://schemas.microsoft.com/office/powerpoint/2010/main" val="302150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&lt;iostream&gt;</a:t>
            </a:r>
          </a:p>
          <a:p>
            <a:endParaRPr lang="en-US" altLang="zh-CN" dirty="0"/>
          </a:p>
          <a:p>
            <a:r>
              <a:rPr lang="en-US" altLang="zh-CN" dirty="0"/>
              <a:t>using namespace std;</a:t>
            </a:r>
          </a:p>
          <a:p>
            <a:endParaRPr lang="en-US" altLang="zh-CN" dirty="0"/>
          </a:p>
          <a:p>
            <a:r>
              <a:rPr lang="en-US" altLang="zh-CN" dirty="0"/>
              <a:t>template &lt;class T, class V&gt;</a:t>
            </a:r>
          </a:p>
          <a:p>
            <a:r>
              <a:rPr lang="en-US" altLang="zh-CN" dirty="0"/>
              <a:t>class Container5{</a:t>
            </a:r>
          </a:p>
          <a:p>
            <a:r>
              <a:rPr lang="en-US" altLang="zh-CN" dirty="0"/>
              <a:t>public:</a:t>
            </a:r>
          </a:p>
          <a:p>
            <a:r>
              <a:rPr lang="en-US" altLang="zh-CN" dirty="0"/>
              <a:t>	V fun(T input){</a:t>
            </a:r>
          </a:p>
          <a:p>
            <a:r>
              <a:rPr lang="en-US" altLang="zh-CN" dirty="0"/>
              <a:t>	    </a:t>
            </a:r>
            <a:r>
              <a:rPr lang="en-US" altLang="zh-CN" dirty="0" err="1"/>
              <a:t>cout</a:t>
            </a:r>
            <a:r>
              <a:rPr lang="en-US" altLang="zh-CN" dirty="0"/>
              <a:t>&lt;&lt;input;</a:t>
            </a:r>
          </a:p>
          <a:p>
            <a:r>
              <a:rPr lang="en-US" altLang="zh-CN" dirty="0"/>
              <a:t>	    V x=10;</a:t>
            </a:r>
          </a:p>
          <a:p>
            <a:r>
              <a:rPr lang="en-US" altLang="zh-CN" dirty="0"/>
              <a:t>	    return x;}</a:t>
            </a:r>
          </a:p>
          <a:p>
            <a:r>
              <a:rPr lang="en-US" altLang="zh-CN" dirty="0"/>
              <a:t>};</a:t>
            </a:r>
          </a:p>
          <a:p>
            <a:endParaRPr lang="en-US" altLang="zh-CN" dirty="0"/>
          </a:p>
          <a:p>
            <a:r>
              <a:rPr lang="en-US" altLang="zh-CN" dirty="0"/>
              <a:t>template &lt;class T, class V&gt;</a:t>
            </a:r>
          </a:p>
          <a:p>
            <a:r>
              <a:rPr lang="en-US" altLang="zh-CN" dirty="0"/>
              <a:t>	V fun(T input){</a:t>
            </a:r>
          </a:p>
          <a:p>
            <a:r>
              <a:rPr lang="en-US" altLang="zh-CN" dirty="0"/>
              <a:t>	    </a:t>
            </a:r>
            <a:r>
              <a:rPr lang="en-US" altLang="zh-CN" dirty="0" err="1"/>
              <a:t>cout</a:t>
            </a:r>
            <a:r>
              <a:rPr lang="en-US" altLang="zh-CN" dirty="0"/>
              <a:t>&lt;&lt;input;</a:t>
            </a:r>
          </a:p>
          <a:p>
            <a:r>
              <a:rPr lang="en-US" altLang="zh-CN" dirty="0"/>
              <a:t>	    V x=10;</a:t>
            </a:r>
          </a:p>
          <a:p>
            <a:r>
              <a:rPr lang="en-US" altLang="zh-CN" dirty="0"/>
              <a:t>	    return x;}</a:t>
            </a:r>
          </a:p>
          <a:p>
            <a:endParaRPr lang="en-US" altLang="zh-CN" dirty="0"/>
          </a:p>
          <a:p>
            <a:r>
              <a:rPr lang="en-US" altLang="zh-CN" dirty="0"/>
              <a:t>int main()</a:t>
            </a:r>
          </a:p>
          <a:p>
            <a:r>
              <a:rPr lang="en-US" altLang="zh-CN" dirty="0"/>
              <a:t>{</a:t>
            </a:r>
          </a:p>
          <a:p>
            <a:r>
              <a:rPr lang="en-US" altLang="zh-CN" dirty="0"/>
              <a:t>    Container5&lt;</a:t>
            </a:r>
            <a:r>
              <a:rPr lang="en-US" altLang="zh-CN" dirty="0" err="1"/>
              <a:t>int,float</a:t>
            </a:r>
            <a:r>
              <a:rPr lang="en-US" altLang="zh-CN" dirty="0"/>
              <a:t>&gt; s;</a:t>
            </a:r>
          </a:p>
          <a:p>
            <a:r>
              <a:rPr lang="en-US" altLang="zh-CN" dirty="0"/>
              <a:t>    fun(10.2);</a:t>
            </a:r>
          </a:p>
          <a:p>
            <a:r>
              <a:rPr lang="en-US" altLang="zh-CN" dirty="0"/>
              <a:t>    </a:t>
            </a:r>
            <a:r>
              <a:rPr lang="en-US" altLang="zh-CN" dirty="0" err="1"/>
              <a:t>cout</a:t>
            </a:r>
            <a:r>
              <a:rPr lang="en-US" altLang="zh-CN" dirty="0"/>
              <a:t> &lt;&lt; "Hello world!" &lt;&lt; </a:t>
            </a:r>
            <a:r>
              <a:rPr lang="en-US" altLang="zh-CN" dirty="0" err="1"/>
              <a:t>endl</a:t>
            </a:r>
            <a:r>
              <a:rPr lang="en-US" altLang="zh-CN" dirty="0"/>
              <a:t>;</a:t>
            </a:r>
          </a:p>
          <a:p>
            <a:r>
              <a:rPr lang="en-US" altLang="zh-CN" dirty="0"/>
              <a:t>    return 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FAF73557-32DA-47C4-A2FF-ECC9FA624B8D}" type="slidenum">
              <a:rPr lang="zh-CN" altLang="en-US" smtClean="0"/>
              <a:pPr>
                <a:defRPr/>
              </a:pPr>
              <a:t>58</a:t>
            </a:fld>
            <a:endParaRPr lang="zh-CN" altLang="en-US"/>
          </a:p>
        </p:txBody>
      </p:sp>
    </p:spTree>
    <p:extLst>
      <p:ext uri="{BB962C8B-B14F-4D97-AF65-F5344CB8AC3E}">
        <p14:creationId xmlns:p14="http://schemas.microsoft.com/office/powerpoint/2010/main" val="122584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32500" lnSpcReduction="20000"/>
          </a:bodyPr>
          <a:lstStyle/>
          <a:p>
            <a:pPr eaLnBrk="1" fontAlgn="auto" hangingPunct="1">
              <a:spcBef>
                <a:spcPts val="0"/>
              </a:spcBef>
              <a:spcAft>
                <a:spcPts val="0"/>
              </a:spcAft>
              <a:defRPr/>
            </a:pPr>
            <a:r>
              <a:rPr lang="en-US" altLang="zh-CN" dirty="0"/>
              <a:t>#include&lt;</a:t>
            </a:r>
            <a:r>
              <a:rPr lang="en-US" altLang="zh-CN" dirty="0" err="1"/>
              <a:t>iostream</a:t>
            </a:r>
            <a:r>
              <a:rPr lang="en-US" altLang="zh-CN" dirty="0"/>
              <a:t>&gt;</a:t>
            </a:r>
          </a:p>
          <a:p>
            <a:pPr eaLnBrk="1" fontAlgn="auto" hangingPunct="1">
              <a:spcBef>
                <a:spcPts val="0"/>
              </a:spcBef>
              <a:spcAft>
                <a:spcPts val="0"/>
              </a:spcAft>
              <a:defRPr/>
            </a:pPr>
            <a:r>
              <a:rPr lang="en-US" altLang="zh-CN" dirty="0"/>
              <a:t>using namespace std;</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a:t>class	 </a:t>
            </a:r>
            <a:r>
              <a:rPr lang="en-US" altLang="zh-CN" dirty="0" err="1"/>
              <a:t>MyInt</a:t>
            </a:r>
            <a:endParaRPr lang="en-US" altLang="zh-CN" dirty="0"/>
          </a:p>
          <a:p>
            <a:pPr eaLnBrk="1" fontAlgn="auto" hangingPunct="1">
              <a:spcBef>
                <a:spcPts val="0"/>
              </a:spcBef>
              <a:spcAft>
                <a:spcPts val="0"/>
              </a:spcAft>
              <a:defRPr/>
            </a:pPr>
            <a:r>
              <a:rPr lang="en-US" altLang="zh-CN" dirty="0"/>
              <a:t>{private:</a:t>
            </a:r>
          </a:p>
          <a:p>
            <a:pPr eaLnBrk="1" fontAlgn="auto" hangingPunct="1">
              <a:spcBef>
                <a:spcPts val="0"/>
              </a:spcBef>
              <a:spcAft>
                <a:spcPts val="0"/>
              </a:spcAft>
              <a:defRPr/>
            </a:pPr>
            <a:r>
              <a:rPr lang="en-US" altLang="zh-CN" dirty="0"/>
              <a:t>		T t1,t2,t3;</a:t>
            </a:r>
          </a:p>
          <a:p>
            <a:pPr eaLnBrk="1" fontAlgn="auto" hangingPunct="1">
              <a:spcBef>
                <a:spcPts val="0"/>
              </a:spcBef>
              <a:spcAft>
                <a:spcPts val="0"/>
              </a:spcAft>
              <a:defRPr/>
            </a:pPr>
            <a:r>
              <a:rPr lang="en-US" altLang="zh-CN" dirty="0"/>
              <a:t> public:</a:t>
            </a:r>
          </a:p>
          <a:p>
            <a:pPr eaLnBrk="1" fontAlgn="auto" hangingPunct="1">
              <a:spcBef>
                <a:spcPts val="0"/>
              </a:spcBef>
              <a:spcAft>
                <a:spcPts val="0"/>
              </a:spcAft>
              <a:defRPr/>
            </a:pPr>
            <a:r>
              <a:rPr lang="en-US" altLang="zh-CN" dirty="0"/>
              <a:t>		</a:t>
            </a:r>
            <a:r>
              <a:rPr lang="en-US" altLang="zh-CN" dirty="0" err="1"/>
              <a:t>MyInt</a:t>
            </a:r>
            <a:r>
              <a:rPr lang="en-US" altLang="zh-CN" dirty="0"/>
              <a:t>();</a:t>
            </a:r>
          </a:p>
          <a:p>
            <a:pPr eaLnBrk="1" fontAlgn="auto" hangingPunct="1">
              <a:spcBef>
                <a:spcPts val="0"/>
              </a:spcBef>
              <a:spcAft>
                <a:spcPts val="0"/>
              </a:spcAft>
              <a:defRPr/>
            </a:pPr>
            <a:r>
              <a:rPr lang="en-US" altLang="zh-CN" dirty="0"/>
              <a:t>		</a:t>
            </a:r>
            <a:r>
              <a:rPr lang="en-US" altLang="zh-CN" dirty="0" err="1"/>
              <a:t>MyInt</a:t>
            </a:r>
            <a:r>
              <a:rPr lang="en-US" altLang="zh-CN" dirty="0"/>
              <a:t>(T t1_val,T t2_val,T t3_val);</a:t>
            </a:r>
          </a:p>
          <a:p>
            <a:pPr eaLnBrk="1" fontAlgn="auto" hangingPunct="1">
              <a:spcBef>
                <a:spcPts val="0"/>
              </a:spcBef>
              <a:spcAft>
                <a:spcPts val="0"/>
              </a:spcAft>
              <a:defRPr/>
            </a:pPr>
            <a:r>
              <a:rPr lang="en-US" altLang="zh-CN" dirty="0"/>
              <a:t>		T </a:t>
            </a:r>
            <a:r>
              <a:rPr lang="en-US" altLang="zh-CN" dirty="0" err="1"/>
              <a:t>getMax</a:t>
            </a:r>
            <a:r>
              <a:rPr lang="en-US" altLang="zh-CN" dirty="0"/>
              <a:t>();</a:t>
            </a:r>
          </a:p>
          <a:p>
            <a:pPr eaLnBrk="1" fontAlgn="auto" hangingPunct="1">
              <a:spcBef>
                <a:spcPts val="0"/>
              </a:spcBef>
              <a:spcAft>
                <a:spcPts val="0"/>
              </a:spcAft>
              <a:defRPr/>
            </a:pPr>
            <a:r>
              <a:rPr lang="en-US" altLang="zh-CN" dirty="0"/>
              <a:t>		T </a:t>
            </a:r>
            <a:r>
              <a:rPr lang="en-US" altLang="zh-CN" dirty="0" err="1"/>
              <a:t>getMin</a:t>
            </a:r>
            <a:r>
              <a:rPr lang="en-US" altLang="zh-CN" dirty="0"/>
              <a:t>();</a:t>
            </a:r>
          </a:p>
          <a:p>
            <a:pPr eaLnBrk="1" fontAlgn="auto" hangingPunct="1">
              <a:spcBef>
                <a:spcPts val="0"/>
              </a:spcBef>
              <a:spcAft>
                <a:spcPts val="0"/>
              </a:spcAft>
              <a:defRPr/>
            </a:pPr>
            <a:r>
              <a:rPr lang="en-US" altLang="zh-CN" dirty="0"/>
              <a:t>		void sort();</a:t>
            </a:r>
          </a:p>
          <a:p>
            <a:pPr eaLnBrk="1" fontAlgn="auto" hangingPunct="1">
              <a:spcBef>
                <a:spcPts val="0"/>
              </a:spcBef>
              <a:spcAft>
                <a:spcPts val="0"/>
              </a:spcAft>
              <a:defRPr/>
            </a:pPr>
            <a:r>
              <a:rPr lang="en-US" altLang="zh-CN" dirty="0"/>
              <a:t>		void show();</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a:t>
            </a:r>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err="1"/>
              <a:t>MyInt</a:t>
            </a:r>
            <a:r>
              <a:rPr lang="en-US" altLang="zh-CN" dirty="0"/>
              <a:t>&lt;T&gt;::</a:t>
            </a:r>
            <a:r>
              <a:rPr lang="en-US" altLang="zh-CN" dirty="0" err="1"/>
              <a:t>MyInt</a:t>
            </a:r>
            <a:r>
              <a:rPr lang="en-US" altLang="zh-CN" dirty="0"/>
              <a: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t1=t2=t3=0;</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err="1"/>
              <a:t>MyInt</a:t>
            </a:r>
            <a:r>
              <a:rPr lang="en-US" altLang="zh-CN" dirty="0"/>
              <a:t>&lt;T&gt;::</a:t>
            </a:r>
            <a:r>
              <a:rPr lang="en-US" altLang="zh-CN" dirty="0" err="1"/>
              <a:t>MyInt</a:t>
            </a:r>
            <a:r>
              <a:rPr lang="en-US" altLang="zh-CN" dirty="0"/>
              <a:t>(T t1_val,T t2_val,T t3_val)</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t1=t1_val;</a:t>
            </a:r>
          </a:p>
          <a:p>
            <a:pPr eaLnBrk="1" fontAlgn="auto" hangingPunct="1">
              <a:spcBef>
                <a:spcPts val="0"/>
              </a:spcBef>
              <a:spcAft>
                <a:spcPts val="0"/>
              </a:spcAft>
              <a:defRPr/>
            </a:pPr>
            <a:r>
              <a:rPr lang="en-US" altLang="zh-CN" dirty="0"/>
              <a:t>	t2=t2_val;</a:t>
            </a:r>
          </a:p>
          <a:p>
            <a:pPr eaLnBrk="1" fontAlgn="auto" hangingPunct="1">
              <a:spcBef>
                <a:spcPts val="0"/>
              </a:spcBef>
              <a:spcAft>
                <a:spcPts val="0"/>
              </a:spcAft>
              <a:defRPr/>
            </a:pPr>
            <a:r>
              <a:rPr lang="en-US" altLang="zh-CN" dirty="0"/>
              <a:t>	t3=t3_val;</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a:t>T </a:t>
            </a:r>
            <a:r>
              <a:rPr lang="en-US" altLang="zh-CN" dirty="0" err="1"/>
              <a:t>MyInt</a:t>
            </a:r>
            <a:r>
              <a:rPr lang="en-US" altLang="zh-CN" dirty="0"/>
              <a:t>&lt;T&gt;::</a:t>
            </a:r>
            <a:r>
              <a:rPr lang="en-US" altLang="zh-CN" dirty="0" err="1"/>
              <a:t>getMax</a:t>
            </a:r>
            <a:r>
              <a:rPr lang="en-US" altLang="zh-CN" dirty="0"/>
              <a: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T max=t1;</a:t>
            </a:r>
          </a:p>
          <a:p>
            <a:pPr eaLnBrk="1" fontAlgn="auto" hangingPunct="1">
              <a:spcBef>
                <a:spcPts val="0"/>
              </a:spcBef>
              <a:spcAft>
                <a:spcPts val="0"/>
              </a:spcAft>
              <a:defRPr/>
            </a:pPr>
            <a:r>
              <a:rPr lang="en-US" altLang="zh-CN" dirty="0"/>
              <a:t>	if(t2&gt;max)max=t2;</a:t>
            </a:r>
          </a:p>
          <a:p>
            <a:pPr eaLnBrk="1" fontAlgn="auto" hangingPunct="1">
              <a:spcBef>
                <a:spcPts val="0"/>
              </a:spcBef>
              <a:spcAft>
                <a:spcPts val="0"/>
              </a:spcAft>
              <a:defRPr/>
            </a:pPr>
            <a:r>
              <a:rPr lang="en-US" altLang="zh-CN" dirty="0"/>
              <a:t>	if(t3&gt;max)max=t3;</a:t>
            </a:r>
          </a:p>
          <a:p>
            <a:pPr eaLnBrk="1" fontAlgn="auto" hangingPunct="1">
              <a:spcBef>
                <a:spcPts val="0"/>
              </a:spcBef>
              <a:spcAft>
                <a:spcPts val="0"/>
              </a:spcAft>
              <a:defRPr/>
            </a:pPr>
            <a:r>
              <a:rPr lang="en-US" altLang="zh-CN" dirty="0"/>
              <a:t>	return max;</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a:t>T </a:t>
            </a:r>
            <a:r>
              <a:rPr lang="en-US" altLang="zh-CN" dirty="0" err="1"/>
              <a:t>MyInt</a:t>
            </a:r>
            <a:r>
              <a:rPr lang="en-US" altLang="zh-CN" dirty="0"/>
              <a:t>&lt;T&gt;::</a:t>
            </a:r>
            <a:r>
              <a:rPr lang="en-US" altLang="zh-CN" dirty="0" err="1"/>
              <a:t>getMin</a:t>
            </a:r>
            <a:r>
              <a:rPr lang="en-US" altLang="zh-CN" dirty="0"/>
              <a: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T min=t1;</a:t>
            </a:r>
          </a:p>
          <a:p>
            <a:pPr eaLnBrk="1" fontAlgn="auto" hangingPunct="1">
              <a:spcBef>
                <a:spcPts val="0"/>
              </a:spcBef>
              <a:spcAft>
                <a:spcPts val="0"/>
              </a:spcAft>
              <a:defRPr/>
            </a:pPr>
            <a:r>
              <a:rPr lang="en-US" altLang="zh-CN" dirty="0"/>
              <a:t>	if(t2&lt;min)min=t2;</a:t>
            </a:r>
          </a:p>
          <a:p>
            <a:pPr eaLnBrk="1" fontAlgn="auto" hangingPunct="1">
              <a:spcBef>
                <a:spcPts val="0"/>
              </a:spcBef>
              <a:spcAft>
                <a:spcPts val="0"/>
              </a:spcAft>
              <a:defRPr/>
            </a:pPr>
            <a:r>
              <a:rPr lang="en-US" altLang="zh-CN" dirty="0"/>
              <a:t>	if(t3&lt;min)min=t3;</a:t>
            </a:r>
          </a:p>
          <a:p>
            <a:pPr eaLnBrk="1" fontAlgn="auto" hangingPunct="1">
              <a:spcBef>
                <a:spcPts val="0"/>
              </a:spcBef>
              <a:spcAft>
                <a:spcPts val="0"/>
              </a:spcAft>
              <a:defRPr/>
            </a:pPr>
            <a:r>
              <a:rPr lang="en-US" altLang="zh-CN" dirty="0"/>
              <a:t>	return min;</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a:t>
            </a:r>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a:t>void </a:t>
            </a:r>
            <a:r>
              <a:rPr lang="en-US" altLang="zh-CN" dirty="0" err="1"/>
              <a:t>MyInt</a:t>
            </a:r>
            <a:r>
              <a:rPr lang="en-US" altLang="zh-CN" dirty="0"/>
              <a:t>&lt;T&gt;::sort()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T </a:t>
            </a:r>
            <a:r>
              <a:rPr lang="en-US" altLang="zh-CN" dirty="0" err="1"/>
              <a:t>t</a:t>
            </a:r>
            <a:r>
              <a:rPr lang="en-US" altLang="zh-CN" dirty="0"/>
              <a:t>;</a:t>
            </a:r>
          </a:p>
          <a:p>
            <a:pPr eaLnBrk="1" fontAlgn="auto" hangingPunct="1">
              <a:spcBef>
                <a:spcPts val="0"/>
              </a:spcBef>
              <a:spcAft>
                <a:spcPts val="0"/>
              </a:spcAft>
              <a:defRPr/>
            </a:pPr>
            <a:r>
              <a:rPr lang="en-US" altLang="zh-CN" dirty="0"/>
              <a:t>	if(t1&gt;t2){t=t1;t1=t2;t2=t;}</a:t>
            </a:r>
          </a:p>
          <a:p>
            <a:pPr eaLnBrk="1" fontAlgn="auto" hangingPunct="1">
              <a:spcBef>
                <a:spcPts val="0"/>
              </a:spcBef>
              <a:spcAft>
                <a:spcPts val="0"/>
              </a:spcAft>
              <a:defRPr/>
            </a:pPr>
            <a:r>
              <a:rPr lang="en-US" altLang="zh-CN" dirty="0"/>
              <a:t>	if(t1&gt;t3){t=t1;t1=t3;t3=t;}</a:t>
            </a:r>
          </a:p>
          <a:p>
            <a:pPr eaLnBrk="1" fontAlgn="auto" hangingPunct="1">
              <a:spcBef>
                <a:spcPts val="0"/>
              </a:spcBef>
              <a:spcAft>
                <a:spcPts val="0"/>
              </a:spcAft>
              <a:defRPr/>
            </a:pPr>
            <a:r>
              <a:rPr lang="en-US" altLang="zh-CN" dirty="0"/>
              <a:t>	if(t2&gt;t3){t=t2;t2=t3;t3=t;}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template&lt;class T&gt;</a:t>
            </a:r>
          </a:p>
          <a:p>
            <a:pPr eaLnBrk="1" fontAlgn="auto" hangingPunct="1">
              <a:spcBef>
                <a:spcPts val="0"/>
              </a:spcBef>
              <a:spcAft>
                <a:spcPts val="0"/>
              </a:spcAft>
              <a:defRPr/>
            </a:pPr>
            <a:r>
              <a:rPr lang="en-US" altLang="zh-CN" dirty="0"/>
              <a:t>void </a:t>
            </a:r>
            <a:r>
              <a:rPr lang="en-US" altLang="zh-CN" dirty="0" err="1"/>
              <a:t>MyInt</a:t>
            </a:r>
            <a:r>
              <a:rPr lang="en-US" altLang="zh-CN" dirty="0"/>
              <a:t>&lt;T&gt;::show()</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a:t>
            </a:r>
            <a:r>
              <a:rPr lang="en-US" altLang="zh-CN" dirty="0" err="1"/>
              <a:t>cout</a:t>
            </a:r>
            <a:r>
              <a:rPr lang="en-US" altLang="zh-CN" dirty="0"/>
              <a:t>&lt;&lt;t1&lt;&lt;'\t'&lt;&lt;t2&lt;&lt;'\t'&lt;&lt;t3&lt;&lt;</a:t>
            </a:r>
            <a:r>
              <a:rPr lang="en-US" altLang="zh-CN" dirty="0" err="1"/>
              <a:t>endl</a:t>
            </a:r>
            <a:r>
              <a:rPr lang="en-US" altLang="zh-CN" dirty="0"/>
              <a:t>;</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err="1"/>
              <a:t>int</a:t>
            </a:r>
            <a:r>
              <a:rPr lang="en-US" altLang="zh-CN" dirty="0"/>
              <a:t> main()</a:t>
            </a:r>
          </a:p>
          <a:p>
            <a:pPr eaLnBrk="1" fontAlgn="auto" hangingPunct="1">
              <a:spcBef>
                <a:spcPts val="0"/>
              </a:spcBef>
              <a:spcAft>
                <a:spcPts val="0"/>
              </a:spcAft>
              <a:defRPr/>
            </a:pPr>
            <a:r>
              <a:rPr lang="en-US" altLang="zh-CN" dirty="0"/>
              <a:t>{</a:t>
            </a:r>
          </a:p>
          <a:p>
            <a:pPr eaLnBrk="1" fontAlgn="auto" hangingPunct="1">
              <a:spcBef>
                <a:spcPts val="0"/>
              </a:spcBef>
              <a:spcAft>
                <a:spcPts val="0"/>
              </a:spcAft>
              <a:defRPr/>
            </a:pPr>
            <a:r>
              <a:rPr lang="en-US" altLang="zh-CN" dirty="0"/>
              <a:t>	</a:t>
            </a:r>
            <a:r>
              <a:rPr lang="en-US" altLang="zh-CN" dirty="0" err="1"/>
              <a:t>MyInt</a:t>
            </a:r>
            <a:r>
              <a:rPr lang="en-US" altLang="zh-CN" dirty="0"/>
              <a:t>&lt;</a:t>
            </a:r>
            <a:r>
              <a:rPr lang="en-US" altLang="zh-CN" dirty="0" err="1"/>
              <a:t>int</a:t>
            </a:r>
            <a:r>
              <a:rPr lang="en-US" altLang="zh-CN" dirty="0"/>
              <a:t>&gt;  </a:t>
            </a:r>
            <a:r>
              <a:rPr lang="en-US" altLang="zh-CN" dirty="0" err="1"/>
              <a:t>i</a:t>
            </a:r>
            <a:r>
              <a:rPr lang="en-US" altLang="zh-CN" dirty="0"/>
              <a:t>(9,5,2);</a:t>
            </a:r>
          </a:p>
          <a:p>
            <a:pPr eaLnBrk="1" fontAlgn="auto" hangingPunct="1">
              <a:spcBef>
                <a:spcPts val="0"/>
              </a:spcBef>
              <a:spcAft>
                <a:spcPts val="0"/>
              </a:spcAft>
              <a:defRPr/>
            </a:pPr>
            <a:r>
              <a:rPr lang="en-US" altLang="zh-CN" dirty="0"/>
              <a:t>	</a:t>
            </a:r>
            <a:r>
              <a:rPr lang="en-US" altLang="zh-CN" dirty="0" err="1"/>
              <a:t>i.show</a:t>
            </a:r>
            <a:r>
              <a:rPr lang="en-US" altLang="zh-CN" dirty="0"/>
              <a:t>();</a:t>
            </a:r>
          </a:p>
          <a:p>
            <a:pPr eaLnBrk="1" fontAlgn="auto" hangingPunct="1">
              <a:spcBef>
                <a:spcPts val="0"/>
              </a:spcBef>
              <a:spcAft>
                <a:spcPts val="0"/>
              </a:spcAft>
              <a:defRPr/>
            </a:pPr>
            <a:r>
              <a:rPr lang="en-US" altLang="zh-CN" dirty="0"/>
              <a:t>	</a:t>
            </a:r>
            <a:r>
              <a:rPr lang="en-US" altLang="zh-CN" dirty="0" err="1"/>
              <a:t>i.sort</a:t>
            </a:r>
            <a:r>
              <a:rPr lang="en-US" altLang="zh-CN" dirty="0"/>
              <a:t>();</a:t>
            </a:r>
          </a:p>
          <a:p>
            <a:pPr eaLnBrk="1" fontAlgn="auto" hangingPunct="1">
              <a:spcBef>
                <a:spcPts val="0"/>
              </a:spcBef>
              <a:spcAft>
                <a:spcPts val="0"/>
              </a:spcAft>
              <a:defRPr/>
            </a:pPr>
            <a:r>
              <a:rPr lang="en-US" altLang="zh-CN" dirty="0"/>
              <a:t>	</a:t>
            </a:r>
            <a:r>
              <a:rPr lang="en-US" altLang="zh-CN" dirty="0" err="1"/>
              <a:t>i.show</a:t>
            </a: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	</a:t>
            </a:r>
            <a:r>
              <a:rPr lang="en-US" altLang="zh-CN" dirty="0" err="1"/>
              <a:t>MyInt</a:t>
            </a:r>
            <a:r>
              <a:rPr lang="en-US" altLang="zh-CN" dirty="0"/>
              <a:t>&lt;char&gt;	c('m','A','0');</a:t>
            </a:r>
          </a:p>
          <a:p>
            <a:pPr eaLnBrk="1" fontAlgn="auto" hangingPunct="1">
              <a:spcBef>
                <a:spcPts val="0"/>
              </a:spcBef>
              <a:spcAft>
                <a:spcPts val="0"/>
              </a:spcAft>
              <a:defRPr/>
            </a:pPr>
            <a:r>
              <a:rPr lang="en-US" altLang="zh-CN" dirty="0"/>
              <a:t>	</a:t>
            </a:r>
            <a:r>
              <a:rPr lang="en-US" altLang="zh-CN" dirty="0" err="1"/>
              <a:t>c.show</a:t>
            </a:r>
            <a:r>
              <a:rPr lang="en-US" altLang="zh-CN" dirty="0"/>
              <a:t>();</a:t>
            </a:r>
          </a:p>
          <a:p>
            <a:pPr eaLnBrk="1" fontAlgn="auto" hangingPunct="1">
              <a:spcBef>
                <a:spcPts val="0"/>
              </a:spcBef>
              <a:spcAft>
                <a:spcPts val="0"/>
              </a:spcAft>
              <a:defRPr/>
            </a:pPr>
            <a:r>
              <a:rPr lang="en-US" altLang="zh-CN" dirty="0"/>
              <a:t>	</a:t>
            </a:r>
            <a:r>
              <a:rPr lang="en-US" altLang="zh-CN" dirty="0" err="1"/>
              <a:t>c.sort</a:t>
            </a:r>
            <a:r>
              <a:rPr lang="en-US" altLang="zh-CN" dirty="0"/>
              <a:t>();</a:t>
            </a:r>
          </a:p>
          <a:p>
            <a:pPr eaLnBrk="1" fontAlgn="auto" hangingPunct="1">
              <a:spcBef>
                <a:spcPts val="0"/>
              </a:spcBef>
              <a:spcAft>
                <a:spcPts val="0"/>
              </a:spcAft>
              <a:defRPr/>
            </a:pPr>
            <a:r>
              <a:rPr lang="en-US" altLang="zh-CN" dirty="0"/>
              <a:t>	</a:t>
            </a:r>
            <a:r>
              <a:rPr lang="en-US" altLang="zh-CN" dirty="0" err="1"/>
              <a:t>c.show</a:t>
            </a: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	</a:t>
            </a:r>
            <a:r>
              <a:rPr lang="en-US" altLang="zh-CN" dirty="0" err="1"/>
              <a:t>MyInt</a:t>
            </a:r>
            <a:r>
              <a:rPr lang="en-US" altLang="zh-CN" dirty="0"/>
              <a:t>&lt;double&gt;	d(9.8,5,0.3);</a:t>
            </a:r>
          </a:p>
          <a:p>
            <a:pPr eaLnBrk="1" fontAlgn="auto" hangingPunct="1">
              <a:spcBef>
                <a:spcPts val="0"/>
              </a:spcBef>
              <a:spcAft>
                <a:spcPts val="0"/>
              </a:spcAft>
              <a:defRPr/>
            </a:pPr>
            <a:r>
              <a:rPr lang="en-US" altLang="zh-CN" dirty="0"/>
              <a:t>	</a:t>
            </a:r>
            <a:r>
              <a:rPr lang="en-US" altLang="zh-CN" dirty="0" err="1"/>
              <a:t>d.show</a:t>
            </a:r>
            <a:r>
              <a:rPr lang="en-US" altLang="zh-CN" dirty="0"/>
              <a:t>();</a:t>
            </a:r>
          </a:p>
          <a:p>
            <a:pPr eaLnBrk="1" fontAlgn="auto" hangingPunct="1">
              <a:spcBef>
                <a:spcPts val="0"/>
              </a:spcBef>
              <a:spcAft>
                <a:spcPts val="0"/>
              </a:spcAft>
              <a:defRPr/>
            </a:pPr>
            <a:r>
              <a:rPr lang="en-US" altLang="zh-CN" dirty="0"/>
              <a:t>	</a:t>
            </a:r>
            <a:r>
              <a:rPr lang="en-US" altLang="zh-CN" dirty="0" err="1"/>
              <a:t>d.sort</a:t>
            </a:r>
            <a:r>
              <a:rPr lang="en-US" altLang="zh-CN" dirty="0"/>
              <a:t>();</a:t>
            </a:r>
          </a:p>
          <a:p>
            <a:pPr eaLnBrk="1" fontAlgn="auto" hangingPunct="1">
              <a:spcBef>
                <a:spcPts val="0"/>
              </a:spcBef>
              <a:spcAft>
                <a:spcPts val="0"/>
              </a:spcAft>
              <a:defRPr/>
            </a:pPr>
            <a:r>
              <a:rPr lang="en-US" altLang="zh-CN" dirty="0"/>
              <a:t>	</a:t>
            </a:r>
            <a:r>
              <a:rPr lang="en-US" altLang="zh-CN" dirty="0" err="1"/>
              <a:t>d.show</a:t>
            </a:r>
            <a:r>
              <a:rPr lang="en-US" altLang="zh-CN" dirty="0"/>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en-US" altLang="zh-CN" dirty="0"/>
              <a:t>	return 0;</a:t>
            </a:r>
          </a:p>
          <a:p>
            <a:pPr eaLnBrk="1" fontAlgn="auto" hangingPunct="1">
              <a:spcBef>
                <a:spcPts val="0"/>
              </a:spcBef>
              <a:spcAft>
                <a:spcPts val="0"/>
              </a:spcAft>
              <a:defRPr/>
            </a:pPr>
            <a:r>
              <a:rPr lang="en-US" altLang="zh-CN" dirty="0"/>
              <a:t>}</a:t>
            </a:r>
            <a:endParaRPr lang="zh-CN" altLang="en-US" dirty="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2F26CA3E-6A4F-46DC-8DAE-4EE9B6AB2060}" type="slidenum">
              <a:rPr lang="en-US" altLang="zh-CN" smtClean="0">
                <a:solidFill>
                  <a:srgbClr val="000000"/>
                </a:solidFill>
                <a:latin typeface="Times New Roman" pitchFamily="18" charset="0"/>
              </a:rPr>
              <a:pPr/>
              <a:t>59</a:t>
            </a:fld>
            <a:endParaRPr lang="en-US" altLang="zh-CN">
              <a:solidFill>
                <a:srgbClr val="000000"/>
              </a:solidFill>
              <a:latin typeface="Times New Roman" pitchFamily="18" charset="0"/>
            </a:endParaRPr>
          </a:p>
        </p:txBody>
      </p:sp>
    </p:spTree>
    <p:extLst>
      <p:ext uri="{BB962C8B-B14F-4D97-AF65-F5344CB8AC3E}">
        <p14:creationId xmlns:p14="http://schemas.microsoft.com/office/powerpoint/2010/main" val="1741235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&lt;iostream&gt;</a:t>
            </a:r>
          </a:p>
          <a:p>
            <a:endParaRPr lang="en-US" altLang="zh-CN" dirty="0"/>
          </a:p>
          <a:p>
            <a:r>
              <a:rPr lang="en-US" altLang="zh-CN" dirty="0"/>
              <a:t>using namespace std;</a:t>
            </a:r>
          </a:p>
          <a:p>
            <a:endParaRPr lang="en-US" altLang="zh-CN" dirty="0"/>
          </a:p>
          <a:p>
            <a:r>
              <a:rPr lang="en-US" altLang="zh-CN" dirty="0"/>
              <a:t>template&lt;class ELEMENT_TYPE&gt;</a:t>
            </a:r>
          </a:p>
          <a:p>
            <a:r>
              <a:rPr lang="en-US" altLang="zh-CN" dirty="0"/>
              <a:t>class List{</a:t>
            </a:r>
          </a:p>
          <a:p>
            <a:r>
              <a:rPr lang="en-US" altLang="zh-CN" dirty="0"/>
              <a:t>protected:</a:t>
            </a:r>
          </a:p>
          <a:p>
            <a:r>
              <a:rPr lang="en-US" altLang="zh-CN" dirty="0"/>
              <a:t>     ELEMENT_TYPE* vector1;</a:t>
            </a:r>
          </a:p>
          <a:p>
            <a:r>
              <a:rPr lang="en-US" altLang="zh-CN" dirty="0"/>
              <a:t>     int size;</a:t>
            </a:r>
          </a:p>
          <a:p>
            <a:r>
              <a:rPr lang="en-US" altLang="zh-CN" dirty="0"/>
              <a:t>public:</a:t>
            </a:r>
          </a:p>
          <a:p>
            <a:r>
              <a:rPr lang="en-US" altLang="zh-CN" dirty="0"/>
              <a:t>      List (int length);      //</a:t>
            </a:r>
            <a:r>
              <a:rPr lang="zh-CN" altLang="en-US" dirty="0"/>
              <a:t>构造函数</a:t>
            </a:r>
          </a:p>
          <a:p>
            <a:r>
              <a:rPr lang="zh-CN" altLang="en-US" dirty="0"/>
              <a:t>      </a:t>
            </a:r>
            <a:r>
              <a:rPr lang="en-US" altLang="zh-CN" dirty="0"/>
              <a:t>~List(){ delete []vector1;  }              //</a:t>
            </a:r>
            <a:r>
              <a:rPr lang="zh-CN" altLang="en-US" dirty="0"/>
              <a:t>析构函数</a:t>
            </a:r>
          </a:p>
          <a:p>
            <a:r>
              <a:rPr lang="zh-CN" altLang="en-US" dirty="0"/>
              <a:t>      </a:t>
            </a:r>
            <a:r>
              <a:rPr lang="en-US" altLang="zh-CN" dirty="0"/>
              <a:t>ELEMENT_TYPE&amp; operator[ ](int index);</a:t>
            </a:r>
          </a:p>
          <a:p>
            <a:r>
              <a:rPr lang="en-US" altLang="zh-CN" dirty="0"/>
              <a:t>      bool search1(ELEMENT_TYPE key);</a:t>
            </a:r>
          </a:p>
          <a:p>
            <a:r>
              <a:rPr lang="en-US" altLang="zh-CN" dirty="0"/>
              <a:t>      void </a:t>
            </a:r>
            <a:r>
              <a:rPr lang="en-US" altLang="zh-CN" dirty="0" err="1"/>
              <a:t>setvalue</a:t>
            </a:r>
            <a:r>
              <a:rPr lang="en-US" altLang="zh-CN" dirty="0"/>
              <a:t>();</a:t>
            </a:r>
          </a:p>
          <a:p>
            <a:r>
              <a:rPr lang="en-US" altLang="zh-CN" dirty="0"/>
              <a:t>};</a:t>
            </a:r>
          </a:p>
          <a:p>
            <a:r>
              <a:rPr lang="en-US" altLang="zh-CN" dirty="0"/>
              <a:t>template&lt;class ELEMENT_TYPE&gt;</a:t>
            </a:r>
          </a:p>
          <a:p>
            <a:r>
              <a:rPr lang="en-US" altLang="zh-CN" dirty="0"/>
              <a:t>void List&lt;ELEMENT_TYPE&gt;::</a:t>
            </a:r>
            <a:r>
              <a:rPr lang="en-US" altLang="zh-CN" dirty="0" err="1"/>
              <a:t>setvalue</a:t>
            </a:r>
            <a:r>
              <a:rPr lang="en-US" altLang="zh-CN" dirty="0"/>
              <a:t>()</a:t>
            </a:r>
          </a:p>
          <a:p>
            <a:r>
              <a:rPr lang="en-US" altLang="zh-CN" dirty="0"/>
              <a:t>{</a:t>
            </a:r>
          </a:p>
          <a:p>
            <a:r>
              <a:rPr lang="en-US" altLang="zh-CN" dirty="0"/>
              <a:t>    int </a:t>
            </a:r>
            <a:r>
              <a:rPr lang="en-US" altLang="zh-CN" dirty="0" err="1"/>
              <a:t>i</a:t>
            </a:r>
            <a:r>
              <a:rPr lang="en-US" altLang="zh-CN" dirty="0"/>
              <a:t>=0;</a:t>
            </a:r>
          </a:p>
          <a:p>
            <a:r>
              <a:rPr lang="en-US" altLang="zh-CN" dirty="0"/>
              <a:t>    for(</a:t>
            </a:r>
            <a:r>
              <a:rPr lang="en-US" altLang="zh-CN" dirty="0" err="1"/>
              <a:t>i</a:t>
            </a:r>
            <a:r>
              <a:rPr lang="en-US" altLang="zh-CN" dirty="0"/>
              <a:t>=0;i&lt;</a:t>
            </a:r>
            <a:r>
              <a:rPr lang="en-US" altLang="zh-CN" dirty="0" err="1"/>
              <a:t>size;i</a:t>
            </a:r>
            <a:r>
              <a:rPr lang="en-US" altLang="zh-CN" dirty="0"/>
              <a:t>++)</a:t>
            </a:r>
          </a:p>
          <a:p>
            <a:r>
              <a:rPr lang="en-US" altLang="zh-CN" dirty="0"/>
              <a:t>        </a:t>
            </a:r>
            <a:r>
              <a:rPr lang="en-US" altLang="zh-CN" dirty="0" err="1"/>
              <a:t>cin</a:t>
            </a:r>
            <a:r>
              <a:rPr lang="en-US" altLang="zh-CN" dirty="0"/>
              <a:t>&gt;&gt;vector1[</a:t>
            </a:r>
            <a:r>
              <a:rPr lang="en-US" altLang="zh-CN" dirty="0" err="1"/>
              <a:t>i</a:t>
            </a:r>
            <a:r>
              <a:rPr lang="en-US" altLang="zh-CN" dirty="0"/>
              <a:t>];</a:t>
            </a:r>
          </a:p>
          <a:p>
            <a:r>
              <a:rPr lang="en-US" altLang="zh-CN" dirty="0"/>
              <a:t>}</a:t>
            </a:r>
          </a:p>
          <a:p>
            <a:r>
              <a:rPr lang="en-US" altLang="zh-CN" dirty="0"/>
              <a:t>template&lt;class ELEMENT_TYPE&gt;</a:t>
            </a:r>
          </a:p>
          <a:p>
            <a:r>
              <a:rPr lang="en-US" altLang="zh-CN" dirty="0"/>
              <a:t>bool List&lt;ELEMENT_TYPE&gt;::search1(ELEMENT_TYPE key){</a:t>
            </a:r>
          </a:p>
          <a:p>
            <a:r>
              <a:rPr lang="en-US" altLang="zh-CN" dirty="0"/>
              <a:t>    int </a:t>
            </a:r>
            <a:r>
              <a:rPr lang="en-US" altLang="zh-CN" dirty="0" err="1"/>
              <a:t>i</a:t>
            </a:r>
            <a:r>
              <a:rPr lang="en-US" altLang="zh-CN" dirty="0"/>
              <a:t>;</a:t>
            </a:r>
          </a:p>
          <a:p>
            <a:r>
              <a:rPr lang="en-US" altLang="zh-CN" dirty="0"/>
              <a:t>    bool flag=false;</a:t>
            </a:r>
          </a:p>
          <a:p>
            <a:r>
              <a:rPr lang="en-US" altLang="zh-CN" dirty="0"/>
              <a:t>    for(</a:t>
            </a:r>
            <a:r>
              <a:rPr lang="en-US" altLang="zh-CN" dirty="0" err="1"/>
              <a:t>i</a:t>
            </a:r>
            <a:r>
              <a:rPr lang="en-US" altLang="zh-CN" dirty="0"/>
              <a:t>=0;i&lt;</a:t>
            </a:r>
            <a:r>
              <a:rPr lang="en-US" altLang="zh-CN" dirty="0" err="1"/>
              <a:t>size;i</a:t>
            </a:r>
            <a:r>
              <a:rPr lang="en-US" altLang="zh-CN" dirty="0"/>
              <a:t>++)</a:t>
            </a:r>
          </a:p>
          <a:p>
            <a:r>
              <a:rPr lang="en-US" altLang="zh-CN" dirty="0"/>
              <a:t>        if (vector1[</a:t>
            </a:r>
            <a:r>
              <a:rPr lang="en-US" altLang="zh-CN" dirty="0" err="1"/>
              <a:t>i</a:t>
            </a:r>
            <a:r>
              <a:rPr lang="en-US" altLang="zh-CN" dirty="0"/>
              <a:t>]==key){</a:t>
            </a:r>
          </a:p>
          <a:p>
            <a:r>
              <a:rPr lang="en-US" altLang="zh-CN" dirty="0"/>
              <a:t>            flag=true;</a:t>
            </a:r>
          </a:p>
          <a:p>
            <a:r>
              <a:rPr lang="en-US" altLang="zh-CN" dirty="0"/>
              <a:t>            break;</a:t>
            </a:r>
          </a:p>
          <a:p>
            <a:r>
              <a:rPr lang="en-US" altLang="zh-CN" dirty="0"/>
              <a:t>        }</a:t>
            </a:r>
          </a:p>
          <a:p>
            <a:r>
              <a:rPr lang="en-US" altLang="zh-CN" dirty="0"/>
              <a:t>   return flag;</a:t>
            </a:r>
          </a:p>
          <a:p>
            <a:r>
              <a:rPr lang="en-US" altLang="zh-CN" dirty="0"/>
              <a:t>}</a:t>
            </a:r>
          </a:p>
          <a:p>
            <a:endParaRPr lang="en-US" altLang="zh-CN" dirty="0"/>
          </a:p>
          <a:p>
            <a:r>
              <a:rPr lang="en-US" altLang="zh-CN" dirty="0"/>
              <a:t>template&lt;class ELEMENT_TYPE&gt;</a:t>
            </a:r>
          </a:p>
          <a:p>
            <a:r>
              <a:rPr lang="en-US" altLang="zh-CN" dirty="0"/>
              <a:t>List&lt; ELEMENT_TYPE &gt;::List (int length)</a:t>
            </a:r>
          </a:p>
          <a:p>
            <a:r>
              <a:rPr lang="en-US" altLang="zh-CN" dirty="0"/>
              <a:t>{</a:t>
            </a:r>
          </a:p>
          <a:p>
            <a:r>
              <a:rPr lang="en-US" altLang="zh-CN" dirty="0"/>
              <a:t>          vector1=new ELEMENT_TYPE[length];</a:t>
            </a:r>
          </a:p>
          <a:p>
            <a:r>
              <a:rPr lang="en-US" altLang="zh-CN" dirty="0"/>
              <a:t>          size=length;</a:t>
            </a:r>
          </a:p>
          <a:p>
            <a:r>
              <a:rPr lang="en-US" altLang="zh-CN" dirty="0"/>
              <a:t> }</a:t>
            </a:r>
          </a:p>
          <a:p>
            <a:endParaRPr lang="en-US" altLang="zh-CN" dirty="0"/>
          </a:p>
          <a:p>
            <a:r>
              <a:rPr lang="en-US" altLang="zh-CN" dirty="0"/>
              <a:t>template&lt;class ELEMENT_TYPE&gt;</a:t>
            </a:r>
          </a:p>
          <a:p>
            <a:r>
              <a:rPr lang="en-US" altLang="zh-CN" dirty="0"/>
              <a:t>ELEMENT_TYPE&amp; List&lt; ELEMENT_TYPE &gt;::operator[](int index)</a:t>
            </a:r>
          </a:p>
          <a:p>
            <a:r>
              <a:rPr lang="en-US" altLang="zh-CN" dirty="0"/>
              <a:t>{</a:t>
            </a:r>
          </a:p>
          <a:p>
            <a:r>
              <a:rPr lang="en-US" altLang="zh-CN" dirty="0"/>
              <a:t>          return vector1[index];</a:t>
            </a:r>
          </a:p>
          <a:p>
            <a:r>
              <a:rPr lang="en-US" altLang="zh-CN" dirty="0"/>
              <a:t>}</a:t>
            </a:r>
          </a:p>
          <a:p>
            <a:endParaRPr lang="en-US" altLang="zh-CN" dirty="0"/>
          </a:p>
          <a:p>
            <a:endParaRPr lang="en-US" altLang="zh-CN" dirty="0"/>
          </a:p>
          <a:p>
            <a:endParaRPr lang="en-US" altLang="zh-CN" dirty="0"/>
          </a:p>
          <a:p>
            <a:r>
              <a:rPr lang="en-US" altLang="zh-CN" dirty="0"/>
              <a:t>int main()</a:t>
            </a:r>
          </a:p>
          <a:p>
            <a:r>
              <a:rPr lang="en-US" altLang="zh-CN" dirty="0"/>
              <a:t>{</a:t>
            </a:r>
          </a:p>
          <a:p>
            <a:r>
              <a:rPr lang="en-US" altLang="zh-CN" dirty="0"/>
              <a:t>    List&lt;int &gt; </a:t>
            </a:r>
            <a:r>
              <a:rPr lang="en-US" altLang="zh-CN" dirty="0" err="1"/>
              <a:t>mylist</a:t>
            </a:r>
            <a:r>
              <a:rPr lang="en-US" altLang="zh-CN" dirty="0"/>
              <a:t>(10);</a:t>
            </a:r>
          </a:p>
          <a:p>
            <a:r>
              <a:rPr lang="en-US" altLang="zh-CN" dirty="0"/>
              <a:t>    </a:t>
            </a:r>
            <a:r>
              <a:rPr lang="en-US" altLang="zh-CN" dirty="0" err="1"/>
              <a:t>mylist.setvalue</a:t>
            </a:r>
            <a:r>
              <a:rPr lang="en-US" altLang="zh-CN" dirty="0"/>
              <a:t>();</a:t>
            </a:r>
          </a:p>
          <a:p>
            <a:r>
              <a:rPr lang="en-US" altLang="zh-CN" dirty="0"/>
              <a:t>    if (mylist.search1(10))</a:t>
            </a:r>
          </a:p>
          <a:p>
            <a:r>
              <a:rPr lang="en-US" altLang="zh-CN" dirty="0"/>
              <a:t>        </a:t>
            </a:r>
            <a:r>
              <a:rPr lang="en-US" altLang="zh-CN" dirty="0" err="1"/>
              <a:t>cout</a:t>
            </a:r>
            <a:r>
              <a:rPr lang="en-US" altLang="zh-CN" dirty="0"/>
              <a:t>&lt;&lt;"find it"&lt;&lt;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&lt;&lt;"not found"&lt;&lt;</a:t>
            </a:r>
            <a:r>
              <a:rPr lang="en-US" altLang="zh-CN" dirty="0" err="1"/>
              <a:t>endl</a:t>
            </a:r>
            <a:r>
              <a:rPr lang="en-US" altLang="zh-CN" dirty="0"/>
              <a:t>;</a:t>
            </a:r>
          </a:p>
          <a:p>
            <a:r>
              <a:rPr lang="en-US" altLang="zh-CN" dirty="0"/>
              <a:t>    </a:t>
            </a:r>
            <a:r>
              <a:rPr lang="en-US" altLang="zh-CN" dirty="0" err="1"/>
              <a:t>cout</a:t>
            </a:r>
            <a:r>
              <a:rPr lang="en-US" altLang="zh-CN" dirty="0"/>
              <a:t> &lt;&lt; "Hello world!" &lt;&lt; </a:t>
            </a:r>
            <a:r>
              <a:rPr lang="en-US" altLang="zh-CN" dirty="0" err="1"/>
              <a:t>endl</a:t>
            </a:r>
            <a:r>
              <a:rPr lang="en-US" altLang="zh-CN" dirty="0"/>
              <a:t>;</a:t>
            </a:r>
          </a:p>
          <a:p>
            <a:r>
              <a:rPr lang="en-US" altLang="zh-CN" dirty="0"/>
              <a:t>    return 0;</a:t>
            </a:r>
          </a:p>
          <a:p>
            <a:r>
              <a:rPr lang="en-US" altLang="zh-CN" dirty="0"/>
              <a:t>}</a:t>
            </a:r>
          </a:p>
          <a:p>
            <a:r>
              <a:rPr lang="en-US" altLang="zh-CN" dirty="0"/>
              <a:t>-----------------------</a:t>
            </a:r>
          </a:p>
          <a:p>
            <a:r>
              <a:rPr lang="en-US" altLang="zh-CN" dirty="0"/>
              <a:t>#include &lt;iostream&gt;</a:t>
            </a:r>
          </a:p>
          <a:p>
            <a:endParaRPr lang="en-US" altLang="zh-CN" dirty="0"/>
          </a:p>
          <a:p>
            <a:r>
              <a:rPr lang="en-US" altLang="zh-CN" dirty="0"/>
              <a:t>using namespace std;</a:t>
            </a:r>
          </a:p>
          <a:p>
            <a:endParaRPr lang="en-US" altLang="zh-CN" dirty="0"/>
          </a:p>
          <a:p>
            <a:r>
              <a:rPr lang="en-US" altLang="zh-CN" dirty="0"/>
              <a:t>template&lt;class ELEMENT_TYPE&gt;</a:t>
            </a:r>
          </a:p>
          <a:p>
            <a:r>
              <a:rPr lang="en-US" altLang="zh-CN" dirty="0"/>
              <a:t>class sample{</a:t>
            </a:r>
          </a:p>
          <a:p>
            <a:r>
              <a:rPr lang="en-US" altLang="zh-CN" dirty="0"/>
              <a:t>   ELEMENT_TYPE a;</a:t>
            </a:r>
          </a:p>
          <a:p>
            <a:r>
              <a:rPr lang="en-US" altLang="zh-CN" dirty="0"/>
              <a:t>public:</a:t>
            </a:r>
          </a:p>
          <a:p>
            <a:r>
              <a:rPr lang="en-US" altLang="zh-CN" dirty="0"/>
              <a:t>    sample(int _a):a(_a){};</a:t>
            </a:r>
          </a:p>
          <a:p>
            <a:r>
              <a:rPr lang="en-US" altLang="zh-CN" dirty="0"/>
              <a:t>    bool operator ==(sample &amp;s){</a:t>
            </a:r>
          </a:p>
          <a:p>
            <a:r>
              <a:rPr lang="en-US" altLang="zh-CN" dirty="0"/>
              <a:t>        if (a==</a:t>
            </a:r>
            <a:r>
              <a:rPr lang="en-US" altLang="zh-CN" dirty="0" err="1"/>
              <a:t>s.a</a:t>
            </a:r>
            <a:r>
              <a:rPr lang="en-US" altLang="zh-CN" dirty="0"/>
              <a:t>)</a:t>
            </a:r>
          </a:p>
          <a:p>
            <a:r>
              <a:rPr lang="en-US" altLang="zh-CN" dirty="0"/>
              <a:t>            return true;</a:t>
            </a:r>
          </a:p>
          <a:p>
            <a:r>
              <a:rPr lang="en-US" altLang="zh-CN" dirty="0"/>
              <a:t>        else</a:t>
            </a:r>
          </a:p>
          <a:p>
            <a:r>
              <a:rPr lang="en-US" altLang="zh-CN" dirty="0"/>
              <a:t>            return false;</a:t>
            </a:r>
          </a:p>
          <a:p>
            <a:r>
              <a:rPr lang="en-US" altLang="zh-CN" dirty="0"/>
              <a:t>    }</a:t>
            </a:r>
          </a:p>
          <a:p>
            <a:r>
              <a:rPr lang="en-US" altLang="zh-CN" dirty="0"/>
              <a:t>};</a:t>
            </a:r>
          </a:p>
          <a:p>
            <a:endParaRPr lang="en-US" altLang="zh-CN" dirty="0"/>
          </a:p>
          <a:p>
            <a:r>
              <a:rPr lang="en-US" altLang="zh-CN" dirty="0"/>
              <a:t>int main()</a:t>
            </a:r>
          </a:p>
          <a:p>
            <a:r>
              <a:rPr lang="en-US" altLang="zh-CN" dirty="0"/>
              <a:t>{</a:t>
            </a:r>
          </a:p>
          <a:p>
            <a:r>
              <a:rPr lang="en-US" altLang="zh-CN" dirty="0"/>
              <a:t>    sample&lt;int&gt; a(10),b(10)</a:t>
            </a:r>
          </a:p>
          <a:p>
            <a:r>
              <a:rPr lang="en-US" altLang="zh-CN" dirty="0"/>
              <a:t>    if (a==b)</a:t>
            </a:r>
          </a:p>
          <a:p>
            <a:r>
              <a:rPr lang="en-US" altLang="zh-CN" dirty="0"/>
              <a:t>        </a:t>
            </a:r>
            <a:r>
              <a:rPr lang="en-US" altLang="zh-CN" dirty="0" err="1"/>
              <a:t>cout</a:t>
            </a:r>
            <a:r>
              <a:rPr lang="en-US" altLang="zh-CN" dirty="0"/>
              <a:t>&lt;&lt;"equal"&lt;&lt;</a:t>
            </a:r>
            <a:r>
              <a:rPr lang="en-US" altLang="zh-CN" dirty="0" err="1"/>
              <a:t>endl</a:t>
            </a:r>
            <a:r>
              <a:rPr lang="en-US" altLang="zh-CN" dirty="0"/>
              <a:t>;</a:t>
            </a:r>
          </a:p>
          <a:p>
            <a:r>
              <a:rPr lang="en-US" altLang="zh-CN" dirty="0"/>
              <a:t>    else</a:t>
            </a:r>
          </a:p>
          <a:p>
            <a:r>
              <a:rPr lang="en-US" altLang="zh-CN" dirty="0"/>
              <a:t>        </a:t>
            </a:r>
            <a:r>
              <a:rPr lang="en-US" altLang="zh-CN" dirty="0" err="1"/>
              <a:t>cout</a:t>
            </a:r>
            <a:r>
              <a:rPr lang="en-US" altLang="zh-CN" dirty="0"/>
              <a:t>&lt;&lt;"not equal"&lt;&lt;</a:t>
            </a:r>
            <a:r>
              <a:rPr lang="en-US" altLang="zh-CN" dirty="0" err="1"/>
              <a:t>endl</a:t>
            </a:r>
            <a:r>
              <a:rPr lang="en-US" altLang="zh-CN" dirty="0"/>
              <a:t>;</a:t>
            </a:r>
          </a:p>
          <a:p>
            <a:r>
              <a:rPr lang="en-US" altLang="zh-CN" dirty="0"/>
              <a:t>    </a:t>
            </a:r>
            <a:r>
              <a:rPr lang="en-US" altLang="zh-CN" dirty="0" err="1"/>
              <a:t>cout</a:t>
            </a:r>
            <a:r>
              <a:rPr lang="en-US" altLang="zh-CN" dirty="0"/>
              <a:t> &lt;&lt; "Hello world!" &lt;&lt; </a:t>
            </a:r>
            <a:r>
              <a:rPr lang="en-US" altLang="zh-CN" dirty="0" err="1"/>
              <a:t>endl</a:t>
            </a:r>
            <a:r>
              <a:rPr lang="en-US" altLang="zh-CN" dirty="0"/>
              <a:t>;</a:t>
            </a:r>
          </a:p>
          <a:p>
            <a:r>
              <a:rPr lang="en-US" altLang="zh-CN" dirty="0"/>
              <a:t>    return 0;</a:t>
            </a:r>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FAF73557-32DA-47C4-A2FF-ECC9FA624B8D}" type="slidenum">
              <a:rPr lang="zh-CN" altLang="en-US" smtClean="0"/>
              <a:pPr>
                <a:defRPr/>
              </a:pPr>
              <a:t>60</a:t>
            </a:fld>
            <a:endParaRPr lang="zh-CN" altLang="en-US"/>
          </a:p>
        </p:txBody>
      </p:sp>
    </p:spTree>
    <p:extLst>
      <p:ext uri="{BB962C8B-B14F-4D97-AF65-F5344CB8AC3E}">
        <p14:creationId xmlns:p14="http://schemas.microsoft.com/office/powerpoint/2010/main" val="2396849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ea typeface="宋体" charset="-122"/>
              </a:defRPr>
            </a:lvl1pPr>
            <a:lvl2pPr marL="742950" indent="-285750">
              <a:defRPr sz="1200">
                <a:solidFill>
                  <a:schemeClr val="tx1"/>
                </a:solidFill>
                <a:latin typeface="Calibri" pitchFamily="34" charset="0"/>
                <a:ea typeface="宋体" charset="-122"/>
              </a:defRPr>
            </a:lvl2pPr>
            <a:lvl3pPr marL="1143000" indent="-228600">
              <a:defRPr sz="1200">
                <a:solidFill>
                  <a:schemeClr val="tx1"/>
                </a:solidFill>
                <a:latin typeface="Calibri" pitchFamily="34" charset="0"/>
                <a:ea typeface="宋体" charset="-122"/>
              </a:defRPr>
            </a:lvl3pPr>
            <a:lvl4pPr marL="1600200" indent="-228600">
              <a:defRPr sz="1200">
                <a:solidFill>
                  <a:schemeClr val="tx1"/>
                </a:solidFill>
                <a:latin typeface="Calibri" pitchFamily="34" charset="0"/>
                <a:ea typeface="宋体" charset="-122"/>
              </a:defRPr>
            </a:lvl4pPr>
            <a:lvl5pPr marL="2057400" indent="-228600">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fld id="{3B1A557B-AC08-421F-A809-FA7755015711}" type="slidenum">
              <a:rPr lang="en-US" altLang="zh-CN" smtClean="0">
                <a:latin typeface="Times New Roman" pitchFamily="18" charset="0"/>
              </a:rPr>
              <a:pPr/>
              <a:t>61</a:t>
            </a:fld>
            <a:endParaRPr lang="en-US" altLang="zh-CN">
              <a:latin typeface="Times New Roman" pitchFamily="18" charset="0"/>
            </a:endParaRPr>
          </a:p>
        </p:txBody>
      </p:sp>
    </p:spTree>
    <p:extLst>
      <p:ext uri="{BB962C8B-B14F-4D97-AF65-F5344CB8AC3E}">
        <p14:creationId xmlns:p14="http://schemas.microsoft.com/office/powerpoint/2010/main" val="158480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charset="-122"/>
              </a:rPr>
              <a:t>#include&lt;iostream&gt;</a:t>
            </a:r>
          </a:p>
          <a:p>
            <a:r>
              <a:rPr lang="en-US" altLang="zh-CN">
                <a:ea typeface="宋体" charset="-122"/>
              </a:rPr>
              <a:t>using namespace std;</a:t>
            </a:r>
          </a:p>
          <a:p>
            <a:r>
              <a:rPr lang="en-US" altLang="zh-CN">
                <a:ea typeface="宋体" charset="-122"/>
              </a:rPr>
              <a:t>template &lt;class T &gt;</a:t>
            </a:r>
          </a:p>
          <a:p>
            <a:r>
              <a:rPr lang="en-US" altLang="zh-CN">
                <a:ea typeface="宋体" charset="-122"/>
              </a:rPr>
              <a:t>T  max(T x, T y)</a:t>
            </a:r>
          </a:p>
          <a:p>
            <a:r>
              <a:rPr lang="en-US" altLang="zh-CN">
                <a:ea typeface="宋体" charset="-122"/>
              </a:rPr>
              <a:t>{ </a:t>
            </a:r>
          </a:p>
          <a:p>
            <a:r>
              <a:rPr lang="en-US" altLang="zh-CN">
                <a:ea typeface="宋体" charset="-122"/>
              </a:rPr>
              <a:t>    return (x&gt;y)?x:y;</a:t>
            </a:r>
          </a:p>
          <a:p>
            <a:r>
              <a:rPr lang="en-US" altLang="zh-CN">
                <a:ea typeface="宋体" charset="-122"/>
              </a:rPr>
              <a:t>}</a:t>
            </a:r>
          </a:p>
          <a:p>
            <a:endParaRPr lang="en-US" altLang="zh-CN">
              <a:ea typeface="宋体" charset="-122"/>
            </a:endParaRPr>
          </a:p>
          <a:p>
            <a:endParaRPr lang="en-US" altLang="zh-CN">
              <a:ea typeface="宋体" charset="-122"/>
            </a:endParaRPr>
          </a:p>
          <a:p>
            <a:r>
              <a:rPr lang="en-US" altLang="zh-CN">
                <a:ea typeface="宋体" charset="-122"/>
              </a:rPr>
              <a:t>int main()</a:t>
            </a:r>
          </a:p>
          <a:p>
            <a:r>
              <a:rPr lang="en-US" altLang="zh-CN">
                <a:ea typeface="宋体" charset="-122"/>
              </a:rPr>
              <a:t>{</a:t>
            </a:r>
          </a:p>
          <a:p>
            <a:r>
              <a:rPr lang="en-US" altLang="zh-CN">
                <a:ea typeface="宋体" charset="-122"/>
              </a:rPr>
              <a:t>	cout&lt;&lt;"The max of two int number is: "&lt;&lt;max(3,5)&lt;&lt;endl;</a:t>
            </a:r>
          </a:p>
          <a:p>
            <a:r>
              <a:rPr lang="en-US" altLang="zh-CN">
                <a:ea typeface="宋体" charset="-122"/>
              </a:rPr>
              <a:t>	cout&lt;&lt;"The max of two float number is: "&lt;&lt;max(3.4f,5.4f)&lt;&lt;endl;</a:t>
            </a:r>
          </a:p>
          <a:p>
            <a:r>
              <a:rPr lang="en-US" altLang="zh-CN">
                <a:ea typeface="宋体" charset="-122"/>
              </a:rPr>
              <a:t>	return 0;</a:t>
            </a:r>
          </a:p>
          <a:p>
            <a:r>
              <a:rPr lang="en-US" altLang="zh-CN">
                <a:ea typeface="宋体" charset="-122"/>
              </a:rPr>
              <a:t>}</a:t>
            </a:r>
            <a:endParaRPr lang="zh-CN" altLang="en-US">
              <a:ea typeface="宋体" charset="-122"/>
            </a:endParaRP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1F5B783-5219-4380-A8FA-FC9EFBEB122B}" type="slidenum">
              <a:rPr lang="en-US" altLang="zh-CN" smtClean="0">
                <a:latin typeface="Times New Roman" pitchFamily="18" charset="0"/>
              </a:rPr>
              <a:pPr eaLnBrk="1" hangingPunct="1"/>
              <a:t>7</a:t>
            </a:fld>
            <a:endParaRPr lang="en-US" altLang="zh-CN">
              <a:latin typeface="Times New Roman" pitchFamily="18" charset="0"/>
            </a:endParaRPr>
          </a:p>
        </p:txBody>
      </p:sp>
    </p:spTree>
    <p:extLst>
      <p:ext uri="{BB962C8B-B14F-4D97-AF65-F5344CB8AC3E}">
        <p14:creationId xmlns:p14="http://schemas.microsoft.com/office/powerpoint/2010/main" val="162057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0C33BEF-E8E5-4694-AB05-6F3D694E5BB2}" type="slidenum">
              <a:rPr lang="zh-CN" altLang="en-US" smtClean="0">
                <a:latin typeface="Times New Roman" pitchFamily="18" charset="0"/>
              </a:rPr>
              <a:pPr eaLnBrk="1" hangingPunct="1"/>
              <a:t>11</a:t>
            </a:fld>
            <a:endParaRPr lang="en-US" altLang="zh-CN">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34914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rgbClr val="FF5050"/>
              </a:buClr>
            </a:pPr>
            <a:endParaRPr lang="zh-CN" altLang="en-US" sz="1000" b="1">
              <a:solidFill>
                <a:schemeClr val="bg2"/>
              </a:solidFill>
              <a:ea typeface="宋体" charset="-122"/>
            </a:endParaRPr>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ADAD68-520E-4225-8EB0-78BF38784F0D}" type="slidenum">
              <a:rPr lang="en-US" altLang="zh-CN" smtClean="0">
                <a:latin typeface="Times New Roman" pitchFamily="18" charset="0"/>
              </a:rPr>
              <a:pPr eaLnBrk="1" hangingPunct="1"/>
              <a:t>15</a:t>
            </a:fld>
            <a:endParaRPr lang="en-US" altLang="zh-CN">
              <a:latin typeface="Times New Roman" pitchFamily="18" charset="0"/>
            </a:endParaRPr>
          </a:p>
        </p:txBody>
      </p:sp>
    </p:spTree>
    <p:extLst>
      <p:ext uri="{BB962C8B-B14F-4D97-AF65-F5344CB8AC3E}">
        <p14:creationId xmlns:p14="http://schemas.microsoft.com/office/powerpoint/2010/main" val="415238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sz="500">
              <a:ea typeface="宋体" charset="-122"/>
            </a:endParaRP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B4EB44D-D8E9-460D-9DDF-3D1BCE6E9605}" type="slidenum">
              <a:rPr lang="en-US" altLang="zh-CN" smtClean="0">
                <a:latin typeface="Times New Roman" pitchFamily="18" charset="0"/>
              </a:rPr>
              <a:pPr eaLnBrk="1" hangingPunct="1"/>
              <a:t>16</a:t>
            </a:fld>
            <a:endParaRPr lang="en-US" altLang="zh-CN">
              <a:latin typeface="Times New Roman" pitchFamily="18" charset="0"/>
            </a:endParaRPr>
          </a:p>
        </p:txBody>
      </p:sp>
    </p:spTree>
    <p:extLst>
      <p:ext uri="{BB962C8B-B14F-4D97-AF65-F5344CB8AC3E}">
        <p14:creationId xmlns:p14="http://schemas.microsoft.com/office/powerpoint/2010/main" val="370929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sz="1100">
              <a:ea typeface="宋体" charset="-122"/>
            </a:endParaRPr>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1844706-FA5D-4BFC-9ACF-AF54969279FA}" type="slidenum">
              <a:rPr lang="en-US" altLang="zh-CN" smtClean="0">
                <a:latin typeface="Times New Roman" pitchFamily="18" charset="0"/>
              </a:rPr>
              <a:pPr eaLnBrk="1" hangingPunct="1"/>
              <a:t>17</a:t>
            </a:fld>
            <a:endParaRPr lang="en-US" altLang="zh-CN">
              <a:latin typeface="Times New Roman" pitchFamily="18" charset="0"/>
            </a:endParaRPr>
          </a:p>
        </p:txBody>
      </p:sp>
    </p:spTree>
    <p:extLst>
      <p:ext uri="{BB962C8B-B14F-4D97-AF65-F5344CB8AC3E}">
        <p14:creationId xmlns:p14="http://schemas.microsoft.com/office/powerpoint/2010/main" val="342130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8419053-0630-4C61-B86F-17414B4C8AED}" type="slidenum">
              <a:rPr lang="en-US" altLang="zh-CN" smtClean="0">
                <a:latin typeface="Times New Roman" pitchFamily="18" charset="0"/>
              </a:rPr>
              <a:pPr eaLnBrk="1" hangingPunct="1"/>
              <a:t>23</a:t>
            </a:fld>
            <a:endParaRPr lang="en-US" altLang="zh-CN">
              <a:latin typeface="Times New Roman" pitchFamily="18" charset="0"/>
            </a:endParaRPr>
          </a:p>
        </p:txBody>
      </p:sp>
    </p:spTree>
    <p:extLst>
      <p:ext uri="{BB962C8B-B14F-4D97-AF65-F5344CB8AC3E}">
        <p14:creationId xmlns:p14="http://schemas.microsoft.com/office/powerpoint/2010/main" val="373622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zh-CN" altLang="en-US">
              <a:ea typeface="宋体" charset="-122"/>
            </a:endParaRPr>
          </a:p>
        </p:txBody>
      </p:sp>
    </p:spTree>
    <p:extLst>
      <p:ext uri="{BB962C8B-B14F-4D97-AF65-F5344CB8AC3E}">
        <p14:creationId xmlns:p14="http://schemas.microsoft.com/office/powerpoint/2010/main" val="212354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0312BF3-C474-4A6E-8A4D-BFC181AED3FA}" type="slidenum">
              <a:rPr lang="en-US" altLang="zh-CN" smtClean="0">
                <a:latin typeface="Times New Roman" pitchFamily="18" charset="0"/>
              </a:rPr>
              <a:pPr eaLnBrk="1" hangingPunct="1"/>
              <a:t>28</a:t>
            </a:fld>
            <a:endParaRPr lang="en-US" altLang="zh-CN">
              <a:latin typeface="Times New Roman" pitchFamily="18" charset="0"/>
            </a:endParaRPr>
          </a:p>
        </p:txBody>
      </p:sp>
    </p:spTree>
    <p:extLst>
      <p:ext uri="{BB962C8B-B14F-4D97-AF65-F5344CB8AC3E}">
        <p14:creationId xmlns:p14="http://schemas.microsoft.com/office/powerpoint/2010/main" val="3159182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73545142-71BC-4ADF-863C-C26C17D6E577}" type="datetimeFigureOut">
              <a:rPr lang="zh-CN" altLang="en-US"/>
              <a:pPr>
                <a:defRPr/>
              </a:pPr>
              <a:t>2022/6/13</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AA164921-9E01-4B8B-82C2-87D86194BBE3}" type="slidenum">
              <a:rPr lang="zh-CN" altLang="en-US"/>
              <a:pPr>
                <a:defRPr/>
              </a:pPr>
              <a:t>‹#›</a:t>
            </a:fld>
            <a:endParaRPr lang="zh-CN" altLang="en-US"/>
          </a:p>
        </p:txBody>
      </p:sp>
    </p:spTree>
    <p:extLst>
      <p:ext uri="{BB962C8B-B14F-4D97-AF65-F5344CB8AC3E}">
        <p14:creationId xmlns:p14="http://schemas.microsoft.com/office/powerpoint/2010/main" val="366293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94BDA13E-E2CF-4130-BCAF-6DD0CF62F0B5}" type="datetimeFigureOut">
              <a:rPr lang="zh-CN" altLang="en-US"/>
              <a:pPr>
                <a:defRPr/>
              </a:pPr>
              <a:t>2022/6/13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AFE4E03A-C8E2-4983-B44A-D92091AA2330}" type="slidenum">
              <a:rPr lang="zh-CN" altLang="en-US"/>
              <a:pPr>
                <a:defRPr/>
              </a:pPr>
              <a:t>‹#›</a:t>
            </a:fld>
            <a:endParaRPr lang="zh-CN" altLang="en-US"/>
          </a:p>
        </p:txBody>
      </p:sp>
    </p:spTree>
    <p:extLst>
      <p:ext uri="{BB962C8B-B14F-4D97-AF65-F5344CB8AC3E}">
        <p14:creationId xmlns:p14="http://schemas.microsoft.com/office/powerpoint/2010/main" val="17706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BD8568-269D-4D9C-BFCE-DB2D3834CC94}" type="datetimeFigureOut">
              <a:rPr lang="zh-CN" altLang="en-US"/>
              <a:pPr>
                <a:defRPr/>
              </a:pPr>
              <a:t>2022/6/13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2E114FA1-A6B2-4EB9-BE30-0D76F7E3D162}" type="slidenum">
              <a:rPr lang="zh-CN" altLang="en-US"/>
              <a:pPr>
                <a:defRPr/>
              </a:pPr>
              <a:t>‹#›</a:t>
            </a:fld>
            <a:endParaRPr lang="zh-CN" altLang="en-US"/>
          </a:p>
        </p:txBody>
      </p:sp>
    </p:spTree>
    <p:extLst>
      <p:ext uri="{BB962C8B-B14F-4D97-AF65-F5344CB8AC3E}">
        <p14:creationId xmlns:p14="http://schemas.microsoft.com/office/powerpoint/2010/main" val="381471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gradFill rotWithShape="0">
          <a:gsLst>
            <a:gs pos="0">
              <a:srgbClr val="001847"/>
            </a:gs>
            <a:gs pos="100000">
              <a:schemeClr val="bg1"/>
            </a:gs>
          </a:gsLst>
          <a:lin ang="5400000" scaled="1"/>
        </a:gradFill>
        <a:effectLst/>
      </p:bgPr>
    </p:bg>
    <p:spTree>
      <p:nvGrpSpPr>
        <p:cNvPr id="1" name=""/>
        <p:cNvGrpSpPr/>
        <p:nvPr/>
      </p:nvGrpSpPr>
      <p:grpSpPr>
        <a:xfrm>
          <a:off x="0" y="0"/>
          <a:ext cx="0" cy="0"/>
          <a:chOff x="0" y="0"/>
          <a:chExt cx="0" cy="0"/>
        </a:xfrm>
      </p:grpSpPr>
      <p:sp>
        <p:nvSpPr>
          <p:cNvPr id="108562" name="Rectangle 18"/>
          <p:cNvSpPr>
            <a:spLocks noGrp="1" noChangeArrowheads="1"/>
          </p:cNvSpPr>
          <p:nvPr>
            <p:ph type="ctrTitle" sz="quarter"/>
          </p:nvPr>
        </p:nvSpPr>
        <p:spPr>
          <a:xfrm>
            <a:off x="457200" y="1447800"/>
            <a:ext cx="8229600" cy="1736725"/>
          </a:xfrm>
        </p:spPr>
        <p:txBody>
          <a:bodyPr/>
          <a:lstStyle>
            <a:lvl1pPr>
              <a:defRPr sz="4400"/>
            </a:lvl1pPr>
          </a:lstStyle>
          <a:p>
            <a:r>
              <a:rPr lang="zh-CN" altLang="en-US"/>
              <a:t>单击此处编辑母版标题样式</a:t>
            </a:r>
          </a:p>
        </p:txBody>
      </p:sp>
      <p:sp>
        <p:nvSpPr>
          <p:cNvPr id="108563" name="Rectangle 19"/>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zh-CN" altLang="en-US"/>
              <a:t>单击此处编辑母版副标题样式</a:t>
            </a:r>
          </a:p>
        </p:txBody>
      </p:sp>
      <p:sp>
        <p:nvSpPr>
          <p:cNvPr id="4" name="Rectangle 20"/>
          <p:cNvSpPr>
            <a:spLocks noGrp="1" noChangeArrowheads="1"/>
          </p:cNvSpPr>
          <p:nvPr>
            <p:ph type="sldNum" sz="quarter" idx="10"/>
          </p:nvPr>
        </p:nvSpPr>
        <p:spPr/>
        <p:txBody>
          <a:bodyPr/>
          <a:lstStyle>
            <a:lvl1pPr>
              <a:defRPr>
                <a:solidFill>
                  <a:srgbClr val="FFFFFF"/>
                </a:solidFill>
                <a:effectLst>
                  <a:outerShdw blurRad="38100" dist="38100" dir="2700000" algn="tl">
                    <a:srgbClr val="000000"/>
                  </a:outerShdw>
                </a:effectLst>
                <a:latin typeface="Lucida Sans Unicode" pitchFamily="34" charset="0"/>
              </a:defRPr>
            </a:lvl1pPr>
          </a:lstStyle>
          <a:p>
            <a:pPr>
              <a:defRPr/>
            </a:pPr>
            <a:fld id="{035CF9A8-6A99-4E8E-BC4A-93DD555DADE4}" type="slidenum">
              <a:rPr lang="en-US" altLang="zh-CN"/>
              <a:pPr>
                <a:defRPr/>
              </a:pPr>
              <a:t>‹#›</a:t>
            </a:fld>
            <a:endParaRPr lang="en-US" altLang="zh-CN"/>
          </a:p>
        </p:txBody>
      </p:sp>
    </p:spTree>
    <p:extLst>
      <p:ext uri="{BB962C8B-B14F-4D97-AF65-F5344CB8AC3E}">
        <p14:creationId xmlns:p14="http://schemas.microsoft.com/office/powerpoint/2010/main" val="709377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F450E993-DD3F-468B-8553-8D7AF63C8F16}" type="slidenum">
              <a:rPr lang="en-US" altLang="zh-CN"/>
              <a:pPr>
                <a:defRPr/>
              </a:pPr>
              <a:t>‹#›</a:t>
            </a:fld>
            <a:endParaRPr lang="en-US" altLang="zh-CN"/>
          </a:p>
        </p:txBody>
      </p:sp>
    </p:spTree>
    <p:extLst>
      <p:ext uri="{BB962C8B-B14F-4D97-AF65-F5344CB8AC3E}">
        <p14:creationId xmlns:p14="http://schemas.microsoft.com/office/powerpoint/2010/main" val="1788364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4149ACBC-E74B-49D0-9FBC-2286FAB09935}" type="slidenum">
              <a:rPr lang="en-US" altLang="zh-CN"/>
              <a:pPr>
                <a:defRPr/>
              </a:pPr>
              <a:t>‹#›</a:t>
            </a:fld>
            <a:endParaRPr lang="en-US" altLang="zh-CN"/>
          </a:p>
        </p:txBody>
      </p:sp>
    </p:spTree>
    <p:extLst>
      <p:ext uri="{BB962C8B-B14F-4D97-AF65-F5344CB8AC3E}">
        <p14:creationId xmlns:p14="http://schemas.microsoft.com/office/powerpoint/2010/main" val="204233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981075"/>
            <a:ext cx="440531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7100" y="981075"/>
            <a:ext cx="440690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9048B5E7-169B-470C-A45F-237CAE7A1895}" type="slidenum">
              <a:rPr lang="en-US" altLang="zh-CN"/>
              <a:pPr>
                <a:defRPr/>
              </a:pPr>
              <a:t>‹#›</a:t>
            </a:fld>
            <a:endParaRPr lang="en-US" altLang="zh-CN"/>
          </a:p>
        </p:txBody>
      </p:sp>
    </p:spTree>
    <p:extLst>
      <p:ext uri="{BB962C8B-B14F-4D97-AF65-F5344CB8AC3E}">
        <p14:creationId xmlns:p14="http://schemas.microsoft.com/office/powerpoint/2010/main" val="4285216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A4390D7A-F729-42E1-8D45-3E1EE187C7F7}" type="slidenum">
              <a:rPr lang="en-US" altLang="zh-CN"/>
              <a:pPr>
                <a:defRPr/>
              </a:pPr>
              <a:t>‹#›</a:t>
            </a:fld>
            <a:endParaRPr lang="en-US" altLang="zh-CN"/>
          </a:p>
        </p:txBody>
      </p:sp>
    </p:spTree>
    <p:extLst>
      <p:ext uri="{BB962C8B-B14F-4D97-AF65-F5344CB8AC3E}">
        <p14:creationId xmlns:p14="http://schemas.microsoft.com/office/powerpoint/2010/main" val="3671448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1035C400-F6E3-4F15-9002-6AB856454D09}" type="slidenum">
              <a:rPr lang="en-US" altLang="zh-CN"/>
              <a:pPr>
                <a:defRPr/>
              </a:pPr>
              <a:t>‹#›</a:t>
            </a:fld>
            <a:endParaRPr lang="en-US" altLang="zh-CN"/>
          </a:p>
        </p:txBody>
      </p:sp>
    </p:spTree>
    <p:extLst>
      <p:ext uri="{BB962C8B-B14F-4D97-AF65-F5344CB8AC3E}">
        <p14:creationId xmlns:p14="http://schemas.microsoft.com/office/powerpoint/2010/main" val="3292227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30E631A5-B831-437A-ADB2-0E409BFEB09C}" type="slidenum">
              <a:rPr lang="en-US" altLang="zh-CN"/>
              <a:pPr>
                <a:defRPr/>
              </a:pPr>
              <a:t>‹#›</a:t>
            </a:fld>
            <a:endParaRPr lang="en-US" altLang="zh-CN"/>
          </a:p>
        </p:txBody>
      </p:sp>
    </p:spTree>
    <p:extLst>
      <p:ext uri="{BB962C8B-B14F-4D97-AF65-F5344CB8AC3E}">
        <p14:creationId xmlns:p14="http://schemas.microsoft.com/office/powerpoint/2010/main" val="2920692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BE1E939B-655F-41C7-AC27-283544802719}" type="slidenum">
              <a:rPr lang="en-US" altLang="zh-CN"/>
              <a:pPr>
                <a:defRPr/>
              </a:pPr>
              <a:t>‹#›</a:t>
            </a:fld>
            <a:endParaRPr lang="en-US" altLang="zh-CN"/>
          </a:p>
        </p:txBody>
      </p:sp>
    </p:spTree>
    <p:extLst>
      <p:ext uri="{BB962C8B-B14F-4D97-AF65-F5344CB8AC3E}">
        <p14:creationId xmlns:p14="http://schemas.microsoft.com/office/powerpoint/2010/main" val="58822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B9C399A5-8653-4843-B2E7-B9ECB6772802}" type="datetimeFigureOut">
              <a:rPr lang="zh-CN" altLang="en-US"/>
              <a:pPr>
                <a:defRPr/>
              </a:pPr>
              <a:t>2022/6/13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3A513033-BCB0-4593-BA9B-8BECF40DB409}" type="slidenum">
              <a:rPr lang="zh-CN" altLang="en-US"/>
              <a:pPr>
                <a:defRPr/>
              </a:pPr>
              <a:t>‹#›</a:t>
            </a:fld>
            <a:endParaRPr lang="zh-CN" altLang="en-US"/>
          </a:p>
        </p:txBody>
      </p:sp>
    </p:spTree>
    <p:extLst>
      <p:ext uri="{BB962C8B-B14F-4D97-AF65-F5344CB8AC3E}">
        <p14:creationId xmlns:p14="http://schemas.microsoft.com/office/powerpoint/2010/main" val="3242396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09A9AB0C-AF63-49C5-BAE9-0CFBFF2C6ED6}" type="slidenum">
              <a:rPr lang="en-US" altLang="zh-CN"/>
              <a:pPr>
                <a:defRPr/>
              </a:pPr>
              <a:t>‹#›</a:t>
            </a:fld>
            <a:endParaRPr lang="en-US" altLang="zh-CN"/>
          </a:p>
        </p:txBody>
      </p:sp>
    </p:spTree>
    <p:extLst>
      <p:ext uri="{BB962C8B-B14F-4D97-AF65-F5344CB8AC3E}">
        <p14:creationId xmlns:p14="http://schemas.microsoft.com/office/powerpoint/2010/main" val="2617512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9554591C-5904-4DA6-B4D8-9196362DC25D}" type="slidenum">
              <a:rPr lang="en-US" altLang="zh-CN"/>
              <a:pPr>
                <a:defRPr/>
              </a:pPr>
              <a:t>‹#›</a:t>
            </a:fld>
            <a:endParaRPr lang="en-US" altLang="zh-CN"/>
          </a:p>
        </p:txBody>
      </p:sp>
    </p:spTree>
    <p:extLst>
      <p:ext uri="{BB962C8B-B14F-4D97-AF65-F5344CB8AC3E}">
        <p14:creationId xmlns:p14="http://schemas.microsoft.com/office/powerpoint/2010/main" val="232056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4038" y="0"/>
            <a:ext cx="2239962" cy="6669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0"/>
            <a:ext cx="6572250" cy="6669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0C714720-7BEB-486E-8829-BFB14B67DB03}" type="slidenum">
              <a:rPr lang="en-US" altLang="zh-CN"/>
              <a:pPr>
                <a:defRPr/>
              </a:pPr>
              <a:t>‹#›</a:t>
            </a:fld>
            <a:endParaRPr lang="en-US" altLang="zh-CN"/>
          </a:p>
        </p:txBody>
      </p:sp>
    </p:spTree>
    <p:extLst>
      <p:ext uri="{BB962C8B-B14F-4D97-AF65-F5344CB8AC3E}">
        <p14:creationId xmlns:p14="http://schemas.microsoft.com/office/powerpoint/2010/main" val="158449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0"/>
            <a:ext cx="7345363" cy="823913"/>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981075"/>
            <a:ext cx="4405312" cy="5688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7100" y="981075"/>
            <a:ext cx="4406900" cy="5688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4D1947C7-CF4C-4C21-9A92-6742FDF05992}" type="slidenum">
              <a:rPr lang="en-US" altLang="zh-CN"/>
              <a:pPr>
                <a:defRPr/>
              </a:pPr>
              <a:t>‹#›</a:t>
            </a:fld>
            <a:endParaRPr lang="en-US" altLang="zh-CN"/>
          </a:p>
        </p:txBody>
      </p:sp>
    </p:spTree>
    <p:extLst>
      <p:ext uri="{BB962C8B-B14F-4D97-AF65-F5344CB8AC3E}">
        <p14:creationId xmlns:p14="http://schemas.microsoft.com/office/powerpoint/2010/main" val="3934307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gradFill rotWithShape="0">
          <a:gsLst>
            <a:gs pos="0">
              <a:srgbClr val="001847"/>
            </a:gs>
            <a:gs pos="100000">
              <a:schemeClr val="bg1"/>
            </a:gs>
          </a:gsLst>
          <a:lin ang="5400000" scaled="1"/>
        </a:gradFill>
        <a:effectLst/>
      </p:bgPr>
    </p:bg>
    <p:spTree>
      <p:nvGrpSpPr>
        <p:cNvPr id="1" name=""/>
        <p:cNvGrpSpPr/>
        <p:nvPr/>
      </p:nvGrpSpPr>
      <p:grpSpPr>
        <a:xfrm>
          <a:off x="0" y="0"/>
          <a:ext cx="0" cy="0"/>
          <a:chOff x="0" y="0"/>
          <a:chExt cx="0" cy="0"/>
        </a:xfrm>
      </p:grpSpPr>
      <p:sp>
        <p:nvSpPr>
          <p:cNvPr id="108562" name="Rectangle 18"/>
          <p:cNvSpPr>
            <a:spLocks noGrp="1" noChangeArrowheads="1"/>
          </p:cNvSpPr>
          <p:nvPr>
            <p:ph type="ctrTitle" sz="quarter"/>
          </p:nvPr>
        </p:nvSpPr>
        <p:spPr>
          <a:xfrm>
            <a:off x="457200" y="1447800"/>
            <a:ext cx="8229600" cy="1736725"/>
          </a:xfrm>
        </p:spPr>
        <p:txBody>
          <a:bodyPr/>
          <a:lstStyle>
            <a:lvl1pPr>
              <a:defRPr sz="4400"/>
            </a:lvl1pPr>
          </a:lstStyle>
          <a:p>
            <a:r>
              <a:rPr lang="zh-CN" altLang="en-US"/>
              <a:t>单击此处编辑母版标题样式</a:t>
            </a:r>
          </a:p>
        </p:txBody>
      </p:sp>
      <p:sp>
        <p:nvSpPr>
          <p:cNvPr id="108563" name="Rectangle 19"/>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zh-CN" altLang="en-US"/>
              <a:t>单击此处编辑母版副标题样式</a:t>
            </a:r>
          </a:p>
        </p:txBody>
      </p:sp>
      <p:sp>
        <p:nvSpPr>
          <p:cNvPr id="4" name="Rectangle 20"/>
          <p:cNvSpPr>
            <a:spLocks noGrp="1" noChangeArrowheads="1"/>
          </p:cNvSpPr>
          <p:nvPr>
            <p:ph type="sldNum" sz="quarter" idx="10"/>
          </p:nvPr>
        </p:nvSpPr>
        <p:spPr/>
        <p:txBody>
          <a:bodyPr/>
          <a:lstStyle>
            <a:lvl1pPr>
              <a:defRPr>
                <a:solidFill>
                  <a:srgbClr val="FFFFFF"/>
                </a:solidFill>
                <a:effectLst>
                  <a:outerShdw blurRad="38100" dist="38100" dir="2700000" algn="tl">
                    <a:srgbClr val="000000"/>
                  </a:outerShdw>
                </a:effectLst>
                <a:latin typeface="Lucida Sans Unicode" pitchFamily="34" charset="0"/>
              </a:defRPr>
            </a:lvl1pPr>
          </a:lstStyle>
          <a:p>
            <a:pPr>
              <a:defRPr/>
            </a:pPr>
            <a:fld id="{C2C3D21D-EA66-407A-AB51-C71F2DF2DEF0}" type="slidenum">
              <a:rPr lang="en-US" altLang="zh-CN"/>
              <a:pPr>
                <a:defRPr/>
              </a:pPr>
              <a:t>‹#›</a:t>
            </a:fld>
            <a:endParaRPr lang="en-US" altLang="zh-CN"/>
          </a:p>
        </p:txBody>
      </p:sp>
    </p:spTree>
    <p:extLst>
      <p:ext uri="{BB962C8B-B14F-4D97-AF65-F5344CB8AC3E}">
        <p14:creationId xmlns:p14="http://schemas.microsoft.com/office/powerpoint/2010/main" val="8558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7115A6F0-F51D-48E8-A6C3-B79A932641F5}" type="slidenum">
              <a:rPr lang="en-US" altLang="zh-CN"/>
              <a:pPr>
                <a:defRPr/>
              </a:pPr>
              <a:t>‹#›</a:t>
            </a:fld>
            <a:endParaRPr lang="en-US" altLang="zh-CN"/>
          </a:p>
        </p:txBody>
      </p:sp>
    </p:spTree>
    <p:extLst>
      <p:ext uri="{BB962C8B-B14F-4D97-AF65-F5344CB8AC3E}">
        <p14:creationId xmlns:p14="http://schemas.microsoft.com/office/powerpoint/2010/main" val="2614097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71B8D142-61B1-4548-911C-E85279956B47}" type="slidenum">
              <a:rPr lang="en-US" altLang="zh-CN"/>
              <a:pPr>
                <a:defRPr/>
              </a:pPr>
              <a:t>‹#›</a:t>
            </a:fld>
            <a:endParaRPr lang="en-US" altLang="zh-CN"/>
          </a:p>
        </p:txBody>
      </p:sp>
    </p:spTree>
    <p:extLst>
      <p:ext uri="{BB962C8B-B14F-4D97-AF65-F5344CB8AC3E}">
        <p14:creationId xmlns:p14="http://schemas.microsoft.com/office/powerpoint/2010/main" val="465305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981075"/>
            <a:ext cx="440531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7100" y="981075"/>
            <a:ext cx="4406900"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9842B506-0791-4318-A34F-44C3ABAC0FF3}" type="slidenum">
              <a:rPr lang="en-US" altLang="zh-CN"/>
              <a:pPr>
                <a:defRPr/>
              </a:pPr>
              <a:t>‹#›</a:t>
            </a:fld>
            <a:endParaRPr lang="en-US" altLang="zh-CN"/>
          </a:p>
        </p:txBody>
      </p:sp>
    </p:spTree>
    <p:extLst>
      <p:ext uri="{BB962C8B-B14F-4D97-AF65-F5344CB8AC3E}">
        <p14:creationId xmlns:p14="http://schemas.microsoft.com/office/powerpoint/2010/main" val="3965571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3065A978-FA66-4152-9443-B29C7C4D79E2}" type="slidenum">
              <a:rPr lang="en-US" altLang="zh-CN"/>
              <a:pPr>
                <a:defRPr/>
              </a:pPr>
              <a:t>‹#›</a:t>
            </a:fld>
            <a:endParaRPr lang="en-US" altLang="zh-CN"/>
          </a:p>
        </p:txBody>
      </p:sp>
    </p:spTree>
    <p:extLst>
      <p:ext uri="{BB962C8B-B14F-4D97-AF65-F5344CB8AC3E}">
        <p14:creationId xmlns:p14="http://schemas.microsoft.com/office/powerpoint/2010/main" val="1795850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1168FABC-3BFE-4DA5-9EB4-25B7F71D15BB}" type="slidenum">
              <a:rPr lang="en-US" altLang="zh-CN"/>
              <a:pPr>
                <a:defRPr/>
              </a:pPr>
              <a:t>‹#›</a:t>
            </a:fld>
            <a:endParaRPr lang="en-US" altLang="zh-CN"/>
          </a:p>
        </p:txBody>
      </p:sp>
    </p:spTree>
    <p:extLst>
      <p:ext uri="{BB962C8B-B14F-4D97-AF65-F5344CB8AC3E}">
        <p14:creationId xmlns:p14="http://schemas.microsoft.com/office/powerpoint/2010/main" val="370037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31CBDEE8-6216-4E0C-8F4E-9AA05BD2050A}" type="datetimeFigureOut">
              <a:rPr lang="zh-CN" altLang="en-US"/>
              <a:pPr>
                <a:defRPr/>
              </a:pPr>
              <a:t>2022/6/13</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60AE9420-6AFE-439F-848F-D23264F62B6D}" type="slidenum">
              <a:rPr lang="zh-CN" altLang="en-US"/>
              <a:pPr>
                <a:defRPr/>
              </a:pPr>
              <a:t>‹#›</a:t>
            </a:fld>
            <a:endParaRPr lang="zh-CN" altLang="en-US"/>
          </a:p>
        </p:txBody>
      </p:sp>
    </p:spTree>
    <p:extLst>
      <p:ext uri="{BB962C8B-B14F-4D97-AF65-F5344CB8AC3E}">
        <p14:creationId xmlns:p14="http://schemas.microsoft.com/office/powerpoint/2010/main" val="371981191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CBB8D2B2-3D6C-4947-86E8-F363086D7260}" type="slidenum">
              <a:rPr lang="en-US" altLang="zh-CN"/>
              <a:pPr>
                <a:defRPr/>
              </a:pPr>
              <a:t>‹#›</a:t>
            </a:fld>
            <a:endParaRPr lang="en-US" altLang="zh-CN"/>
          </a:p>
        </p:txBody>
      </p:sp>
    </p:spTree>
    <p:extLst>
      <p:ext uri="{BB962C8B-B14F-4D97-AF65-F5344CB8AC3E}">
        <p14:creationId xmlns:p14="http://schemas.microsoft.com/office/powerpoint/2010/main" val="2174450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41FB95B6-B454-4A2A-980C-FA14E3927321}" type="slidenum">
              <a:rPr lang="en-US" altLang="zh-CN"/>
              <a:pPr>
                <a:defRPr/>
              </a:pPr>
              <a:t>‹#›</a:t>
            </a:fld>
            <a:endParaRPr lang="en-US" altLang="zh-CN"/>
          </a:p>
        </p:txBody>
      </p:sp>
    </p:spTree>
    <p:extLst>
      <p:ext uri="{BB962C8B-B14F-4D97-AF65-F5344CB8AC3E}">
        <p14:creationId xmlns:p14="http://schemas.microsoft.com/office/powerpoint/2010/main" val="3125899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4B716DBD-E897-4149-90DF-CBAB17C72006}" type="slidenum">
              <a:rPr lang="en-US" altLang="zh-CN"/>
              <a:pPr>
                <a:defRPr/>
              </a:pPr>
              <a:t>‹#›</a:t>
            </a:fld>
            <a:endParaRPr lang="en-US" altLang="zh-CN"/>
          </a:p>
        </p:txBody>
      </p:sp>
    </p:spTree>
    <p:extLst>
      <p:ext uri="{BB962C8B-B14F-4D97-AF65-F5344CB8AC3E}">
        <p14:creationId xmlns:p14="http://schemas.microsoft.com/office/powerpoint/2010/main" val="1686112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24DC924A-7643-4059-84C2-993CDF14C9B8}" type="slidenum">
              <a:rPr lang="en-US" altLang="zh-CN"/>
              <a:pPr>
                <a:defRPr/>
              </a:pPr>
              <a:t>‹#›</a:t>
            </a:fld>
            <a:endParaRPr lang="en-US" altLang="zh-CN"/>
          </a:p>
        </p:txBody>
      </p:sp>
    </p:spTree>
    <p:extLst>
      <p:ext uri="{BB962C8B-B14F-4D97-AF65-F5344CB8AC3E}">
        <p14:creationId xmlns:p14="http://schemas.microsoft.com/office/powerpoint/2010/main" val="30408254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4038" y="0"/>
            <a:ext cx="2239962" cy="6669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0"/>
            <a:ext cx="6572250" cy="6669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12BCDC6C-88FB-4048-87B6-3F291E953761}" type="slidenum">
              <a:rPr lang="en-US" altLang="zh-CN"/>
              <a:pPr>
                <a:defRPr/>
              </a:pPr>
              <a:t>‹#›</a:t>
            </a:fld>
            <a:endParaRPr lang="en-US" altLang="zh-CN"/>
          </a:p>
        </p:txBody>
      </p:sp>
    </p:spTree>
    <p:extLst>
      <p:ext uri="{BB962C8B-B14F-4D97-AF65-F5344CB8AC3E}">
        <p14:creationId xmlns:p14="http://schemas.microsoft.com/office/powerpoint/2010/main" val="9055088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0"/>
            <a:ext cx="7345363" cy="823913"/>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981075"/>
            <a:ext cx="4405312" cy="5688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7100" y="981075"/>
            <a:ext cx="4406900" cy="5688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2"/>
          <p:cNvSpPr>
            <a:spLocks noGrp="1" noChangeArrowheads="1"/>
          </p:cNvSpPr>
          <p:nvPr>
            <p:ph type="sldNum" sz="quarter" idx="10"/>
          </p:nvPr>
        </p:nvSpPr>
        <p:spPr/>
        <p:txBody>
          <a:bodyPr/>
          <a:lstStyle>
            <a:lvl1pPr>
              <a:defRPr>
                <a:latin typeface="Lucida Sans Unicode" pitchFamily="34" charset="0"/>
              </a:defRPr>
            </a:lvl1pPr>
          </a:lstStyle>
          <a:p>
            <a:pPr>
              <a:defRPr/>
            </a:pPr>
            <a:fld id="{3A9337E4-03F7-4FD9-B688-E1D3C7F1D000}" type="slidenum">
              <a:rPr lang="en-US" altLang="zh-CN"/>
              <a:pPr>
                <a:defRPr/>
              </a:pPr>
              <a:t>‹#›</a:t>
            </a:fld>
            <a:endParaRPr lang="en-US" altLang="zh-CN"/>
          </a:p>
        </p:txBody>
      </p:sp>
    </p:spTree>
    <p:extLst>
      <p:ext uri="{BB962C8B-B14F-4D97-AF65-F5344CB8AC3E}">
        <p14:creationId xmlns:p14="http://schemas.microsoft.com/office/powerpoint/2010/main" val="268385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F561ED5A-8D22-49F0-A0B4-A3F8ADDACC8E}" type="datetimeFigureOut">
              <a:rPr lang="zh-CN" altLang="en-US"/>
              <a:pPr>
                <a:defRPr/>
              </a:pPr>
              <a:t>2022/6/13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4A418ABE-0572-4A35-9D2B-9226FB2E8EE7}" type="slidenum">
              <a:rPr lang="zh-CN" altLang="en-US"/>
              <a:pPr>
                <a:defRPr/>
              </a:pPr>
              <a:t>‹#›</a:t>
            </a:fld>
            <a:endParaRPr lang="zh-CN" altLang="en-US"/>
          </a:p>
        </p:txBody>
      </p:sp>
    </p:spTree>
    <p:extLst>
      <p:ext uri="{BB962C8B-B14F-4D97-AF65-F5344CB8AC3E}">
        <p14:creationId xmlns:p14="http://schemas.microsoft.com/office/powerpoint/2010/main" val="34640186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851EABA-FDBD-4319-9DC5-B2F7056E74B6}" type="datetimeFigureOut">
              <a:rPr lang="zh-CN" altLang="en-US"/>
              <a:pPr>
                <a:defRPr/>
              </a:pPr>
              <a:t>2022/6/13</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CDCE709B-4B45-4A83-8E1E-36D45237243A}" type="slidenum">
              <a:rPr lang="zh-CN" altLang="en-US"/>
              <a:pPr>
                <a:defRPr/>
              </a:pPr>
              <a:t>‹#›</a:t>
            </a:fld>
            <a:endParaRPr lang="zh-CN" altLang="en-US"/>
          </a:p>
        </p:txBody>
      </p:sp>
    </p:spTree>
    <p:extLst>
      <p:ext uri="{BB962C8B-B14F-4D97-AF65-F5344CB8AC3E}">
        <p14:creationId xmlns:p14="http://schemas.microsoft.com/office/powerpoint/2010/main" val="120684279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1FA56DF0-7537-47D6-8ECB-FEFF23818207}" type="datetimeFigureOut">
              <a:rPr lang="zh-CN" altLang="en-US"/>
              <a:pPr>
                <a:defRPr/>
              </a:pPr>
              <a:t>2022/6/13</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3D585274-6D74-4547-BF2E-6DD2B148EDAD}" type="slidenum">
              <a:rPr lang="zh-CN" altLang="en-US"/>
              <a:pPr>
                <a:defRPr/>
              </a:pPr>
              <a:t>‹#›</a:t>
            </a:fld>
            <a:endParaRPr lang="zh-CN" altLang="en-US"/>
          </a:p>
        </p:txBody>
      </p:sp>
    </p:spTree>
    <p:extLst>
      <p:ext uri="{BB962C8B-B14F-4D97-AF65-F5344CB8AC3E}">
        <p14:creationId xmlns:p14="http://schemas.microsoft.com/office/powerpoint/2010/main" val="367012061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65BA24F4-568B-4824-AD96-84C0CA14CAC1}" type="datetimeFigureOut">
              <a:rPr lang="zh-CN" altLang="en-US"/>
              <a:pPr>
                <a:defRPr/>
              </a:pPr>
              <a:t>2022/6/13</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E230D0D0-4F05-42C3-8AFB-F235B1D4C5F0}" type="slidenum">
              <a:rPr lang="zh-CN" altLang="en-US"/>
              <a:pPr>
                <a:defRPr/>
              </a:pPr>
              <a:t>‹#›</a:t>
            </a:fld>
            <a:endParaRPr lang="zh-CN" altLang="en-US"/>
          </a:p>
        </p:txBody>
      </p:sp>
    </p:spTree>
    <p:extLst>
      <p:ext uri="{BB962C8B-B14F-4D97-AF65-F5344CB8AC3E}">
        <p14:creationId xmlns:p14="http://schemas.microsoft.com/office/powerpoint/2010/main" val="269826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4036409F-FA04-43C6-9043-2ED9A53B0A8A}" type="datetimeFigureOut">
              <a:rPr lang="zh-CN" altLang="en-US"/>
              <a:pPr>
                <a:defRPr/>
              </a:pPr>
              <a:t>2022/6/13</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77AB5CC0-4D77-47CF-89A4-138069D913F9}" type="slidenum">
              <a:rPr lang="zh-CN" altLang="en-US"/>
              <a:pPr>
                <a:defRPr/>
              </a:pPr>
              <a:t>‹#›</a:t>
            </a:fld>
            <a:endParaRPr lang="zh-CN" altLang="en-US"/>
          </a:p>
        </p:txBody>
      </p:sp>
    </p:spTree>
    <p:extLst>
      <p:ext uri="{BB962C8B-B14F-4D97-AF65-F5344CB8AC3E}">
        <p14:creationId xmlns:p14="http://schemas.microsoft.com/office/powerpoint/2010/main" val="28849069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0713DC03-4151-40EA-8B0F-33A00AC0AEF5}" type="datetimeFigureOut">
              <a:rPr lang="zh-CN" altLang="en-US"/>
              <a:pPr>
                <a:defRPr/>
              </a:pPr>
              <a:t>2022/6/13</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AD36A23E-EA01-481D-AF31-57ED22D5C6AE}" type="slidenum">
              <a:rPr lang="zh-CN" altLang="en-US"/>
              <a:pPr>
                <a:defRPr/>
              </a:pPr>
              <a:t>‹#›</a:t>
            </a:fld>
            <a:endParaRPr lang="zh-CN" altLang="en-US"/>
          </a:p>
        </p:txBody>
      </p:sp>
    </p:spTree>
    <p:extLst>
      <p:ext uri="{BB962C8B-B14F-4D97-AF65-F5344CB8AC3E}">
        <p14:creationId xmlns:p14="http://schemas.microsoft.com/office/powerpoint/2010/main" val="421380806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40DB74EE-D90B-469C-8918-3825A05533AA}" type="datetimeFigureOut">
              <a:rPr lang="zh-CN" altLang="en-US"/>
              <a:pPr>
                <a:defRPr/>
              </a:pPr>
              <a:t>2022/6/13</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51582CFC-A359-479C-A836-895D0809F56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59" r:id="rId1"/>
    <p:sldLayoutId id="2147484155" r:id="rId2"/>
    <p:sldLayoutId id="2147484160" r:id="rId3"/>
    <p:sldLayoutId id="2147484161" r:id="rId4"/>
    <p:sldLayoutId id="2147484162" r:id="rId5"/>
    <p:sldLayoutId id="2147484163" r:id="rId6"/>
    <p:sldLayoutId id="2147484156" r:id="rId7"/>
    <p:sldLayoutId id="2147484164" r:id="rId8"/>
    <p:sldLayoutId id="2147484165" r:id="rId9"/>
    <p:sldLayoutId id="2147484157" r:id="rId10"/>
    <p:sldLayoutId id="214748415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7"/>
          <p:cNvSpPr>
            <a:spLocks noGrp="1" noChangeArrowheads="1"/>
          </p:cNvSpPr>
          <p:nvPr>
            <p:ph type="title"/>
          </p:nvPr>
        </p:nvSpPr>
        <p:spPr bwMode="auto">
          <a:xfrm>
            <a:off x="971550" y="0"/>
            <a:ext cx="73453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2051" name="Picture 28" descr="29-lin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549275"/>
            <a:ext cx="896461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9"/>
          <p:cNvSpPr>
            <a:spLocks noGrp="1" noChangeArrowheads="1"/>
          </p:cNvSpPr>
          <p:nvPr>
            <p:ph type="body" idx="1"/>
          </p:nvPr>
        </p:nvSpPr>
        <p:spPr bwMode="auto">
          <a:xfrm>
            <a:off x="179388" y="981075"/>
            <a:ext cx="8964612"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7552" name="Rectangle 32"/>
          <p:cNvSpPr>
            <a:spLocks noGrp="1" noChangeArrowheads="1"/>
          </p:cNvSpPr>
          <p:nvPr>
            <p:ph type="sldNum" sz="quarter" idx="4"/>
          </p:nvPr>
        </p:nvSpPr>
        <p:spPr bwMode="auto">
          <a:xfrm>
            <a:off x="8101013" y="6400800"/>
            <a:ext cx="10429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FF5050"/>
                </a:solidFill>
                <a:effectLst>
                  <a:outerShdw blurRad="38100" dist="38100" dir="2700000" algn="tl">
                    <a:srgbClr val="C0C0C0"/>
                  </a:outerShdw>
                </a:effectLst>
                <a:latin typeface="Arial" charset="0"/>
                <a:ea typeface="宋体" pitchFamily="2" charset="-122"/>
              </a:defRPr>
            </a:lvl1pPr>
          </a:lstStyle>
          <a:p>
            <a:pPr>
              <a:defRPr/>
            </a:pPr>
            <a:fld id="{0C3D6C16-0BF7-45A8-972D-59219E85A660}"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Lst>
  <p:hf hdr="0" ftr="0" dt="0"/>
  <p:txStyles>
    <p:titleStyle>
      <a:lvl1pPr algn="ctr" rtl="0" eaLnBrk="0" fontAlgn="base" hangingPunct="0">
        <a:spcBef>
          <a:spcPct val="0"/>
        </a:spcBef>
        <a:spcAft>
          <a:spcPct val="0"/>
        </a:spcAft>
        <a:defRPr sz="3600">
          <a:solidFill>
            <a:srgbClr val="FF5050"/>
          </a:solidFill>
          <a:latin typeface="+mj-lt"/>
          <a:ea typeface="+mj-ea"/>
          <a:cs typeface="+mj-cs"/>
        </a:defRPr>
      </a:lvl1pPr>
      <a:lvl2pPr algn="ctr" rtl="0" eaLnBrk="0" fontAlgn="base" hangingPunct="0">
        <a:spcBef>
          <a:spcPct val="0"/>
        </a:spcBef>
        <a:spcAft>
          <a:spcPct val="0"/>
        </a:spcAft>
        <a:defRPr sz="3600">
          <a:solidFill>
            <a:srgbClr val="FF5050"/>
          </a:solidFill>
          <a:latin typeface="Arial" charset="0"/>
          <a:ea typeface="宋体" pitchFamily="2" charset="-122"/>
        </a:defRPr>
      </a:lvl2pPr>
      <a:lvl3pPr algn="ctr" rtl="0" eaLnBrk="0" fontAlgn="base" hangingPunct="0">
        <a:spcBef>
          <a:spcPct val="0"/>
        </a:spcBef>
        <a:spcAft>
          <a:spcPct val="0"/>
        </a:spcAft>
        <a:defRPr sz="3600">
          <a:solidFill>
            <a:srgbClr val="FF5050"/>
          </a:solidFill>
          <a:latin typeface="Arial" charset="0"/>
          <a:ea typeface="宋体" pitchFamily="2" charset="-122"/>
        </a:defRPr>
      </a:lvl3pPr>
      <a:lvl4pPr algn="ctr" rtl="0" eaLnBrk="0" fontAlgn="base" hangingPunct="0">
        <a:spcBef>
          <a:spcPct val="0"/>
        </a:spcBef>
        <a:spcAft>
          <a:spcPct val="0"/>
        </a:spcAft>
        <a:defRPr sz="3600">
          <a:solidFill>
            <a:srgbClr val="FF5050"/>
          </a:solidFill>
          <a:latin typeface="Arial" charset="0"/>
          <a:ea typeface="宋体" pitchFamily="2" charset="-122"/>
        </a:defRPr>
      </a:lvl4pPr>
      <a:lvl5pPr algn="ctr" rtl="0" eaLnBrk="0" fontAlgn="base" hangingPunct="0">
        <a:spcBef>
          <a:spcPct val="0"/>
        </a:spcBef>
        <a:spcAft>
          <a:spcPct val="0"/>
        </a:spcAft>
        <a:defRPr sz="3600">
          <a:solidFill>
            <a:srgbClr val="FF5050"/>
          </a:solidFill>
          <a:latin typeface="Arial" charset="0"/>
          <a:ea typeface="宋体" pitchFamily="2" charset="-122"/>
        </a:defRPr>
      </a:lvl5pPr>
      <a:lvl6pPr marL="457200" algn="ctr" rtl="0" fontAlgn="base">
        <a:spcBef>
          <a:spcPct val="0"/>
        </a:spcBef>
        <a:spcAft>
          <a:spcPct val="0"/>
        </a:spcAft>
        <a:defRPr sz="3600">
          <a:solidFill>
            <a:srgbClr val="FF5050"/>
          </a:solidFill>
          <a:latin typeface="Arial" charset="0"/>
          <a:ea typeface="宋体" pitchFamily="2" charset="-122"/>
        </a:defRPr>
      </a:lvl6pPr>
      <a:lvl7pPr marL="914400" algn="ctr" rtl="0" fontAlgn="base">
        <a:spcBef>
          <a:spcPct val="0"/>
        </a:spcBef>
        <a:spcAft>
          <a:spcPct val="0"/>
        </a:spcAft>
        <a:defRPr sz="3600">
          <a:solidFill>
            <a:srgbClr val="FF5050"/>
          </a:solidFill>
          <a:latin typeface="Arial" charset="0"/>
          <a:ea typeface="宋体" pitchFamily="2" charset="-122"/>
        </a:defRPr>
      </a:lvl7pPr>
      <a:lvl8pPr marL="1371600" algn="ctr" rtl="0" fontAlgn="base">
        <a:spcBef>
          <a:spcPct val="0"/>
        </a:spcBef>
        <a:spcAft>
          <a:spcPct val="0"/>
        </a:spcAft>
        <a:defRPr sz="3600">
          <a:solidFill>
            <a:srgbClr val="FF5050"/>
          </a:solidFill>
          <a:latin typeface="Arial" charset="0"/>
          <a:ea typeface="宋体" pitchFamily="2" charset="-122"/>
        </a:defRPr>
      </a:lvl8pPr>
      <a:lvl9pPr marL="1828800" algn="ctr" rtl="0" fontAlgn="base">
        <a:spcBef>
          <a:spcPct val="0"/>
        </a:spcBef>
        <a:spcAft>
          <a:spcPct val="0"/>
        </a:spcAft>
        <a:defRPr sz="3600">
          <a:solidFill>
            <a:srgbClr val="FF5050"/>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FF5050"/>
        </a:buClr>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FF5050"/>
        </a:buClr>
        <a:buChar char="–"/>
        <a:defRPr sz="2400">
          <a:solidFill>
            <a:schemeClr val="bg2"/>
          </a:solidFill>
          <a:latin typeface="+mn-lt"/>
          <a:ea typeface="+mn-ea"/>
        </a:defRPr>
      </a:lvl2pPr>
      <a:lvl3pPr marL="1143000" indent="-228600" algn="l" rtl="0" eaLnBrk="0" fontAlgn="base" hangingPunct="0">
        <a:spcBef>
          <a:spcPct val="20000"/>
        </a:spcBef>
        <a:spcAft>
          <a:spcPct val="0"/>
        </a:spcAft>
        <a:buClr>
          <a:srgbClr val="FF5050"/>
        </a:buClr>
        <a:buChar char="•"/>
        <a:defRPr sz="2000">
          <a:solidFill>
            <a:schemeClr val="bg2"/>
          </a:solidFill>
          <a:latin typeface="+mn-lt"/>
          <a:ea typeface="+mn-ea"/>
        </a:defRPr>
      </a:lvl3pPr>
      <a:lvl4pPr marL="1600200" indent="-228600" algn="l" rtl="0" eaLnBrk="0" fontAlgn="base" hangingPunct="0">
        <a:spcBef>
          <a:spcPct val="20000"/>
        </a:spcBef>
        <a:spcAft>
          <a:spcPct val="0"/>
        </a:spcAft>
        <a:buClr>
          <a:srgbClr val="FF5050"/>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rgbClr val="FF5050"/>
        </a:buClr>
        <a:buChar char="•"/>
        <a:defRPr sz="1600">
          <a:solidFill>
            <a:schemeClr val="bg2"/>
          </a:solidFill>
          <a:latin typeface="+mn-lt"/>
          <a:ea typeface="+mn-ea"/>
        </a:defRPr>
      </a:lvl5pPr>
      <a:lvl6pPr marL="2514600" indent="-228600" algn="l" rtl="0" fontAlgn="base">
        <a:spcBef>
          <a:spcPct val="20000"/>
        </a:spcBef>
        <a:spcAft>
          <a:spcPct val="0"/>
        </a:spcAft>
        <a:buClr>
          <a:srgbClr val="FF5050"/>
        </a:buClr>
        <a:buChar char="•"/>
        <a:defRPr sz="1600">
          <a:solidFill>
            <a:schemeClr val="bg2"/>
          </a:solidFill>
          <a:latin typeface="+mn-lt"/>
          <a:ea typeface="+mn-ea"/>
        </a:defRPr>
      </a:lvl6pPr>
      <a:lvl7pPr marL="2971800" indent="-228600" algn="l" rtl="0" fontAlgn="base">
        <a:spcBef>
          <a:spcPct val="20000"/>
        </a:spcBef>
        <a:spcAft>
          <a:spcPct val="0"/>
        </a:spcAft>
        <a:buClr>
          <a:srgbClr val="FF5050"/>
        </a:buClr>
        <a:buChar char="•"/>
        <a:defRPr sz="1600">
          <a:solidFill>
            <a:schemeClr val="bg2"/>
          </a:solidFill>
          <a:latin typeface="+mn-lt"/>
          <a:ea typeface="+mn-ea"/>
        </a:defRPr>
      </a:lvl7pPr>
      <a:lvl8pPr marL="3429000" indent="-228600" algn="l" rtl="0" fontAlgn="base">
        <a:spcBef>
          <a:spcPct val="20000"/>
        </a:spcBef>
        <a:spcAft>
          <a:spcPct val="0"/>
        </a:spcAft>
        <a:buClr>
          <a:srgbClr val="FF5050"/>
        </a:buClr>
        <a:buChar char="•"/>
        <a:defRPr sz="1600">
          <a:solidFill>
            <a:schemeClr val="bg2"/>
          </a:solidFill>
          <a:latin typeface="+mn-lt"/>
          <a:ea typeface="+mn-ea"/>
        </a:defRPr>
      </a:lvl8pPr>
      <a:lvl9pPr marL="3886200" indent="-228600" algn="l" rtl="0" fontAlgn="base">
        <a:spcBef>
          <a:spcPct val="20000"/>
        </a:spcBef>
        <a:spcAft>
          <a:spcPct val="0"/>
        </a:spcAft>
        <a:buClr>
          <a:srgbClr val="FF5050"/>
        </a:buClr>
        <a:buChar char="•"/>
        <a:defRPr sz="16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074" name="Rectangle 27"/>
          <p:cNvSpPr>
            <a:spLocks noGrp="1" noChangeArrowheads="1"/>
          </p:cNvSpPr>
          <p:nvPr>
            <p:ph type="title"/>
          </p:nvPr>
        </p:nvSpPr>
        <p:spPr bwMode="auto">
          <a:xfrm>
            <a:off x="971550" y="0"/>
            <a:ext cx="73453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3075" name="Picture 28" descr="29-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9388" y="549275"/>
            <a:ext cx="896461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9"/>
          <p:cNvSpPr>
            <a:spLocks noGrp="1" noChangeArrowheads="1"/>
          </p:cNvSpPr>
          <p:nvPr>
            <p:ph type="body" idx="1"/>
          </p:nvPr>
        </p:nvSpPr>
        <p:spPr bwMode="auto">
          <a:xfrm>
            <a:off x="179388" y="981075"/>
            <a:ext cx="8964612"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7552" name="Rectangle 32"/>
          <p:cNvSpPr>
            <a:spLocks noGrp="1" noChangeArrowheads="1"/>
          </p:cNvSpPr>
          <p:nvPr>
            <p:ph type="sldNum" sz="quarter" idx="4"/>
          </p:nvPr>
        </p:nvSpPr>
        <p:spPr bwMode="auto">
          <a:xfrm>
            <a:off x="8101013" y="6400800"/>
            <a:ext cx="10429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FF5050"/>
                </a:solidFill>
                <a:effectLst>
                  <a:outerShdw blurRad="38100" dist="38100" dir="2700000" algn="tl">
                    <a:srgbClr val="C0C0C0"/>
                  </a:outerShdw>
                </a:effectLst>
                <a:latin typeface="Arial" charset="0"/>
                <a:ea typeface="宋体" pitchFamily="2" charset="-122"/>
              </a:defRPr>
            </a:lvl1pPr>
          </a:lstStyle>
          <a:p>
            <a:pPr>
              <a:defRPr/>
            </a:pPr>
            <a:fld id="{D085D0B9-4589-497C-AA07-D7377F12070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Lst>
  <p:hf hdr="0" ftr="0" dt="0"/>
  <p:txStyles>
    <p:titleStyle>
      <a:lvl1pPr algn="ctr" rtl="0" eaLnBrk="0" fontAlgn="base" hangingPunct="0">
        <a:spcBef>
          <a:spcPct val="0"/>
        </a:spcBef>
        <a:spcAft>
          <a:spcPct val="0"/>
        </a:spcAft>
        <a:defRPr sz="3600">
          <a:solidFill>
            <a:srgbClr val="FF5050"/>
          </a:solidFill>
          <a:latin typeface="+mj-lt"/>
          <a:ea typeface="+mj-ea"/>
          <a:cs typeface="+mj-cs"/>
        </a:defRPr>
      </a:lvl1pPr>
      <a:lvl2pPr algn="ctr" rtl="0" eaLnBrk="0" fontAlgn="base" hangingPunct="0">
        <a:spcBef>
          <a:spcPct val="0"/>
        </a:spcBef>
        <a:spcAft>
          <a:spcPct val="0"/>
        </a:spcAft>
        <a:defRPr sz="3600">
          <a:solidFill>
            <a:srgbClr val="FF5050"/>
          </a:solidFill>
          <a:latin typeface="Arial" charset="0"/>
          <a:ea typeface="宋体" pitchFamily="2" charset="-122"/>
        </a:defRPr>
      </a:lvl2pPr>
      <a:lvl3pPr algn="ctr" rtl="0" eaLnBrk="0" fontAlgn="base" hangingPunct="0">
        <a:spcBef>
          <a:spcPct val="0"/>
        </a:spcBef>
        <a:spcAft>
          <a:spcPct val="0"/>
        </a:spcAft>
        <a:defRPr sz="3600">
          <a:solidFill>
            <a:srgbClr val="FF5050"/>
          </a:solidFill>
          <a:latin typeface="Arial" charset="0"/>
          <a:ea typeface="宋体" pitchFamily="2" charset="-122"/>
        </a:defRPr>
      </a:lvl3pPr>
      <a:lvl4pPr algn="ctr" rtl="0" eaLnBrk="0" fontAlgn="base" hangingPunct="0">
        <a:spcBef>
          <a:spcPct val="0"/>
        </a:spcBef>
        <a:spcAft>
          <a:spcPct val="0"/>
        </a:spcAft>
        <a:defRPr sz="3600">
          <a:solidFill>
            <a:srgbClr val="FF5050"/>
          </a:solidFill>
          <a:latin typeface="Arial" charset="0"/>
          <a:ea typeface="宋体" pitchFamily="2" charset="-122"/>
        </a:defRPr>
      </a:lvl4pPr>
      <a:lvl5pPr algn="ctr" rtl="0" eaLnBrk="0" fontAlgn="base" hangingPunct="0">
        <a:spcBef>
          <a:spcPct val="0"/>
        </a:spcBef>
        <a:spcAft>
          <a:spcPct val="0"/>
        </a:spcAft>
        <a:defRPr sz="3600">
          <a:solidFill>
            <a:srgbClr val="FF5050"/>
          </a:solidFill>
          <a:latin typeface="Arial" charset="0"/>
          <a:ea typeface="宋体" pitchFamily="2" charset="-122"/>
        </a:defRPr>
      </a:lvl5pPr>
      <a:lvl6pPr marL="457200" algn="ctr" rtl="0" fontAlgn="base">
        <a:spcBef>
          <a:spcPct val="0"/>
        </a:spcBef>
        <a:spcAft>
          <a:spcPct val="0"/>
        </a:spcAft>
        <a:defRPr sz="3600">
          <a:solidFill>
            <a:srgbClr val="FF5050"/>
          </a:solidFill>
          <a:latin typeface="Arial" charset="0"/>
          <a:ea typeface="宋体" pitchFamily="2" charset="-122"/>
        </a:defRPr>
      </a:lvl6pPr>
      <a:lvl7pPr marL="914400" algn="ctr" rtl="0" fontAlgn="base">
        <a:spcBef>
          <a:spcPct val="0"/>
        </a:spcBef>
        <a:spcAft>
          <a:spcPct val="0"/>
        </a:spcAft>
        <a:defRPr sz="3600">
          <a:solidFill>
            <a:srgbClr val="FF5050"/>
          </a:solidFill>
          <a:latin typeface="Arial" charset="0"/>
          <a:ea typeface="宋体" pitchFamily="2" charset="-122"/>
        </a:defRPr>
      </a:lvl7pPr>
      <a:lvl8pPr marL="1371600" algn="ctr" rtl="0" fontAlgn="base">
        <a:spcBef>
          <a:spcPct val="0"/>
        </a:spcBef>
        <a:spcAft>
          <a:spcPct val="0"/>
        </a:spcAft>
        <a:defRPr sz="3600">
          <a:solidFill>
            <a:srgbClr val="FF5050"/>
          </a:solidFill>
          <a:latin typeface="Arial" charset="0"/>
          <a:ea typeface="宋体" pitchFamily="2" charset="-122"/>
        </a:defRPr>
      </a:lvl8pPr>
      <a:lvl9pPr marL="1828800" algn="ctr" rtl="0" fontAlgn="base">
        <a:spcBef>
          <a:spcPct val="0"/>
        </a:spcBef>
        <a:spcAft>
          <a:spcPct val="0"/>
        </a:spcAft>
        <a:defRPr sz="3600">
          <a:solidFill>
            <a:srgbClr val="FF5050"/>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FF5050"/>
        </a:buClr>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FF5050"/>
        </a:buClr>
        <a:buChar char="–"/>
        <a:defRPr sz="2400">
          <a:solidFill>
            <a:schemeClr val="bg2"/>
          </a:solidFill>
          <a:latin typeface="+mn-lt"/>
          <a:ea typeface="+mn-ea"/>
        </a:defRPr>
      </a:lvl2pPr>
      <a:lvl3pPr marL="1143000" indent="-228600" algn="l" rtl="0" eaLnBrk="0" fontAlgn="base" hangingPunct="0">
        <a:spcBef>
          <a:spcPct val="20000"/>
        </a:spcBef>
        <a:spcAft>
          <a:spcPct val="0"/>
        </a:spcAft>
        <a:buClr>
          <a:srgbClr val="FF5050"/>
        </a:buClr>
        <a:buChar char="•"/>
        <a:defRPr sz="2000">
          <a:solidFill>
            <a:schemeClr val="bg2"/>
          </a:solidFill>
          <a:latin typeface="+mn-lt"/>
          <a:ea typeface="+mn-ea"/>
        </a:defRPr>
      </a:lvl3pPr>
      <a:lvl4pPr marL="1600200" indent="-228600" algn="l" rtl="0" eaLnBrk="0" fontAlgn="base" hangingPunct="0">
        <a:spcBef>
          <a:spcPct val="20000"/>
        </a:spcBef>
        <a:spcAft>
          <a:spcPct val="0"/>
        </a:spcAft>
        <a:buClr>
          <a:srgbClr val="FF5050"/>
        </a:buClr>
        <a:buChar char="–"/>
        <a:defRPr>
          <a:solidFill>
            <a:schemeClr val="bg2"/>
          </a:solidFill>
          <a:latin typeface="+mn-lt"/>
          <a:ea typeface="+mn-ea"/>
        </a:defRPr>
      </a:lvl4pPr>
      <a:lvl5pPr marL="2057400" indent="-228600" algn="l" rtl="0" eaLnBrk="0" fontAlgn="base" hangingPunct="0">
        <a:spcBef>
          <a:spcPct val="20000"/>
        </a:spcBef>
        <a:spcAft>
          <a:spcPct val="0"/>
        </a:spcAft>
        <a:buClr>
          <a:srgbClr val="FF5050"/>
        </a:buClr>
        <a:buChar char="•"/>
        <a:defRPr sz="1600">
          <a:solidFill>
            <a:schemeClr val="bg2"/>
          </a:solidFill>
          <a:latin typeface="+mn-lt"/>
          <a:ea typeface="+mn-ea"/>
        </a:defRPr>
      </a:lvl5pPr>
      <a:lvl6pPr marL="2514600" indent="-228600" algn="l" rtl="0" fontAlgn="base">
        <a:spcBef>
          <a:spcPct val="20000"/>
        </a:spcBef>
        <a:spcAft>
          <a:spcPct val="0"/>
        </a:spcAft>
        <a:buClr>
          <a:srgbClr val="FF5050"/>
        </a:buClr>
        <a:buChar char="•"/>
        <a:defRPr sz="1600">
          <a:solidFill>
            <a:schemeClr val="bg2"/>
          </a:solidFill>
          <a:latin typeface="+mn-lt"/>
          <a:ea typeface="+mn-ea"/>
        </a:defRPr>
      </a:lvl6pPr>
      <a:lvl7pPr marL="2971800" indent="-228600" algn="l" rtl="0" fontAlgn="base">
        <a:spcBef>
          <a:spcPct val="20000"/>
        </a:spcBef>
        <a:spcAft>
          <a:spcPct val="0"/>
        </a:spcAft>
        <a:buClr>
          <a:srgbClr val="FF5050"/>
        </a:buClr>
        <a:buChar char="•"/>
        <a:defRPr sz="1600">
          <a:solidFill>
            <a:schemeClr val="bg2"/>
          </a:solidFill>
          <a:latin typeface="+mn-lt"/>
          <a:ea typeface="+mn-ea"/>
        </a:defRPr>
      </a:lvl7pPr>
      <a:lvl8pPr marL="3429000" indent="-228600" algn="l" rtl="0" fontAlgn="base">
        <a:spcBef>
          <a:spcPct val="20000"/>
        </a:spcBef>
        <a:spcAft>
          <a:spcPct val="0"/>
        </a:spcAft>
        <a:buClr>
          <a:srgbClr val="FF5050"/>
        </a:buClr>
        <a:buChar char="•"/>
        <a:defRPr sz="1600">
          <a:solidFill>
            <a:schemeClr val="bg2"/>
          </a:solidFill>
          <a:latin typeface="+mn-lt"/>
          <a:ea typeface="+mn-ea"/>
        </a:defRPr>
      </a:lvl8pPr>
      <a:lvl9pPr marL="3886200" indent="-228600" algn="l" rtl="0" fontAlgn="base">
        <a:spcBef>
          <a:spcPct val="20000"/>
        </a:spcBef>
        <a:spcAft>
          <a:spcPct val="0"/>
        </a:spcAft>
        <a:buClr>
          <a:srgbClr val="FF5050"/>
        </a:buClr>
        <a:buChar char="•"/>
        <a:defRPr sz="16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t>面向对象程序设计</a:t>
            </a:r>
          </a:p>
        </p:txBody>
      </p:sp>
      <p:sp>
        <p:nvSpPr>
          <p:cNvPr id="35843" name="副标题 2"/>
          <p:cNvSpPr>
            <a:spLocks noGrp="1"/>
          </p:cNvSpPr>
          <p:nvPr>
            <p:ph type="subTitle" idx="1"/>
          </p:nvPr>
        </p:nvSpPr>
        <p:spPr>
          <a:xfrm>
            <a:off x="611560" y="3717032"/>
            <a:ext cx="7772400" cy="1200150"/>
          </a:xfrm>
        </p:spPr>
        <p:txBody>
          <a:bodyPr/>
          <a:lstStyle/>
          <a:p>
            <a:pPr marR="0" eaLnBrk="1" hangingPunct="1"/>
            <a:r>
              <a:rPr lang="en-US" altLang="zh-CN" sz="2800" dirty="0"/>
              <a:t>—</a:t>
            </a:r>
            <a:r>
              <a:rPr lang="zh-CN" altLang="en-US" sz="2800" dirty="0"/>
              <a:t>类模板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07504" y="980728"/>
            <a:ext cx="8218487" cy="936625"/>
          </a:xfrm>
        </p:spPr>
        <p:txBody>
          <a:bodyPr/>
          <a:lstStyle/>
          <a:p>
            <a:pPr eaLnBrk="1" hangingPunct="1">
              <a:buFont typeface="Wingdings" pitchFamily="2" charset="2"/>
              <a:buNone/>
            </a:pPr>
            <a:r>
              <a:rPr lang="zh-CN" altLang="en-US" sz="3200" b="1" dirty="0">
                <a:ea typeface="宋体" charset="-122"/>
              </a:rPr>
              <a:t>函数模板实例化的逻辑示意图： </a:t>
            </a:r>
          </a:p>
        </p:txBody>
      </p:sp>
      <p:pic>
        <p:nvPicPr>
          <p:cNvPr id="10243" name="Picture 3" descr="funshilih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29" y="2143125"/>
            <a:ext cx="8680451"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0000"/>
                </a:solidFill>
              </a:rPr>
              <a:t>函数模板的实例化 </a:t>
            </a:r>
          </a:p>
        </p:txBody>
      </p:sp>
    </p:spTree>
    <p:extLst>
      <p:ext uri="{BB962C8B-B14F-4D97-AF65-F5344CB8AC3E}">
        <p14:creationId xmlns:p14="http://schemas.microsoft.com/office/powerpoint/2010/main" val="170089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79512" y="404664"/>
            <a:ext cx="8153400" cy="5384800"/>
          </a:xfrm>
        </p:spPr>
        <p:txBody>
          <a:bodyPr/>
          <a:lstStyle/>
          <a:p>
            <a:pPr eaLnBrk="1" hangingPunct="1">
              <a:lnSpc>
                <a:spcPct val="110000"/>
              </a:lnSpc>
              <a:buFontTx/>
              <a:buNone/>
            </a:pPr>
            <a:r>
              <a:rPr lang="zh-CN" altLang="en-US" b="1" dirty="0">
                <a:solidFill>
                  <a:srgbClr val="FF0000"/>
                </a:solidFill>
                <a:ea typeface="宋体" charset="-122"/>
              </a:rPr>
              <a:t>练习：</a:t>
            </a:r>
            <a:endParaRPr lang="en-US" altLang="zh-CN" b="1" dirty="0">
              <a:solidFill>
                <a:srgbClr val="FF0000"/>
              </a:solidFill>
              <a:ea typeface="宋体" charset="-122"/>
            </a:endParaRPr>
          </a:p>
          <a:p>
            <a:pPr eaLnBrk="1" hangingPunct="1">
              <a:lnSpc>
                <a:spcPct val="110000"/>
              </a:lnSpc>
              <a:buFontTx/>
              <a:buNone/>
            </a:pPr>
            <a:endParaRPr lang="en-US" altLang="zh-CN" b="1" dirty="0">
              <a:solidFill>
                <a:srgbClr val="FF0000"/>
              </a:solidFill>
              <a:ea typeface="宋体" charset="-122"/>
            </a:endParaRPr>
          </a:p>
          <a:p>
            <a:pPr eaLnBrk="1" hangingPunct="1">
              <a:lnSpc>
                <a:spcPct val="110000"/>
              </a:lnSpc>
              <a:buFontTx/>
              <a:buNone/>
            </a:pPr>
            <a:r>
              <a:rPr lang="en-US" altLang="zh-CN" b="1" dirty="0">
                <a:ea typeface="宋体" charset="-122"/>
              </a:rPr>
              <a:t>1</a:t>
            </a:r>
            <a:r>
              <a:rPr lang="zh-CN" altLang="en-US" b="1" dirty="0">
                <a:ea typeface="宋体" charset="-122"/>
              </a:rPr>
              <a:t>、编写一个求绝对值的函数模板</a:t>
            </a:r>
          </a:p>
          <a:p>
            <a:pPr eaLnBrk="1" hangingPunct="1">
              <a:lnSpc>
                <a:spcPct val="110000"/>
              </a:lnSpc>
              <a:buFont typeface="Wingdings" pitchFamily="2" charset="2"/>
              <a:buNone/>
            </a:pPr>
            <a:r>
              <a:rPr lang="en-US" altLang="zh-CN" b="1" dirty="0">
                <a:ea typeface="宋体" charset="-122"/>
              </a:rPr>
              <a:t>2</a:t>
            </a:r>
            <a:r>
              <a:rPr lang="zh-CN" altLang="en-US" b="1" dirty="0">
                <a:ea typeface="宋体" charset="-122"/>
              </a:rPr>
              <a:t>、调用该函数模板求整型数据、浮点型数据的绝对</a:t>
            </a:r>
            <a:endParaRPr lang="en-US" altLang="zh-CN" b="1" dirty="0">
              <a:ea typeface="宋体" charset="-122"/>
            </a:endParaRPr>
          </a:p>
          <a:p>
            <a:pPr eaLnBrk="1" hangingPunct="1">
              <a:lnSpc>
                <a:spcPct val="110000"/>
              </a:lnSpc>
              <a:buFont typeface="Wingdings" pitchFamily="2" charset="2"/>
              <a:buNone/>
            </a:pPr>
            <a:r>
              <a:rPr lang="zh-CN" altLang="en-US" b="1" dirty="0">
                <a:ea typeface="宋体" charset="-122"/>
              </a:rPr>
              <a:t>     值。</a:t>
            </a:r>
            <a:endParaRPr lang="en-US" altLang="zh-CN" b="1" dirty="0">
              <a:ea typeface="宋体" charset="-122"/>
            </a:endParaRPr>
          </a:p>
          <a:p>
            <a:pPr eaLnBrk="1" hangingPunct="1">
              <a:lnSpc>
                <a:spcPct val="110000"/>
              </a:lnSpc>
              <a:buFont typeface="Wingdings" pitchFamily="2" charset="2"/>
              <a:buNone/>
            </a:pPr>
            <a:r>
              <a:rPr lang="en-US" altLang="zh-CN" b="1" dirty="0">
                <a:ea typeface="宋体" charset="-122"/>
              </a:rPr>
              <a:t>3</a:t>
            </a:r>
            <a:r>
              <a:rPr lang="zh-CN" altLang="en-US" b="1" dirty="0">
                <a:ea typeface="宋体" charset="-122"/>
              </a:rPr>
              <a:t>、编写一个求两个不同类型的数据的最大值。</a:t>
            </a:r>
          </a:p>
          <a:p>
            <a:pPr eaLnBrk="1" hangingPunct="1">
              <a:lnSpc>
                <a:spcPct val="110000"/>
              </a:lnSpc>
              <a:buFont typeface="Wingdings" pitchFamily="2" charset="2"/>
              <a:buNone/>
            </a:pPr>
            <a:endParaRPr lang="en-US" altLang="zh-CN" b="1" dirty="0">
              <a:ea typeface="宋体" charset="-122"/>
            </a:endParaRPr>
          </a:p>
          <a:p>
            <a:pPr eaLnBrk="1" hangingPunct="1">
              <a:lnSpc>
                <a:spcPct val="110000"/>
              </a:lnSpc>
              <a:buFont typeface="Wingdings" pitchFamily="2" charset="2"/>
              <a:buNone/>
            </a:pPr>
            <a:r>
              <a:rPr lang="en-US" altLang="zh-CN" b="1" dirty="0">
                <a:ea typeface="宋体" charset="-122"/>
              </a:rPr>
              <a:t>								</a:t>
            </a:r>
          </a:p>
        </p:txBody>
      </p:sp>
    </p:spTree>
    <p:extLst>
      <p:ext uri="{BB962C8B-B14F-4D97-AF65-F5344CB8AC3E}">
        <p14:creationId xmlns:p14="http://schemas.microsoft.com/office/powerpoint/2010/main" val="16393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180528" y="693316"/>
            <a:ext cx="9073008"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Tx/>
              <a:buNone/>
            </a:pPr>
            <a:endParaRPr lang="en-US" altLang="zh-CN" sz="3600" b="1" dirty="0">
              <a:ea typeface="宋体" charset="-122"/>
            </a:endParaRPr>
          </a:p>
          <a:p>
            <a:pPr marL="971550" lvl="1" indent="-514350">
              <a:buFontTx/>
              <a:buAutoNum type="arabicPeriod"/>
            </a:pPr>
            <a:r>
              <a:rPr lang="zh-CN" altLang="en-US" sz="3200" b="1" dirty="0">
                <a:ea typeface="宋体" charset="-122"/>
              </a:rPr>
              <a:t>没有把关键字</a:t>
            </a:r>
            <a:r>
              <a:rPr lang="en-US" altLang="zh-CN" sz="3200" b="1" dirty="0">
                <a:ea typeface="宋体" charset="-122"/>
              </a:rPr>
              <a:t>class</a:t>
            </a:r>
            <a:r>
              <a:rPr lang="zh-CN" altLang="en-US" sz="3200" b="1" dirty="0">
                <a:ea typeface="宋体" charset="-122"/>
              </a:rPr>
              <a:t>放在函数模板的每一个形式参数之前。</a:t>
            </a:r>
            <a:endParaRPr lang="en-US" altLang="zh-CN" sz="3200" b="1" dirty="0">
              <a:ea typeface="宋体" charset="-122"/>
            </a:endParaRPr>
          </a:p>
          <a:p>
            <a:pPr marL="971550" lvl="1" indent="-514350"/>
            <a:endParaRPr lang="en-US" altLang="zh-CN" sz="1400" b="1" dirty="0">
              <a:ea typeface="宋体" charset="-122"/>
            </a:endParaRPr>
          </a:p>
          <a:p>
            <a:pPr marL="971550" lvl="1" indent="-514350">
              <a:buFontTx/>
              <a:buNone/>
            </a:pPr>
            <a:r>
              <a:rPr lang="en-US" altLang="zh-CN" sz="3200" b="1" dirty="0">
                <a:ea typeface="宋体" charset="-122"/>
              </a:rPr>
              <a:t>	template&lt; T1, T2&gt;   </a:t>
            </a:r>
            <a:r>
              <a:rPr lang="en-US" altLang="zh-CN" sz="3200" b="1" dirty="0">
                <a:solidFill>
                  <a:schemeClr val="bg1"/>
                </a:solidFill>
                <a:ea typeface="宋体" charset="-122"/>
              </a:rPr>
              <a:t>//error</a:t>
            </a:r>
          </a:p>
          <a:p>
            <a:pPr marL="971550" lvl="1" indent="-514350">
              <a:buFontTx/>
              <a:buNone/>
            </a:pPr>
            <a:r>
              <a:rPr lang="en-US" altLang="zh-CN" sz="3200" b="1" dirty="0">
                <a:ea typeface="宋体" charset="-122"/>
              </a:rPr>
              <a:t>	template&lt;</a:t>
            </a:r>
            <a:r>
              <a:rPr lang="en-US" altLang="zh-CN" sz="3200" b="1" dirty="0">
                <a:solidFill>
                  <a:srgbClr val="FF0000"/>
                </a:solidFill>
                <a:ea typeface="宋体" charset="-122"/>
              </a:rPr>
              <a:t>class</a:t>
            </a:r>
            <a:r>
              <a:rPr lang="en-US" altLang="zh-CN" sz="3200" b="1" dirty="0">
                <a:ea typeface="宋体" charset="-122"/>
              </a:rPr>
              <a:t> T1,</a:t>
            </a:r>
            <a:r>
              <a:rPr lang="en-US" altLang="zh-CN" sz="3200" b="1" dirty="0">
                <a:solidFill>
                  <a:srgbClr val="FF0000"/>
                </a:solidFill>
                <a:ea typeface="宋体" charset="-122"/>
              </a:rPr>
              <a:t>class</a:t>
            </a:r>
            <a:r>
              <a:rPr lang="en-US" altLang="zh-CN" sz="3200" b="1" dirty="0">
                <a:ea typeface="宋体" charset="-122"/>
              </a:rPr>
              <a:t> T2&gt;   </a:t>
            </a:r>
            <a:r>
              <a:rPr lang="en-US" altLang="zh-CN" sz="3200" b="1" dirty="0">
                <a:solidFill>
                  <a:schemeClr val="bg1"/>
                </a:solidFill>
                <a:ea typeface="宋体" charset="-122"/>
              </a:rPr>
              <a:t>//ok</a:t>
            </a:r>
          </a:p>
          <a:p>
            <a:pPr marL="971550" lvl="1" indent="-514350">
              <a:buFontTx/>
              <a:buNone/>
            </a:pPr>
            <a:endParaRPr lang="en-US" altLang="zh-CN" sz="1200" b="1" dirty="0">
              <a:ea typeface="宋体" charset="-122"/>
            </a:endParaRPr>
          </a:p>
        </p:txBody>
      </p:sp>
      <p:sp>
        <p:nvSpPr>
          <p:cNvPr id="12290" name="标题 1"/>
          <p:cNvSpPr>
            <a:spLocks noGrp="1"/>
          </p:cNvSpPr>
          <p:nvPr>
            <p:ph type="title"/>
          </p:nvPr>
        </p:nvSpPr>
        <p:spPr>
          <a:xfrm>
            <a:off x="302840" y="116632"/>
            <a:ext cx="8229600" cy="1143000"/>
          </a:xfrm>
        </p:spPr>
        <p:txBody>
          <a:bodyPr/>
          <a:lstStyle/>
          <a:p>
            <a:r>
              <a:rPr lang="zh-CN" altLang="en-US" dirty="0"/>
              <a:t>常见的模板设计错误</a:t>
            </a:r>
          </a:p>
        </p:txBody>
      </p:sp>
      <p:sp>
        <p:nvSpPr>
          <p:cNvPr id="12291" name="内容占位符 2"/>
          <p:cNvSpPr>
            <a:spLocks noGrp="1"/>
          </p:cNvSpPr>
          <p:nvPr>
            <p:ph idx="1"/>
          </p:nvPr>
        </p:nvSpPr>
        <p:spPr>
          <a:xfrm>
            <a:off x="-180528" y="693316"/>
            <a:ext cx="9073008" cy="5688012"/>
          </a:xfrm>
        </p:spPr>
        <p:txBody>
          <a:bodyPr/>
          <a:lstStyle/>
          <a:p>
            <a:pPr>
              <a:buFontTx/>
              <a:buNone/>
            </a:pPr>
            <a:endParaRPr lang="en-US" altLang="zh-CN" sz="3600" b="1" dirty="0">
              <a:ea typeface="宋体" charset="-122"/>
            </a:endParaRPr>
          </a:p>
          <a:p>
            <a:pPr marL="971550" lvl="1" indent="-514350">
              <a:buFontTx/>
              <a:buAutoNum type="arabicPeriod"/>
            </a:pPr>
            <a:r>
              <a:rPr lang="zh-CN" altLang="en-US" sz="3200" b="1" dirty="0">
                <a:ea typeface="宋体" charset="-122"/>
              </a:rPr>
              <a:t>没有把关键字</a:t>
            </a:r>
            <a:r>
              <a:rPr lang="en-US" altLang="zh-CN" sz="3200" b="1" dirty="0">
                <a:ea typeface="宋体" charset="-122"/>
              </a:rPr>
              <a:t>class</a:t>
            </a:r>
            <a:r>
              <a:rPr lang="zh-CN" altLang="en-US" sz="3200" b="1" dirty="0">
                <a:ea typeface="宋体" charset="-122"/>
              </a:rPr>
              <a:t>放在函数模板的每一个形式参数之前。</a:t>
            </a:r>
            <a:endParaRPr lang="en-US" altLang="zh-CN" sz="3200" b="1" dirty="0">
              <a:ea typeface="宋体" charset="-122"/>
            </a:endParaRPr>
          </a:p>
          <a:p>
            <a:pPr marL="971550" lvl="1" indent="-514350"/>
            <a:endParaRPr lang="en-US" altLang="zh-CN" sz="1400" b="1" dirty="0">
              <a:ea typeface="宋体" charset="-122"/>
            </a:endParaRPr>
          </a:p>
          <a:p>
            <a:pPr marL="971550" lvl="1" indent="-514350">
              <a:buFontTx/>
              <a:buNone/>
            </a:pPr>
            <a:r>
              <a:rPr lang="en-US" altLang="zh-CN" sz="3200" b="1" dirty="0">
                <a:ea typeface="宋体" charset="-122"/>
              </a:rPr>
              <a:t>	template&lt; T1, T2&gt;   </a:t>
            </a:r>
            <a:r>
              <a:rPr lang="en-US" altLang="zh-CN" sz="3200" b="1" dirty="0">
                <a:solidFill>
                  <a:schemeClr val="accent2"/>
                </a:solidFill>
                <a:ea typeface="宋体" charset="-122"/>
              </a:rPr>
              <a:t>//error</a:t>
            </a:r>
          </a:p>
          <a:p>
            <a:pPr marL="971550" lvl="1" indent="-514350">
              <a:buFontTx/>
              <a:buNone/>
            </a:pPr>
            <a:r>
              <a:rPr lang="en-US" altLang="zh-CN" sz="3200" b="1" dirty="0">
                <a:ea typeface="宋体" charset="-122"/>
              </a:rPr>
              <a:t>	template&lt;</a:t>
            </a:r>
            <a:r>
              <a:rPr lang="en-US" altLang="zh-CN" sz="3200" b="1" dirty="0">
                <a:solidFill>
                  <a:srgbClr val="FF0000"/>
                </a:solidFill>
                <a:ea typeface="宋体" charset="-122"/>
              </a:rPr>
              <a:t>class</a:t>
            </a:r>
            <a:r>
              <a:rPr lang="en-US" altLang="zh-CN" sz="3200" b="1" dirty="0">
                <a:ea typeface="宋体" charset="-122"/>
              </a:rPr>
              <a:t> T1,</a:t>
            </a:r>
            <a:r>
              <a:rPr lang="en-US" altLang="zh-CN" sz="3200" b="1" dirty="0">
                <a:solidFill>
                  <a:srgbClr val="FF0000"/>
                </a:solidFill>
                <a:ea typeface="宋体" charset="-122"/>
              </a:rPr>
              <a:t>class</a:t>
            </a:r>
            <a:r>
              <a:rPr lang="en-US" altLang="zh-CN" sz="3200" b="1" dirty="0">
                <a:ea typeface="宋体" charset="-122"/>
              </a:rPr>
              <a:t> T2&gt;   </a:t>
            </a:r>
            <a:r>
              <a:rPr lang="en-US" altLang="zh-CN" sz="3200" b="1" dirty="0">
                <a:solidFill>
                  <a:srgbClr val="00B050"/>
                </a:solidFill>
                <a:ea typeface="宋体" charset="-122"/>
              </a:rPr>
              <a:t>//ok</a:t>
            </a:r>
          </a:p>
          <a:p>
            <a:pPr marL="971550" lvl="1" indent="-514350">
              <a:buFontTx/>
              <a:buNone/>
            </a:pPr>
            <a:endParaRPr lang="en-US" altLang="zh-CN" sz="1200" b="1" dirty="0">
              <a:ea typeface="宋体" charset="-122"/>
            </a:endParaRPr>
          </a:p>
        </p:txBody>
      </p:sp>
      <p:sp>
        <p:nvSpPr>
          <p:cNvPr id="4" name="灯片编号占位符 3"/>
          <p:cNvSpPr>
            <a:spLocks noGrp="1"/>
          </p:cNvSpPr>
          <p:nvPr>
            <p:ph type="sldNum" sz="quarter" idx="10"/>
          </p:nvPr>
        </p:nvSpPr>
        <p:spPr/>
        <p:txBody>
          <a:bodyPr/>
          <a:lstStyle/>
          <a:p>
            <a:pPr>
              <a:defRPr/>
            </a:pPr>
            <a:fld id="{27329527-5F52-45EA-97F4-2F9913D2C273}" type="slidenum">
              <a:rPr lang="en-US" altLang="zh-CN" smtClean="0"/>
              <a:pPr>
                <a:defRPr/>
              </a:pPr>
              <a:t>12</a:t>
            </a:fld>
            <a:endParaRPr lang="en-US" altLang="zh-CN"/>
          </a:p>
        </p:txBody>
      </p:sp>
    </p:spTree>
    <p:extLst>
      <p:ext uri="{BB962C8B-B14F-4D97-AF65-F5344CB8AC3E}">
        <p14:creationId xmlns:p14="http://schemas.microsoft.com/office/powerpoint/2010/main" val="35427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left)">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1">
                                            <p:txEl>
                                              <p:pRg st="3" end="3"/>
                                            </p:txEl>
                                          </p:spTgt>
                                        </p:tgtEl>
                                        <p:attrNameLst>
                                          <p:attrName>style.visibility</p:attrName>
                                        </p:attrNameLst>
                                      </p:cBhvr>
                                      <p:to>
                                        <p:strVal val="visible"/>
                                      </p:to>
                                    </p:set>
                                    <p:animEffect transition="in" filter="wipe(left)">
                                      <p:cBhvr>
                                        <p:cTn id="27" dur="500"/>
                                        <p:tgtEl>
                                          <p:spTgt spid="122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1">
                                            <p:txEl>
                                              <p:pRg st="4" end="4"/>
                                            </p:txEl>
                                          </p:spTgt>
                                        </p:tgtEl>
                                        <p:attrNameLst>
                                          <p:attrName>style.visibility</p:attrName>
                                        </p:attrNameLst>
                                      </p:cBhvr>
                                      <p:to>
                                        <p:strVal val="visible"/>
                                      </p:to>
                                    </p:set>
                                    <p:animEffect transition="in" filter="wipe(left)">
                                      <p:cBhvr>
                                        <p:cTn id="32"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29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0" y="459432"/>
            <a:ext cx="9144000" cy="5777880"/>
          </a:xfrm>
          <a:noFill/>
        </p:spPr>
        <p:txBody>
          <a:bodyPr/>
          <a:lstStyle/>
          <a:p>
            <a:pPr marL="514350" lvl="1" indent="-514350">
              <a:buFontTx/>
              <a:buAutoNum type="arabicPeriod" startAt="2"/>
            </a:pPr>
            <a:r>
              <a:rPr lang="zh-CN" altLang="en-US" sz="3200" b="1" dirty="0">
                <a:ea typeface="宋体" charset="-122"/>
              </a:rPr>
              <a:t>函数模板中的某些形式参数，在后面的</a:t>
            </a:r>
            <a:r>
              <a:rPr lang="zh-CN" altLang="en-US" sz="3200" b="1" dirty="0">
                <a:solidFill>
                  <a:srgbClr val="FF0000"/>
                </a:solidFill>
                <a:ea typeface="宋体" charset="-122"/>
              </a:rPr>
              <a:t>函数参数列表中</a:t>
            </a:r>
            <a:r>
              <a:rPr lang="zh-CN" altLang="en-US" sz="3200" b="1" dirty="0">
                <a:ea typeface="宋体" charset="-122"/>
              </a:rPr>
              <a:t>没有被用到。</a:t>
            </a:r>
            <a:endParaRPr lang="en-US" altLang="zh-CN" sz="3200" b="1" dirty="0">
              <a:ea typeface="宋体" charset="-122"/>
            </a:endParaRPr>
          </a:p>
          <a:p>
            <a:pPr eaLnBrk="1" hangingPunct="1">
              <a:lnSpc>
                <a:spcPct val="120000"/>
              </a:lnSpc>
              <a:buFontTx/>
              <a:buNone/>
            </a:pPr>
            <a:r>
              <a:rPr lang="en-US" altLang="zh-CN" sz="3200" b="1" dirty="0">
                <a:ea typeface="宋体" charset="-122"/>
              </a:rPr>
              <a:t>	</a:t>
            </a:r>
            <a:r>
              <a:rPr lang="zh-CN" altLang="en-US" sz="3200" b="1" dirty="0">
                <a:ea typeface="宋体" charset="-122"/>
              </a:rPr>
              <a:t>例：</a:t>
            </a:r>
            <a:r>
              <a:rPr lang="en-US" altLang="zh-CN" b="1" dirty="0">
                <a:ea typeface="宋体" charset="-122"/>
              </a:rPr>
              <a:t>template&lt;class TYPE&gt;</a:t>
            </a:r>
          </a:p>
          <a:p>
            <a:pPr eaLnBrk="1" hangingPunct="1">
              <a:lnSpc>
                <a:spcPct val="120000"/>
              </a:lnSpc>
              <a:buFont typeface="Wingdings" pitchFamily="2" charset="2"/>
              <a:buNone/>
            </a:pPr>
            <a:r>
              <a:rPr lang="en-US" altLang="zh-CN" b="1" dirty="0">
                <a:ea typeface="宋体" charset="-122"/>
              </a:rPr>
              <a:t>          TYPE* </a:t>
            </a:r>
            <a:r>
              <a:rPr lang="en-US" altLang="zh-CN" b="1" dirty="0" err="1">
                <a:ea typeface="宋体" charset="-122"/>
              </a:rPr>
              <a:t>func</a:t>
            </a:r>
            <a:r>
              <a:rPr lang="en-US" altLang="zh-CN" b="1" dirty="0">
                <a:ea typeface="宋体" charset="-122"/>
              </a:rPr>
              <a:t>( ){...}</a:t>
            </a:r>
          </a:p>
          <a:p>
            <a:pPr eaLnBrk="1" hangingPunct="1">
              <a:lnSpc>
                <a:spcPct val="120000"/>
              </a:lnSpc>
              <a:buFont typeface="Wingdings" pitchFamily="2" charset="2"/>
              <a:buNone/>
            </a:pPr>
            <a:endParaRPr lang="en-US" altLang="zh-CN" sz="2000" b="1" dirty="0">
              <a:ea typeface="宋体" charset="-122"/>
            </a:endParaRPr>
          </a:p>
          <a:p>
            <a:pPr eaLnBrk="1" hangingPunct="1">
              <a:lnSpc>
                <a:spcPct val="120000"/>
              </a:lnSpc>
              <a:buFont typeface="Wingdings" pitchFamily="2" charset="2"/>
              <a:buNone/>
            </a:pPr>
            <a:r>
              <a:rPr lang="en-US" altLang="zh-CN" b="1" dirty="0">
                <a:ea typeface="宋体" charset="-122"/>
              </a:rPr>
              <a:t>          void main(){ char* s = </a:t>
            </a:r>
            <a:r>
              <a:rPr lang="en-US" altLang="zh-CN" b="1" dirty="0" err="1">
                <a:ea typeface="宋体" charset="-122"/>
              </a:rPr>
              <a:t>func</a:t>
            </a:r>
            <a:r>
              <a:rPr lang="en-US" altLang="zh-CN" b="1" dirty="0">
                <a:ea typeface="宋体" charset="-122"/>
              </a:rPr>
              <a:t>(); }</a:t>
            </a:r>
          </a:p>
          <a:p>
            <a:pPr eaLnBrk="1" hangingPunct="1">
              <a:lnSpc>
                <a:spcPct val="120000"/>
              </a:lnSpc>
              <a:buFont typeface="Wingdings" pitchFamily="2" charset="2"/>
              <a:buNone/>
            </a:pPr>
            <a:endParaRPr lang="en-US" altLang="zh-CN" sz="2000" b="1" dirty="0">
              <a:ea typeface="宋体" charset="-122"/>
            </a:endParaRP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尽管</a:t>
            </a:r>
            <a:r>
              <a:rPr lang="en-US" altLang="zh-CN" b="1" dirty="0" err="1">
                <a:ea typeface="宋体" charset="-122"/>
              </a:rPr>
              <a:t>func</a:t>
            </a:r>
            <a:r>
              <a:rPr lang="en-US" altLang="zh-CN" b="1" dirty="0">
                <a:ea typeface="宋体" charset="-122"/>
              </a:rPr>
              <a:t>( )</a:t>
            </a:r>
            <a:r>
              <a:rPr lang="zh-CN" altLang="en-US" b="1" dirty="0">
                <a:ea typeface="宋体" charset="-122"/>
              </a:rPr>
              <a:t>的返回值用到了模板形参</a:t>
            </a:r>
            <a:r>
              <a:rPr lang="en-US" altLang="zh-CN" b="1" dirty="0">
                <a:ea typeface="宋体" charset="-122"/>
              </a:rPr>
              <a:t>TYPE</a:t>
            </a:r>
            <a:r>
              <a:rPr lang="zh-CN" altLang="en-US" b="1" dirty="0">
                <a:ea typeface="宋体" charset="-122"/>
              </a:rPr>
              <a:t>，但函数的参数表中没有用到这个模板形参。在调用</a:t>
            </a:r>
            <a:r>
              <a:rPr lang="en-US" altLang="zh-CN" b="1" dirty="0" err="1">
                <a:ea typeface="宋体" charset="-122"/>
              </a:rPr>
              <a:t>func</a:t>
            </a:r>
            <a:r>
              <a:rPr lang="en-US" altLang="zh-CN" b="1" dirty="0">
                <a:ea typeface="宋体" charset="-122"/>
              </a:rPr>
              <a:t>()</a:t>
            </a:r>
            <a:r>
              <a:rPr lang="zh-CN" altLang="en-US" b="1" dirty="0">
                <a:ea typeface="宋体" charset="-122"/>
              </a:rPr>
              <a:t>时，编译器无法根据实参确定究竟应该用什么具体的类型来代替模板参数</a:t>
            </a:r>
            <a:r>
              <a:rPr lang="en-US" altLang="zh-CN" b="1" dirty="0">
                <a:ea typeface="宋体" charset="-122"/>
              </a:rPr>
              <a:t>TYPE</a:t>
            </a:r>
            <a:r>
              <a:rPr lang="zh-CN" altLang="en-US" b="1" dirty="0">
                <a:ea typeface="宋体" charset="-122"/>
              </a:rPr>
              <a:t>。</a:t>
            </a:r>
          </a:p>
        </p:txBody>
      </p:sp>
      <p:sp>
        <p:nvSpPr>
          <p:cNvPr id="4" name="灯片编号占位符 3"/>
          <p:cNvSpPr>
            <a:spLocks noGrp="1"/>
          </p:cNvSpPr>
          <p:nvPr>
            <p:ph type="sldNum" sz="quarter" idx="10"/>
          </p:nvPr>
        </p:nvSpPr>
        <p:spPr/>
        <p:txBody>
          <a:bodyPr/>
          <a:lstStyle/>
          <a:p>
            <a:pPr>
              <a:defRPr/>
            </a:pPr>
            <a:fld id="{3921B65A-AC21-40AE-BAEE-B5335E27FAB7}" type="slidenum">
              <a:rPr lang="en-US" altLang="zh-CN" smtClean="0"/>
              <a:pPr>
                <a:defRPr/>
              </a:pPr>
              <a:t>13</a:t>
            </a:fld>
            <a:endParaRPr lang="en-US" altLang="zh-CN"/>
          </a:p>
        </p:txBody>
      </p:sp>
    </p:spTree>
    <p:extLst>
      <p:ext uri="{BB962C8B-B14F-4D97-AF65-F5344CB8AC3E}">
        <p14:creationId xmlns:p14="http://schemas.microsoft.com/office/powerpoint/2010/main" val="322784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body" idx="1"/>
          </p:nvPr>
        </p:nvSpPr>
        <p:spPr>
          <a:xfrm>
            <a:off x="0" y="0"/>
            <a:ext cx="9144000" cy="6858000"/>
          </a:xfrm>
          <a:noFill/>
        </p:spPr>
        <p:txBody>
          <a:bodyPr/>
          <a:lstStyle/>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函数体中使用了模板形参，但函数参数表中没有用到它，编译时将产生一个错误信息。</a:t>
            </a:r>
            <a:endParaRPr lang="en-US" altLang="zh-CN" b="1" dirty="0">
              <a:ea typeface="宋体" charset="-122"/>
            </a:endParaRPr>
          </a:p>
          <a:p>
            <a:pPr eaLnBrk="1" hangingPunct="1">
              <a:lnSpc>
                <a:spcPct val="120000"/>
              </a:lnSpc>
              <a:buFont typeface="Wingdings" pitchFamily="2" charset="2"/>
              <a:buNone/>
            </a:pPr>
            <a:r>
              <a:rPr lang="zh-CN" altLang="en-US" b="1" dirty="0">
                <a:solidFill>
                  <a:srgbClr val="FF0000"/>
                </a:solidFill>
                <a:ea typeface="宋体" charset="-122"/>
              </a:rPr>
              <a:t>例：</a:t>
            </a:r>
            <a:r>
              <a:rPr lang="en-US" altLang="zh-CN" b="1" dirty="0">
                <a:ea typeface="宋体" charset="-122"/>
              </a:rPr>
              <a:t>template&lt;class TYPE&gt;</a:t>
            </a:r>
          </a:p>
          <a:p>
            <a:pPr eaLnBrk="1" hangingPunct="1">
              <a:lnSpc>
                <a:spcPct val="120000"/>
              </a:lnSpc>
              <a:buFont typeface="Wingdings" pitchFamily="2" charset="2"/>
              <a:buNone/>
            </a:pPr>
            <a:r>
              <a:rPr lang="en-US" altLang="zh-CN" b="1" dirty="0">
                <a:ea typeface="宋体" charset="-122"/>
              </a:rPr>
              <a:t>       void </a:t>
            </a:r>
            <a:r>
              <a:rPr lang="en-US" altLang="zh-CN" b="1" dirty="0" err="1">
                <a:ea typeface="宋体" charset="-122"/>
              </a:rPr>
              <a:t>func</a:t>
            </a:r>
            <a:r>
              <a:rPr lang="en-US" altLang="zh-CN" b="1" dirty="0">
                <a:ea typeface="宋体" charset="-122"/>
              </a:rPr>
              <a:t>( ) {TYPE </a:t>
            </a:r>
            <a:r>
              <a:rPr lang="en-US" altLang="zh-CN" b="1" dirty="0" err="1">
                <a:ea typeface="宋体" charset="-122"/>
              </a:rPr>
              <a:t>obj</a:t>
            </a:r>
            <a:r>
              <a:rPr lang="en-US" altLang="zh-CN" b="1" dirty="0">
                <a:ea typeface="宋体" charset="-122"/>
              </a:rPr>
              <a:t>;       ...  }</a:t>
            </a: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 </a:t>
            </a:r>
            <a:r>
              <a:rPr lang="en-US" altLang="zh-CN" b="1" dirty="0">
                <a:ea typeface="宋体" charset="-122"/>
              </a:rPr>
              <a:t>void main() { </a:t>
            </a:r>
            <a:r>
              <a:rPr lang="en-US" altLang="zh-CN" b="1" dirty="0" err="1">
                <a:ea typeface="宋体" charset="-122"/>
              </a:rPr>
              <a:t>func</a:t>
            </a:r>
            <a:r>
              <a:rPr lang="en-US" altLang="zh-CN" b="1" dirty="0">
                <a:ea typeface="宋体" charset="-122"/>
              </a:rPr>
              <a:t>(); }</a:t>
            </a:r>
          </a:p>
          <a:p>
            <a:pPr eaLnBrk="1" hangingPunct="1">
              <a:lnSpc>
                <a:spcPct val="120000"/>
              </a:lnSpc>
              <a:buFont typeface="Wingdings" pitchFamily="2" charset="2"/>
              <a:buNone/>
            </a:pPr>
            <a:endParaRPr lang="en-US" altLang="zh-CN" b="1" dirty="0">
              <a:ea typeface="宋体" charset="-122"/>
            </a:endParaRP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    下面的定义方式是正确的：</a:t>
            </a:r>
          </a:p>
          <a:p>
            <a:pPr eaLnBrk="1" hangingPunct="1">
              <a:lnSpc>
                <a:spcPct val="120000"/>
              </a:lnSpc>
              <a:buFont typeface="Wingdings" pitchFamily="2" charset="2"/>
              <a:buNone/>
            </a:pPr>
            <a:r>
              <a:rPr lang="zh-CN" altLang="en-US" b="1" dirty="0">
                <a:ea typeface="宋体" charset="-122"/>
              </a:rPr>
              <a:t>      </a:t>
            </a:r>
            <a:r>
              <a:rPr lang="en-US" altLang="zh-CN" b="1" dirty="0">
                <a:ea typeface="宋体" charset="-122"/>
              </a:rPr>
              <a:t>template&lt; </a:t>
            </a:r>
            <a:r>
              <a:rPr lang="en-US" altLang="zh-CN" b="1" dirty="0">
                <a:solidFill>
                  <a:srgbClr val="FF0000"/>
                </a:solidFill>
                <a:ea typeface="宋体" charset="-122"/>
              </a:rPr>
              <a:t>class TYPE</a:t>
            </a:r>
            <a:r>
              <a:rPr lang="en-US" altLang="zh-CN" b="1" dirty="0">
                <a:ea typeface="宋体" charset="-122"/>
              </a:rPr>
              <a:t>&gt;</a:t>
            </a: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 </a:t>
            </a:r>
            <a:r>
              <a:rPr lang="en-US" altLang="zh-CN" b="1" dirty="0">
                <a:ea typeface="宋体" charset="-122"/>
              </a:rPr>
              <a:t>TYPE max(</a:t>
            </a:r>
            <a:r>
              <a:rPr lang="en-US" altLang="zh-CN" b="1" dirty="0">
                <a:solidFill>
                  <a:srgbClr val="FF0000"/>
                </a:solidFill>
                <a:ea typeface="宋体" charset="-122"/>
              </a:rPr>
              <a:t>TYPE x,</a:t>
            </a:r>
            <a:r>
              <a:rPr lang="en-US" altLang="zh-CN" b="1" dirty="0">
                <a:ea typeface="宋体" charset="-122"/>
              </a:rPr>
              <a:t> </a:t>
            </a:r>
            <a:r>
              <a:rPr lang="en-US" altLang="zh-CN" b="1" dirty="0">
                <a:solidFill>
                  <a:srgbClr val="FF0000"/>
                </a:solidFill>
                <a:ea typeface="宋体" charset="-122"/>
              </a:rPr>
              <a:t>TYPE y</a:t>
            </a:r>
            <a:r>
              <a:rPr lang="en-US" altLang="zh-CN" b="1" dirty="0">
                <a:ea typeface="宋体" charset="-122"/>
              </a:rPr>
              <a:t>) </a:t>
            </a:r>
            <a:r>
              <a:rPr lang="en-US" altLang="zh-CN" sz="1600" b="1" dirty="0">
                <a:ea typeface="宋体" charset="-122"/>
              </a:rPr>
              <a:t>//</a:t>
            </a:r>
            <a:r>
              <a:rPr lang="zh-CN" altLang="en-US" sz="1600" b="1" dirty="0">
                <a:ea typeface="宋体" charset="-122"/>
              </a:rPr>
              <a:t>模板的形参一定出现在函数参数表中</a:t>
            </a:r>
            <a:endParaRPr lang="en-US" altLang="zh-CN" sz="1600" b="1" dirty="0">
              <a:ea typeface="宋体" charset="-122"/>
            </a:endParaRP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  </a:t>
            </a:r>
            <a:r>
              <a:rPr lang="en-US" altLang="zh-CN" b="1" dirty="0">
                <a:ea typeface="宋体" charset="-122"/>
              </a:rPr>
              <a:t> { return (x&gt;y)?</a:t>
            </a:r>
            <a:r>
              <a:rPr lang="en-US" altLang="zh-CN" b="1" dirty="0" err="1">
                <a:ea typeface="宋体" charset="-122"/>
              </a:rPr>
              <a:t>x:y</a:t>
            </a:r>
            <a:r>
              <a:rPr lang="en-US" altLang="zh-CN" b="1" dirty="0">
                <a:ea typeface="宋体" charset="-122"/>
              </a:rPr>
              <a:t>; }</a:t>
            </a:r>
            <a:endParaRPr lang="zh-CN" altLang="en-US" b="1" dirty="0">
              <a:ea typeface="宋体" charset="-122"/>
            </a:endParaRPr>
          </a:p>
        </p:txBody>
      </p:sp>
    </p:spTree>
    <p:extLst>
      <p:ext uri="{BB962C8B-B14F-4D97-AF65-F5344CB8AC3E}">
        <p14:creationId xmlns:p14="http://schemas.microsoft.com/office/powerpoint/2010/main" val="1676994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371714">
                                            <p:txEl>
                                              <p:pRg st="6" end="6"/>
                                            </p:txEl>
                                          </p:spTgt>
                                        </p:tgtEl>
                                        <p:attrNameLst>
                                          <p:attrName>style.visibility</p:attrName>
                                        </p:attrNameLst>
                                      </p:cBhvr>
                                      <p:to>
                                        <p:strVal val="visible"/>
                                      </p:to>
                                    </p:set>
                                    <p:anim calcmode="discrete" valueType="clr">
                                      <p:cBhvr override="childStyle">
                                        <p:cTn id="7" dur="80"/>
                                        <p:tgtEl>
                                          <p:spTgt spid="37171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1714">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71714">
                                            <p:txEl>
                                              <p:pRg st="6" end="6"/>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371714">
                                            <p:txEl>
                                              <p:pRg st="7" end="7"/>
                                            </p:txEl>
                                          </p:spTgt>
                                        </p:tgtEl>
                                        <p:attrNameLst>
                                          <p:attrName>style.visibility</p:attrName>
                                        </p:attrNameLst>
                                      </p:cBhvr>
                                      <p:to>
                                        <p:strVal val="visible"/>
                                      </p:to>
                                    </p:set>
                                    <p:anim calcmode="discrete" valueType="clr">
                                      <p:cBhvr override="childStyle">
                                        <p:cTn id="12" dur="80"/>
                                        <p:tgtEl>
                                          <p:spTgt spid="37171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71714">
                                            <p:txEl>
                                              <p:pRg st="7" end="7"/>
                                            </p:txEl>
                                          </p:spTgt>
                                        </p:tgtEl>
                                        <p:attrNameLst>
                                          <p:attrName>fillcolor</p:attrName>
                                        </p:attrNameLst>
                                      </p:cBhvr>
                                      <p:tavLst>
                                        <p:tav tm="0">
                                          <p:val>
                                            <p:clrVal>
                                              <a:schemeClr val="accent2"/>
                                            </p:clrVal>
                                          </p:val>
                                        </p:tav>
                                        <p:tav tm="50000">
                                          <p:val>
                                            <p:clrVal>
                                              <a:schemeClr val="hlink"/>
                                            </p:clrVal>
                                          </p:val>
                                        </p:tav>
                                      </p:tavLst>
                                    </p:anim>
                                    <p:set>
                                      <p:cBhvr>
                                        <p:cTn id="14" dur="80"/>
                                        <p:tgtEl>
                                          <p:spTgt spid="371714">
                                            <p:txEl>
                                              <p:pRg st="7" end="7"/>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371714">
                                            <p:txEl>
                                              <p:pRg st="8" end="8"/>
                                            </p:txEl>
                                          </p:spTgt>
                                        </p:tgtEl>
                                        <p:attrNameLst>
                                          <p:attrName>style.visibility</p:attrName>
                                        </p:attrNameLst>
                                      </p:cBhvr>
                                      <p:to>
                                        <p:strVal val="visible"/>
                                      </p:to>
                                    </p:set>
                                    <p:anim calcmode="discrete" valueType="clr">
                                      <p:cBhvr override="childStyle">
                                        <p:cTn id="17" dur="80"/>
                                        <p:tgtEl>
                                          <p:spTgt spid="37171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71714">
                                            <p:txEl>
                                              <p:pRg st="8" end="8"/>
                                            </p:txEl>
                                          </p:spTgt>
                                        </p:tgtEl>
                                        <p:attrNameLst>
                                          <p:attrName>fillcolor</p:attrName>
                                        </p:attrNameLst>
                                      </p:cBhvr>
                                      <p:tavLst>
                                        <p:tav tm="0">
                                          <p:val>
                                            <p:clrVal>
                                              <a:schemeClr val="accent2"/>
                                            </p:clrVal>
                                          </p:val>
                                        </p:tav>
                                        <p:tav tm="50000">
                                          <p:val>
                                            <p:clrVal>
                                              <a:schemeClr val="hlink"/>
                                            </p:clrVal>
                                          </p:val>
                                        </p:tav>
                                      </p:tavLst>
                                    </p:anim>
                                    <p:set>
                                      <p:cBhvr>
                                        <p:cTn id="19" dur="80"/>
                                        <p:tgtEl>
                                          <p:spTgt spid="371714">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0" y="0"/>
            <a:ext cx="9190038" cy="6858000"/>
          </a:xfrm>
          <a:noFill/>
        </p:spPr>
        <p:txBody>
          <a:bodyPr/>
          <a:lstStyle/>
          <a:p>
            <a:pPr marL="109537" indent="0">
              <a:buNone/>
            </a:pPr>
            <a:r>
              <a:rPr lang="zh-CN" altLang="en-US" b="1" dirty="0">
                <a:solidFill>
                  <a:srgbClr val="FF0000"/>
                </a:solidFill>
                <a:ea typeface="宋体" charset="-122"/>
              </a:rPr>
              <a:t>练习</a:t>
            </a:r>
            <a:r>
              <a:rPr lang="en-US" altLang="zh-CN" b="1" dirty="0">
                <a:solidFill>
                  <a:srgbClr val="FF0000"/>
                </a:solidFill>
                <a:ea typeface="宋体" charset="-122"/>
              </a:rPr>
              <a:t>4:</a:t>
            </a:r>
            <a:r>
              <a:rPr lang="zh-CN" altLang="en-US" b="1" dirty="0">
                <a:ea typeface="宋体" charset="-122"/>
              </a:rPr>
              <a:t>根据下面的函数写函数模板</a:t>
            </a:r>
            <a:endParaRPr lang="en-US" altLang="zh-CN" b="1" dirty="0">
              <a:ea typeface="宋体" charset="-122"/>
            </a:endParaRPr>
          </a:p>
          <a:p>
            <a:pPr>
              <a:buFontTx/>
              <a:buNone/>
            </a:pPr>
            <a:r>
              <a:rPr lang="fr-FR" altLang="zh-CN" b="1" dirty="0">
                <a:ea typeface="宋体" charset="-122"/>
              </a:rPr>
              <a:t>	void swap(int&amp; x,int&amp; y)</a:t>
            </a:r>
          </a:p>
          <a:p>
            <a:pPr>
              <a:buFontTx/>
              <a:buNone/>
            </a:pPr>
            <a:r>
              <a:rPr lang="fr-FR" altLang="zh-CN" b="1" dirty="0">
                <a:ea typeface="宋体" charset="-122"/>
              </a:rPr>
              <a:t>	{	int temp;</a:t>
            </a:r>
          </a:p>
          <a:p>
            <a:pPr>
              <a:buFontTx/>
              <a:buNone/>
            </a:pPr>
            <a:r>
              <a:rPr lang="fr-FR" altLang="zh-CN" b="1" dirty="0">
                <a:ea typeface="宋体" charset="-122"/>
              </a:rPr>
              <a:t>		temp=x;</a:t>
            </a:r>
          </a:p>
          <a:p>
            <a:pPr>
              <a:buFontTx/>
              <a:buNone/>
            </a:pPr>
            <a:r>
              <a:rPr lang="fr-FR" altLang="zh-CN" b="1" dirty="0">
                <a:ea typeface="宋体" charset="-122"/>
              </a:rPr>
              <a:t>		x=y;</a:t>
            </a:r>
          </a:p>
          <a:p>
            <a:pPr>
              <a:buFontTx/>
              <a:buNone/>
            </a:pPr>
            <a:r>
              <a:rPr lang="fr-FR" altLang="zh-CN" b="1" dirty="0">
                <a:ea typeface="宋体" charset="-122"/>
              </a:rPr>
              <a:t>		y=temp;</a:t>
            </a:r>
          </a:p>
          <a:p>
            <a:pPr>
              <a:buFontTx/>
              <a:buNone/>
            </a:pPr>
            <a:r>
              <a:rPr lang="fr-FR" altLang="zh-CN" b="1" dirty="0">
                <a:ea typeface="宋体" charset="-122"/>
              </a:rPr>
              <a:t>	}</a:t>
            </a:r>
          </a:p>
          <a:p>
            <a:pPr>
              <a:buFontTx/>
              <a:buNone/>
            </a:pPr>
            <a:r>
              <a:rPr lang="fr-FR" altLang="zh-CN" b="1" dirty="0">
                <a:ea typeface="宋体" charset="-122"/>
              </a:rPr>
              <a:t>	void swap(double&amp; x,double&amp; y)</a:t>
            </a:r>
          </a:p>
          <a:p>
            <a:pPr>
              <a:buFontTx/>
              <a:buNone/>
            </a:pPr>
            <a:r>
              <a:rPr lang="fr-FR" altLang="zh-CN" b="1" dirty="0">
                <a:ea typeface="宋体" charset="-122"/>
              </a:rPr>
              <a:t>	{	double temp;</a:t>
            </a:r>
          </a:p>
          <a:p>
            <a:pPr>
              <a:buFontTx/>
              <a:buNone/>
            </a:pPr>
            <a:r>
              <a:rPr lang="fr-FR" altLang="zh-CN" b="1" dirty="0">
                <a:ea typeface="宋体" charset="-122"/>
              </a:rPr>
              <a:t>		temp=x;</a:t>
            </a:r>
          </a:p>
          <a:p>
            <a:pPr>
              <a:buFontTx/>
              <a:buNone/>
            </a:pPr>
            <a:r>
              <a:rPr lang="fr-FR" altLang="zh-CN" b="1" dirty="0">
                <a:ea typeface="宋体" charset="-122"/>
              </a:rPr>
              <a:t>		x=y;</a:t>
            </a:r>
          </a:p>
          <a:p>
            <a:pPr>
              <a:buFontTx/>
              <a:buNone/>
            </a:pPr>
            <a:r>
              <a:rPr lang="fr-FR" altLang="zh-CN" b="1" dirty="0">
                <a:ea typeface="宋体" charset="-122"/>
              </a:rPr>
              <a:t>		y=temp;</a:t>
            </a:r>
          </a:p>
          <a:p>
            <a:pPr>
              <a:buFontTx/>
              <a:buNone/>
            </a:pPr>
            <a:r>
              <a:rPr lang="fr-FR" altLang="zh-CN" b="1" dirty="0">
                <a:ea typeface="宋体" charset="-122"/>
              </a:rPr>
              <a:t>	}								</a:t>
            </a:r>
            <a:endParaRPr lang="zh-CN" altLang="en-US" b="1" dirty="0">
              <a:ea typeface="宋体" charset="-122"/>
            </a:endParaRPr>
          </a:p>
        </p:txBody>
      </p:sp>
      <p:sp>
        <p:nvSpPr>
          <p:cNvPr id="4" name="灯片编号占位符 3"/>
          <p:cNvSpPr>
            <a:spLocks noGrp="1"/>
          </p:cNvSpPr>
          <p:nvPr>
            <p:ph type="sldNum" sz="quarter" idx="10"/>
          </p:nvPr>
        </p:nvSpPr>
        <p:spPr/>
        <p:txBody>
          <a:bodyPr/>
          <a:lstStyle/>
          <a:p>
            <a:pPr>
              <a:defRPr/>
            </a:pPr>
            <a:fld id="{7D9D85EC-396C-460F-8392-5DD843D7F1B0}" type="slidenum">
              <a:rPr lang="en-US" altLang="zh-CN" smtClean="0"/>
              <a:pPr>
                <a:defRPr/>
              </a:pPr>
              <a:t>15</a:t>
            </a:fld>
            <a:endParaRPr lang="en-US" altLang="zh-CN"/>
          </a:p>
        </p:txBody>
      </p:sp>
      <p:sp>
        <p:nvSpPr>
          <p:cNvPr id="5" name="内容占位符 2"/>
          <p:cNvSpPr txBox="1">
            <a:spLocks/>
          </p:cNvSpPr>
          <p:nvPr/>
        </p:nvSpPr>
        <p:spPr bwMode="auto">
          <a:xfrm flipH="1">
            <a:off x="9144000" y="0"/>
            <a:ext cx="46038" cy="6858000"/>
          </a:xfrm>
          <a:prstGeom prst="rect">
            <a:avLst/>
          </a:prstGeom>
          <a:solidFill>
            <a:schemeClr val="accent1">
              <a:lumMod val="20000"/>
              <a:lumOff val="80000"/>
            </a:schemeClr>
          </a:solidFill>
          <a:ln w="9525">
            <a:noFill/>
            <a:miter lim="800000"/>
            <a:headEnd/>
            <a:tailEnd/>
          </a:ln>
        </p:spPr>
        <p:txBody>
          <a:bodyPr/>
          <a:lstStyle/>
          <a:p>
            <a:pPr marL="342900" indent="-342900" eaLnBrk="0" hangingPunct="0">
              <a:spcBef>
                <a:spcPct val="20000"/>
              </a:spcBef>
              <a:buClr>
                <a:srgbClr val="FF5050"/>
              </a:buClr>
              <a:defRPr/>
            </a:pPr>
            <a:endParaRPr lang="zh-CN" altLang="en-US" sz="2800" b="1" kern="0" dirty="0">
              <a:solidFill>
                <a:schemeClr val="bg2"/>
              </a:solidFill>
              <a:latin typeface="Times New Roman" pitchFamily="18" charset="0"/>
              <a:ea typeface="宋体" pitchFamily="2" charset="-122"/>
            </a:endParaRPr>
          </a:p>
        </p:txBody>
      </p:sp>
    </p:spTree>
    <p:extLst>
      <p:ext uri="{BB962C8B-B14F-4D97-AF65-F5344CB8AC3E}">
        <p14:creationId xmlns:p14="http://schemas.microsoft.com/office/powerpoint/2010/main" val="268450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179388" y="765324"/>
            <a:ext cx="8964612" cy="1943596"/>
          </a:xfrm>
        </p:spPr>
        <p:txBody>
          <a:bodyPr/>
          <a:lstStyle/>
          <a:p>
            <a:pPr marL="109537" indent="0">
              <a:buNone/>
            </a:pPr>
            <a:r>
              <a:rPr lang="zh-CN" altLang="en-US" b="1" dirty="0">
                <a:solidFill>
                  <a:srgbClr val="FF0000"/>
                </a:solidFill>
                <a:ea typeface="宋体" charset="-122"/>
              </a:rPr>
              <a:t>练习</a:t>
            </a:r>
            <a:r>
              <a:rPr lang="en-US" altLang="zh-CN" b="1" dirty="0">
                <a:solidFill>
                  <a:srgbClr val="FF0000"/>
                </a:solidFill>
                <a:ea typeface="宋体" charset="-122"/>
              </a:rPr>
              <a:t>5</a:t>
            </a:r>
            <a:r>
              <a:rPr lang="zh-CN" altLang="en-US" b="1" dirty="0">
                <a:solidFill>
                  <a:srgbClr val="FF0000"/>
                </a:solidFill>
                <a:ea typeface="宋体" charset="-122"/>
              </a:rPr>
              <a:t>：</a:t>
            </a:r>
            <a:r>
              <a:rPr lang="zh-CN" altLang="en-US" b="1" dirty="0">
                <a:ea typeface="宋体" charset="-122"/>
              </a:rPr>
              <a:t>编写以下函数的函数模板</a:t>
            </a:r>
            <a:endParaRPr lang="en-US" altLang="zh-CN" b="1" dirty="0">
              <a:ea typeface="宋体" charset="-122"/>
            </a:endParaRPr>
          </a:p>
          <a:p>
            <a:pPr>
              <a:buFontTx/>
              <a:buNone/>
            </a:pPr>
            <a:r>
              <a:rPr lang="en-US" altLang="zh-CN" b="1" dirty="0">
                <a:ea typeface="宋体" charset="-122"/>
              </a:rPr>
              <a:t>void sort(</a:t>
            </a:r>
            <a:r>
              <a:rPr lang="en-US" altLang="zh-CN" b="1" dirty="0" err="1">
                <a:ea typeface="宋体" charset="-122"/>
              </a:rPr>
              <a:t>int</a:t>
            </a:r>
            <a:r>
              <a:rPr lang="en-US" altLang="zh-CN" b="1" dirty="0">
                <a:ea typeface="宋体" charset="-122"/>
              </a:rPr>
              <a:t> *a, </a:t>
            </a:r>
            <a:r>
              <a:rPr lang="en-US" altLang="zh-CN" b="1" dirty="0" err="1">
                <a:ea typeface="宋体" charset="-122"/>
              </a:rPr>
              <a:t>const</a:t>
            </a:r>
            <a:r>
              <a:rPr lang="en-US" altLang="zh-CN" b="1" dirty="0">
                <a:ea typeface="宋体" charset="-122"/>
              </a:rPr>
              <a:t> </a:t>
            </a:r>
            <a:r>
              <a:rPr lang="en-US" altLang="zh-CN" b="1" dirty="0" err="1">
                <a:ea typeface="宋体" charset="-122"/>
              </a:rPr>
              <a:t>int</a:t>
            </a:r>
            <a:r>
              <a:rPr lang="en-US" altLang="zh-CN" b="1" dirty="0">
                <a:ea typeface="宋体" charset="-122"/>
              </a:rPr>
              <a:t> size)</a:t>
            </a:r>
          </a:p>
          <a:p>
            <a:pPr>
              <a:buFontTx/>
              <a:buNone/>
            </a:pPr>
            <a:r>
              <a:rPr lang="en-US" altLang="zh-CN" b="1" dirty="0">
                <a:ea typeface="宋体" charset="-122"/>
              </a:rPr>
              <a:t>void sort(double *a, </a:t>
            </a:r>
            <a:r>
              <a:rPr lang="en-US" altLang="zh-CN" b="1" dirty="0" err="1">
                <a:ea typeface="宋体" charset="-122"/>
              </a:rPr>
              <a:t>const</a:t>
            </a:r>
            <a:r>
              <a:rPr lang="en-US" altLang="zh-CN" b="1" dirty="0">
                <a:ea typeface="宋体" charset="-122"/>
              </a:rPr>
              <a:t> </a:t>
            </a:r>
            <a:r>
              <a:rPr lang="en-US" altLang="zh-CN" b="1" dirty="0" err="1">
                <a:ea typeface="宋体" charset="-122"/>
              </a:rPr>
              <a:t>int</a:t>
            </a:r>
            <a:r>
              <a:rPr lang="en-US" altLang="zh-CN" b="1" dirty="0">
                <a:ea typeface="宋体" charset="-122"/>
              </a:rPr>
              <a:t> size)</a:t>
            </a:r>
          </a:p>
          <a:p>
            <a:pPr>
              <a:buFontTx/>
              <a:buNone/>
            </a:pPr>
            <a:endParaRPr lang="en-US" altLang="zh-CN" b="1" dirty="0">
              <a:ea typeface="宋体" charset="-122"/>
            </a:endParaRPr>
          </a:p>
          <a:p>
            <a:pPr>
              <a:buFontTx/>
              <a:buNone/>
            </a:pPr>
            <a:endParaRPr lang="en-US" altLang="zh-CN" b="1" dirty="0">
              <a:ea typeface="宋体" charset="-122"/>
            </a:endParaRPr>
          </a:p>
          <a:p>
            <a:pPr>
              <a:buFontTx/>
              <a:buNone/>
            </a:pPr>
            <a:r>
              <a:rPr lang="en-US" altLang="zh-CN" b="1" dirty="0">
                <a:ea typeface="宋体" charset="-122"/>
              </a:rPr>
              <a:t>										</a:t>
            </a:r>
          </a:p>
          <a:p>
            <a:pPr>
              <a:buFontTx/>
              <a:buNone/>
            </a:pPr>
            <a:endParaRPr lang="en-US" altLang="zh-CN" b="1" dirty="0">
              <a:ea typeface="宋体" charset="-122"/>
            </a:endParaRPr>
          </a:p>
          <a:p>
            <a:pPr>
              <a:buFontTx/>
              <a:buNone/>
            </a:pPr>
            <a:endParaRPr lang="en-US" altLang="zh-CN" b="1" dirty="0">
              <a:ea typeface="宋体" charset="-122"/>
            </a:endParaRPr>
          </a:p>
          <a:p>
            <a:pPr>
              <a:buFontTx/>
              <a:buNone/>
            </a:pPr>
            <a:endParaRPr lang="en-US" altLang="zh-CN" b="1" dirty="0">
              <a:ea typeface="宋体" charset="-122"/>
            </a:endParaRPr>
          </a:p>
          <a:p>
            <a:pPr>
              <a:buFontTx/>
              <a:buNone/>
            </a:pPr>
            <a:endParaRPr lang="en-US" altLang="zh-CN" b="1" dirty="0">
              <a:ea typeface="宋体" charset="-122"/>
            </a:endParaRPr>
          </a:p>
          <a:p>
            <a:pPr>
              <a:buFontTx/>
              <a:buNone/>
            </a:pPr>
            <a:endParaRPr lang="en-US" altLang="zh-CN" b="1" dirty="0">
              <a:ea typeface="宋体" charset="-122"/>
            </a:endParaRPr>
          </a:p>
          <a:p>
            <a:pPr>
              <a:buFontTx/>
              <a:buNone/>
            </a:pPr>
            <a:endParaRPr lang="en-US" altLang="zh-CN" b="1" dirty="0">
              <a:ea typeface="宋体" charset="-122"/>
            </a:endParaRPr>
          </a:p>
          <a:p>
            <a:pPr>
              <a:buFontTx/>
              <a:buNone/>
            </a:pPr>
            <a:endParaRPr lang="zh-CN" altLang="en-US" b="1" dirty="0">
              <a:ea typeface="宋体" charset="-122"/>
            </a:endParaRPr>
          </a:p>
        </p:txBody>
      </p:sp>
      <p:sp>
        <p:nvSpPr>
          <p:cNvPr id="4" name="灯片编号占位符 3"/>
          <p:cNvSpPr>
            <a:spLocks noGrp="1"/>
          </p:cNvSpPr>
          <p:nvPr>
            <p:ph type="sldNum" sz="quarter" idx="10"/>
          </p:nvPr>
        </p:nvSpPr>
        <p:spPr/>
        <p:txBody>
          <a:bodyPr/>
          <a:lstStyle/>
          <a:p>
            <a:pPr>
              <a:defRPr/>
            </a:pPr>
            <a:fld id="{24DC5B4D-4384-419A-B1FC-640A9F5743B5}" type="slidenum">
              <a:rPr lang="en-US" altLang="zh-CN" smtClean="0"/>
              <a:pPr>
                <a:defRPr/>
              </a:pPr>
              <a:t>16</a:t>
            </a:fld>
            <a:endParaRPr lang="en-US" altLang="zh-CN"/>
          </a:p>
        </p:txBody>
      </p:sp>
    </p:spTree>
    <p:extLst>
      <p:ext uri="{BB962C8B-B14F-4D97-AF65-F5344CB8AC3E}">
        <p14:creationId xmlns:p14="http://schemas.microsoft.com/office/powerpoint/2010/main" val="228723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446856" y="991270"/>
            <a:ext cx="8229600" cy="4525962"/>
          </a:xfrm>
        </p:spPr>
        <p:txBody>
          <a:bodyPr/>
          <a:lstStyle/>
          <a:p>
            <a:pPr marL="0" indent="0">
              <a:buFontTx/>
              <a:buNone/>
            </a:pPr>
            <a:r>
              <a:rPr lang="zh-CN" altLang="en-US" b="1" dirty="0">
                <a:solidFill>
                  <a:srgbClr val="FF0000"/>
                </a:solidFill>
                <a:ea typeface="宋体" charset="-122"/>
              </a:rPr>
              <a:t>练习</a:t>
            </a:r>
            <a:r>
              <a:rPr lang="en-US" altLang="zh-CN" b="1" dirty="0">
                <a:solidFill>
                  <a:srgbClr val="FF0000"/>
                </a:solidFill>
                <a:ea typeface="宋体" charset="-122"/>
              </a:rPr>
              <a:t>6</a:t>
            </a:r>
            <a:r>
              <a:rPr lang="zh-CN" altLang="en-US" b="1" dirty="0">
                <a:solidFill>
                  <a:srgbClr val="FF0000"/>
                </a:solidFill>
                <a:ea typeface="宋体" charset="-122"/>
              </a:rPr>
              <a:t>：</a:t>
            </a:r>
            <a:endParaRPr lang="en-US" altLang="zh-CN" b="1" dirty="0">
              <a:solidFill>
                <a:srgbClr val="FF0000"/>
              </a:solidFill>
              <a:ea typeface="宋体" charset="-122"/>
            </a:endParaRPr>
          </a:p>
          <a:p>
            <a:pPr marL="0" indent="0">
              <a:buFontTx/>
              <a:buNone/>
            </a:pPr>
            <a:r>
              <a:rPr lang="zh-CN" altLang="en-US" b="1" dirty="0">
                <a:ea typeface="宋体" charset="-122"/>
              </a:rPr>
              <a:t>编写一个求</a:t>
            </a:r>
            <a:r>
              <a:rPr lang="en-US" altLang="zh-CN" b="1" dirty="0" err="1">
                <a:ea typeface="宋体" charset="-122"/>
              </a:rPr>
              <a:t>m×n</a:t>
            </a:r>
            <a:r>
              <a:rPr lang="zh-CN" altLang="en-US" b="1" dirty="0">
                <a:ea typeface="宋体" charset="-122"/>
              </a:rPr>
              <a:t>阶矩阵中最大值的函数模板。</a:t>
            </a: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endParaRPr lang="en-US" altLang="zh-CN" dirty="0">
              <a:ea typeface="宋体" charset="-122"/>
            </a:endParaRPr>
          </a:p>
          <a:p>
            <a:pPr marL="0" indent="0">
              <a:buFontTx/>
              <a:buNone/>
            </a:pPr>
            <a:r>
              <a:rPr lang="en-US" altLang="zh-CN" dirty="0">
                <a:ea typeface="宋体" charset="-122"/>
              </a:rPr>
              <a:t>								</a:t>
            </a:r>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29B24685-FFB8-4CF7-A6E3-9F6CA6DAE42B}" type="slidenum">
              <a:rPr lang="en-US" altLang="zh-CN" smtClean="0"/>
              <a:pPr>
                <a:defRPr/>
              </a:pPr>
              <a:t>17</a:t>
            </a:fld>
            <a:endParaRPr lang="en-US" altLang="zh-CN"/>
          </a:p>
        </p:txBody>
      </p:sp>
    </p:spTree>
    <p:extLst>
      <p:ext uri="{BB962C8B-B14F-4D97-AF65-F5344CB8AC3E}">
        <p14:creationId xmlns:p14="http://schemas.microsoft.com/office/powerpoint/2010/main" val="134212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972616" y="908720"/>
            <a:ext cx="9756775" cy="5514975"/>
          </a:xfrm>
        </p:spPr>
        <p:txBody>
          <a:bodyPr/>
          <a:lstStyle/>
          <a:p>
            <a:pPr eaLnBrk="1" hangingPunct="1">
              <a:lnSpc>
                <a:spcPct val="90000"/>
              </a:lnSpc>
              <a:buFont typeface="Wingdings" pitchFamily="2" charset="2"/>
              <a:buNone/>
            </a:pPr>
            <a:r>
              <a:rPr lang="zh-CN" altLang="en-US" sz="3600" dirty="0">
                <a:ea typeface="宋体" charset="-122"/>
              </a:rPr>
              <a:t>        </a:t>
            </a:r>
            <a:r>
              <a:rPr lang="en-US" altLang="zh-CN" dirty="0">
                <a:ea typeface="宋体" charset="-122"/>
              </a:rPr>
              <a:t>template &lt;class  T&gt;</a:t>
            </a:r>
          </a:p>
          <a:p>
            <a:pPr eaLnBrk="1" hangingPunct="1">
              <a:lnSpc>
                <a:spcPct val="90000"/>
              </a:lnSpc>
              <a:buFont typeface="Wingdings" pitchFamily="2" charset="2"/>
              <a:buNone/>
            </a:pPr>
            <a:r>
              <a:rPr lang="en-US" altLang="zh-CN" dirty="0">
                <a:ea typeface="宋体" charset="-122"/>
              </a:rPr>
              <a:t>           </a:t>
            </a:r>
            <a:r>
              <a:rPr lang="zh-CN" altLang="en-US" dirty="0">
                <a:ea typeface="宋体" charset="-122"/>
              </a:rPr>
              <a:t>    </a:t>
            </a:r>
            <a:r>
              <a:rPr lang="en-US" altLang="zh-CN" dirty="0">
                <a:ea typeface="宋体" charset="-122"/>
              </a:rPr>
              <a:t>T  max(T a,  T b) { </a:t>
            </a:r>
          </a:p>
          <a:p>
            <a:pPr eaLnBrk="1" hangingPunct="1">
              <a:lnSpc>
                <a:spcPct val="90000"/>
              </a:lnSpc>
              <a:buFont typeface="Wingdings" pitchFamily="2" charset="2"/>
              <a:buNone/>
            </a:pPr>
            <a:r>
              <a:rPr lang="en-US" altLang="zh-CN" dirty="0">
                <a:ea typeface="宋体" charset="-122"/>
              </a:rPr>
              <a:t>               return  (a&gt;b)?  a:b;</a:t>
            </a:r>
          </a:p>
          <a:p>
            <a:pPr eaLnBrk="1" hangingPunct="1">
              <a:lnSpc>
                <a:spcPct val="90000"/>
              </a:lnSpc>
              <a:buFont typeface="Wingdings" pitchFamily="2" charset="2"/>
              <a:buNone/>
            </a:pPr>
            <a:r>
              <a:rPr lang="en-US" altLang="zh-CN" dirty="0">
                <a:ea typeface="宋体" charset="-122"/>
              </a:rPr>
              <a:t>           }</a:t>
            </a:r>
          </a:p>
          <a:p>
            <a:pPr eaLnBrk="1" hangingPunct="1">
              <a:lnSpc>
                <a:spcPct val="90000"/>
              </a:lnSpc>
              <a:buFont typeface="Wingdings" pitchFamily="2" charset="2"/>
              <a:buNone/>
            </a:pPr>
            <a:endParaRPr lang="en-US" altLang="zh-CN" dirty="0">
              <a:ea typeface="宋体" charset="-122"/>
            </a:endParaRPr>
          </a:p>
          <a:p>
            <a:pPr eaLnBrk="1" hangingPunct="1">
              <a:lnSpc>
                <a:spcPct val="90000"/>
              </a:lnSpc>
              <a:buFont typeface="Wingdings" pitchFamily="2" charset="2"/>
              <a:buNone/>
            </a:pPr>
            <a:r>
              <a:rPr lang="en-US" altLang="zh-CN" dirty="0">
                <a:ea typeface="宋体" charset="-122"/>
              </a:rPr>
              <a:t>           void  fun(</a:t>
            </a:r>
            <a:r>
              <a:rPr lang="en-US" altLang="zh-CN" dirty="0" err="1">
                <a:ea typeface="宋体" charset="-122"/>
              </a:rPr>
              <a:t>int</a:t>
            </a:r>
            <a:r>
              <a:rPr lang="en-US" altLang="zh-CN" dirty="0">
                <a:ea typeface="宋体" charset="-122"/>
              </a:rPr>
              <a:t> </a:t>
            </a:r>
            <a:r>
              <a:rPr lang="en-US" altLang="zh-CN" dirty="0" err="1">
                <a:ea typeface="宋体" charset="-122"/>
              </a:rPr>
              <a:t>num</a:t>
            </a:r>
            <a:r>
              <a:rPr lang="en-US" altLang="zh-CN" dirty="0">
                <a:ea typeface="宋体" charset="-122"/>
              </a:rPr>
              <a:t>,  char  cha)</a:t>
            </a:r>
          </a:p>
          <a:p>
            <a:pPr eaLnBrk="1" hangingPunct="1">
              <a:lnSpc>
                <a:spcPct val="90000"/>
              </a:lnSpc>
              <a:buFont typeface="Wingdings" pitchFamily="2" charset="2"/>
              <a:buNone/>
            </a:pPr>
            <a:r>
              <a:rPr lang="en-US" altLang="zh-CN" dirty="0">
                <a:ea typeface="宋体" charset="-122"/>
              </a:rPr>
              <a:t>		   {</a:t>
            </a:r>
          </a:p>
          <a:p>
            <a:pPr eaLnBrk="1" hangingPunct="1">
              <a:lnSpc>
                <a:spcPct val="90000"/>
              </a:lnSpc>
              <a:buFont typeface="Wingdings" pitchFamily="2" charset="2"/>
              <a:buNone/>
            </a:pPr>
            <a:r>
              <a:rPr lang="en-US" altLang="zh-CN" dirty="0">
                <a:ea typeface="宋体" charset="-122"/>
              </a:rPr>
              <a:t>               max(</a:t>
            </a:r>
            <a:r>
              <a:rPr lang="en-US" altLang="zh-CN" dirty="0" err="1">
                <a:ea typeface="宋体" charset="-122"/>
              </a:rPr>
              <a:t>num</a:t>
            </a:r>
            <a:r>
              <a:rPr lang="en-US" altLang="zh-CN" dirty="0">
                <a:ea typeface="宋体" charset="-122"/>
              </a:rPr>
              <a:t>, </a:t>
            </a:r>
            <a:r>
              <a:rPr lang="en-US" altLang="zh-CN" dirty="0" err="1">
                <a:ea typeface="宋体" charset="-122"/>
              </a:rPr>
              <a:t>num</a:t>
            </a:r>
            <a:r>
              <a:rPr lang="en-US" altLang="zh-CN" dirty="0">
                <a:ea typeface="宋体" charset="-122"/>
              </a:rPr>
              <a:t> );</a:t>
            </a:r>
          </a:p>
          <a:p>
            <a:pPr eaLnBrk="1" hangingPunct="1">
              <a:lnSpc>
                <a:spcPct val="90000"/>
              </a:lnSpc>
              <a:buFont typeface="Wingdings" pitchFamily="2" charset="2"/>
              <a:buNone/>
            </a:pPr>
            <a:r>
              <a:rPr lang="en-US" altLang="zh-CN" dirty="0">
                <a:ea typeface="宋体" charset="-122"/>
              </a:rPr>
              <a:t>               max(cha,  cha);</a:t>
            </a:r>
          </a:p>
          <a:p>
            <a:pPr eaLnBrk="1" hangingPunct="1">
              <a:lnSpc>
                <a:spcPct val="90000"/>
              </a:lnSpc>
              <a:buFont typeface="Wingdings" pitchFamily="2" charset="2"/>
              <a:buNone/>
            </a:pPr>
            <a:r>
              <a:rPr lang="en-US" altLang="zh-CN" dirty="0">
                <a:ea typeface="宋体" charset="-122"/>
              </a:rPr>
              <a:t>               max(</a:t>
            </a:r>
            <a:r>
              <a:rPr lang="en-US" altLang="zh-CN" dirty="0" err="1">
                <a:ea typeface="宋体" charset="-122"/>
              </a:rPr>
              <a:t>num</a:t>
            </a:r>
            <a:r>
              <a:rPr lang="en-US" altLang="zh-CN" dirty="0">
                <a:ea typeface="宋体" charset="-122"/>
              </a:rPr>
              <a:t>, cha);	</a:t>
            </a:r>
            <a:r>
              <a:rPr lang="en-US" altLang="zh-CN" sz="2400" dirty="0">
                <a:ea typeface="宋体" charset="-122"/>
              </a:rPr>
              <a:t>//</a:t>
            </a:r>
            <a:r>
              <a:rPr lang="zh-CN" altLang="en-US" sz="2400" dirty="0">
                <a:ea typeface="宋体" charset="-122"/>
              </a:rPr>
              <a:t>错误，</a:t>
            </a:r>
            <a:r>
              <a:rPr lang="en-US" altLang="zh-CN" sz="2400" dirty="0">
                <a:ea typeface="宋体" charset="-122"/>
              </a:rPr>
              <a:t>max(</a:t>
            </a:r>
            <a:r>
              <a:rPr lang="en-US" altLang="zh-CN" sz="2400" dirty="0" err="1">
                <a:ea typeface="宋体" charset="-122"/>
              </a:rPr>
              <a:t>int</a:t>
            </a:r>
            <a:r>
              <a:rPr lang="en-US" altLang="zh-CN" sz="2400" dirty="0">
                <a:ea typeface="宋体" charset="-122"/>
              </a:rPr>
              <a:t>, char) </a:t>
            </a:r>
            <a:r>
              <a:rPr lang="zh-CN" altLang="en-US" sz="2400" dirty="0">
                <a:ea typeface="宋体" charset="-122"/>
              </a:rPr>
              <a:t>无法匹配</a:t>
            </a:r>
          </a:p>
          <a:p>
            <a:pPr eaLnBrk="1" hangingPunct="1">
              <a:lnSpc>
                <a:spcPct val="90000"/>
              </a:lnSpc>
              <a:buFont typeface="Wingdings" pitchFamily="2" charset="2"/>
              <a:buNone/>
            </a:pPr>
            <a:r>
              <a:rPr lang="zh-CN" altLang="en-US" dirty="0">
                <a:ea typeface="宋体" charset="-122"/>
              </a:rPr>
              <a:t>               </a:t>
            </a:r>
            <a:r>
              <a:rPr lang="en-US" altLang="zh-CN" dirty="0">
                <a:ea typeface="宋体" charset="-122"/>
              </a:rPr>
              <a:t>max(cha, </a:t>
            </a:r>
            <a:r>
              <a:rPr lang="en-US" altLang="zh-CN" dirty="0" err="1">
                <a:ea typeface="宋体" charset="-122"/>
              </a:rPr>
              <a:t>num</a:t>
            </a:r>
            <a:r>
              <a:rPr lang="en-US" altLang="zh-CN" dirty="0">
                <a:ea typeface="宋体" charset="-122"/>
              </a:rPr>
              <a:t>); </a:t>
            </a:r>
            <a:r>
              <a:rPr lang="en-US" altLang="zh-CN" sz="2400" dirty="0">
                <a:ea typeface="宋体" charset="-122"/>
              </a:rPr>
              <a:t>//</a:t>
            </a:r>
            <a:r>
              <a:rPr lang="zh-CN" altLang="en-US" sz="2400" dirty="0">
                <a:ea typeface="宋体" charset="-122"/>
              </a:rPr>
              <a:t>错误，</a:t>
            </a:r>
            <a:r>
              <a:rPr lang="en-US" altLang="zh-CN" sz="2400" dirty="0">
                <a:ea typeface="宋体" charset="-122"/>
              </a:rPr>
              <a:t>max(char,  </a:t>
            </a:r>
            <a:r>
              <a:rPr lang="en-US" altLang="zh-CN" sz="2400" dirty="0" err="1">
                <a:ea typeface="宋体" charset="-122"/>
              </a:rPr>
              <a:t>int</a:t>
            </a:r>
            <a:r>
              <a:rPr lang="en-US" altLang="zh-CN" sz="2400" dirty="0">
                <a:ea typeface="宋体" charset="-122"/>
              </a:rPr>
              <a:t>)</a:t>
            </a:r>
            <a:r>
              <a:rPr lang="zh-CN" altLang="en-US" sz="2400" dirty="0">
                <a:ea typeface="宋体" charset="-122"/>
              </a:rPr>
              <a:t>无法匹配</a:t>
            </a:r>
          </a:p>
          <a:p>
            <a:pPr eaLnBrk="1" hangingPunct="1">
              <a:lnSpc>
                <a:spcPct val="90000"/>
              </a:lnSpc>
              <a:buFont typeface="Wingdings" pitchFamily="2" charset="2"/>
              <a:buNone/>
            </a:pPr>
            <a:r>
              <a:rPr lang="zh-CN" altLang="en-US" dirty="0">
                <a:ea typeface="宋体" charset="-122"/>
              </a:rPr>
              <a:t>             </a:t>
            </a:r>
            <a:r>
              <a:rPr lang="en-US" altLang="zh-CN" dirty="0">
                <a:ea typeface="宋体" charset="-122"/>
              </a:rPr>
              <a:t>}</a:t>
            </a:r>
          </a:p>
        </p:txBody>
      </p:sp>
      <p:sp>
        <p:nvSpPr>
          <p:cNvPr id="386051" name="Rectangle 3"/>
          <p:cNvSpPr>
            <a:spLocks noChangeArrowheads="1"/>
          </p:cNvSpPr>
          <p:nvPr/>
        </p:nvSpPr>
        <p:spPr bwMode="auto">
          <a:xfrm>
            <a:off x="4643438" y="857250"/>
            <a:ext cx="4500562" cy="2252663"/>
          </a:xfrm>
          <a:prstGeom prst="rect">
            <a:avLst/>
          </a:prstGeom>
          <a:solidFill>
            <a:schemeClr val="bg2"/>
          </a:solidFill>
          <a:ln w="25400" algn="ctr">
            <a:solidFill>
              <a:srgbClr val="FF0000"/>
            </a:solidFill>
            <a:miter lim="800000"/>
            <a:headEnd/>
            <a:tailEnd/>
          </a:ln>
        </p:spPr>
        <p:txBody>
          <a:bodyPr>
            <a:spAutoFit/>
          </a:bodyPr>
          <a:lstStyle/>
          <a:p>
            <a:pPr>
              <a:spcBef>
                <a:spcPct val="20000"/>
              </a:spcBef>
              <a:buClr>
                <a:schemeClr val="accent2"/>
              </a:buClr>
              <a:buSzPct val="80000"/>
              <a:buFont typeface="Wingdings" pitchFamily="2" charset="2"/>
              <a:buNone/>
            </a:pPr>
            <a:r>
              <a:rPr lang="zh-CN" altLang="en-US" sz="2800" b="1"/>
              <a:t>这里出现了错误。问题在于模板类型并不知道</a:t>
            </a:r>
            <a:r>
              <a:rPr lang="en-US" altLang="zh-CN" sz="2800" b="1"/>
              <a:t>int</a:t>
            </a:r>
            <a:r>
              <a:rPr lang="zh-CN" altLang="en-US" sz="2800" b="1"/>
              <a:t>和</a:t>
            </a:r>
            <a:r>
              <a:rPr lang="en-US" altLang="zh-CN" sz="2800" b="1"/>
              <a:t>char</a:t>
            </a:r>
            <a:r>
              <a:rPr lang="zh-CN" altLang="en-US" sz="2800" b="1"/>
              <a:t>之间能进行隐式类型转换。但是，这样的转换在</a:t>
            </a:r>
            <a:r>
              <a:rPr lang="en-US" altLang="zh-CN" sz="2800" b="1"/>
              <a:t>C++</a:t>
            </a:r>
            <a:r>
              <a:rPr lang="zh-CN" altLang="en-US" sz="2800" b="1"/>
              <a:t>语言中是很普遍的。</a:t>
            </a:r>
          </a:p>
        </p:txBody>
      </p:sp>
      <p:sp>
        <p:nvSpPr>
          <p:cNvPr id="18436" name="标题 1"/>
          <p:cNvSpPr>
            <a:spLocks noGrp="1"/>
          </p:cNvSpPr>
          <p:nvPr>
            <p:ph type="title"/>
          </p:nvPr>
        </p:nvSpPr>
        <p:spPr>
          <a:xfrm>
            <a:off x="179512" y="0"/>
            <a:ext cx="7345362" cy="823913"/>
          </a:xfrm>
        </p:spPr>
        <p:txBody>
          <a:bodyPr/>
          <a:lstStyle/>
          <a:p>
            <a:r>
              <a:rPr lang="zh-CN" altLang="en-US" dirty="0"/>
              <a:t>重载函数模板</a:t>
            </a:r>
          </a:p>
        </p:txBody>
      </p:sp>
    </p:spTree>
    <p:extLst>
      <p:ext uri="{BB962C8B-B14F-4D97-AF65-F5344CB8AC3E}">
        <p14:creationId xmlns:p14="http://schemas.microsoft.com/office/powerpoint/2010/main" val="1541468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diamond(in)">
                                      <p:cBhvr>
                                        <p:cTn id="7" dur="10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51520" y="764704"/>
            <a:ext cx="8245475" cy="5545137"/>
          </a:xfrm>
        </p:spPr>
        <p:txBody>
          <a:bodyPr/>
          <a:lstStyle/>
          <a:p>
            <a:pPr eaLnBrk="1" hangingPunct="1"/>
            <a:r>
              <a:rPr lang="zh-CN" altLang="en-US" b="1" dirty="0">
                <a:ea typeface="宋体" charset="-122"/>
              </a:rPr>
              <a:t>为了解决这个问题，可以在一个函数模板中使用多个模板参数或者重载一个函数模板。</a:t>
            </a:r>
            <a:endParaRPr lang="en-US" altLang="zh-CN" b="1" dirty="0">
              <a:ea typeface="宋体" charset="-122"/>
            </a:endParaRPr>
          </a:p>
          <a:p>
            <a:pPr eaLnBrk="1" hangingPunct="1"/>
            <a:endParaRPr lang="zh-CN" altLang="en-US" b="1" dirty="0">
              <a:ea typeface="宋体" charset="-122"/>
            </a:endParaRPr>
          </a:p>
          <a:p>
            <a:pPr eaLnBrk="1" hangingPunct="1">
              <a:buFont typeface="Wingdings" pitchFamily="2" charset="2"/>
              <a:buNone/>
            </a:pPr>
            <a:r>
              <a:rPr lang="zh-CN" altLang="en-US" sz="3600" b="1" dirty="0">
                <a:ea typeface="宋体" charset="-122"/>
              </a:rPr>
              <a:t>  </a:t>
            </a:r>
            <a:r>
              <a:rPr lang="en-US" altLang="zh-CN" b="1" dirty="0">
                <a:ea typeface="宋体" charset="-122"/>
              </a:rPr>
              <a:t>template&lt;class  T, class  D&gt;</a:t>
            </a:r>
          </a:p>
          <a:p>
            <a:pPr eaLnBrk="1" hangingPunct="1">
              <a:buFont typeface="Wingdings" pitchFamily="2" charset="2"/>
              <a:buNone/>
            </a:pPr>
            <a:r>
              <a:rPr lang="en-US" altLang="zh-CN" b="1" dirty="0">
                <a:ea typeface="宋体" charset="-122"/>
              </a:rPr>
              <a:t>   T  max(T  a, D  b)</a:t>
            </a:r>
          </a:p>
          <a:p>
            <a:pPr eaLnBrk="1" hangingPunct="1">
              <a:buFont typeface="Wingdings" pitchFamily="2" charset="2"/>
              <a:buNone/>
            </a:pPr>
            <a:r>
              <a:rPr lang="en-US" altLang="zh-CN" b="1" dirty="0">
                <a:ea typeface="宋体" charset="-122"/>
              </a:rPr>
              <a:t>   {</a:t>
            </a:r>
            <a:r>
              <a:rPr lang="en-US" altLang="zh-CN" sz="3600" b="1" dirty="0">
                <a:ea typeface="宋体" charset="-122"/>
              </a:rPr>
              <a:t> </a:t>
            </a:r>
            <a:r>
              <a:rPr lang="en-US" altLang="zh-CN" b="1" dirty="0">
                <a:ea typeface="宋体" charset="-122"/>
              </a:rPr>
              <a:t> return (a&gt;b)?  a:b;   }</a:t>
            </a:r>
            <a:endParaRPr lang="zh-CN" altLang="en-US" sz="3600" b="1" dirty="0">
              <a:ea typeface="宋体" charset="-122"/>
            </a:endParaRPr>
          </a:p>
        </p:txBody>
      </p:sp>
      <p:sp>
        <p:nvSpPr>
          <p:cNvPr id="19459"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dirty="0">
                <a:solidFill>
                  <a:srgbClr val="FF5050"/>
                </a:solidFill>
              </a:rPr>
              <a:t>函数模板</a:t>
            </a:r>
            <a:endParaRPr lang="zh-CN" altLang="en-US" sz="3600" dirty="0">
              <a:solidFill>
                <a:srgbClr val="FF5050"/>
              </a:solidFill>
            </a:endParaRPr>
          </a:p>
        </p:txBody>
      </p:sp>
    </p:spTree>
    <p:extLst>
      <p:ext uri="{BB962C8B-B14F-4D97-AF65-F5344CB8AC3E}">
        <p14:creationId xmlns:p14="http://schemas.microsoft.com/office/powerpoint/2010/main" val="16853191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eaLnBrk="1" hangingPunct="1"/>
            <a:r>
              <a:rPr lang="zh-CN" altLang="en-US"/>
              <a:t>模板的概念</a:t>
            </a:r>
            <a:endParaRPr lang="en-US" altLang="zh-CN"/>
          </a:p>
          <a:p>
            <a:pPr eaLnBrk="1" hangingPunct="1"/>
            <a:r>
              <a:rPr lang="zh-CN" altLang="en-US"/>
              <a:t>函数模板</a:t>
            </a:r>
            <a:endParaRPr lang="en-US" altLang="zh-CN"/>
          </a:p>
          <a:p>
            <a:pPr eaLnBrk="1" hangingPunct="1"/>
            <a:r>
              <a:rPr lang="zh-CN" altLang="en-US"/>
              <a:t>类模板</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t>模板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5496" y="765447"/>
            <a:ext cx="8820472" cy="5903913"/>
          </a:xfrm>
        </p:spPr>
        <p:txBody>
          <a:bodyPr/>
          <a:lstStyle/>
          <a:p>
            <a:pPr eaLnBrk="1" hangingPunct="1">
              <a:lnSpc>
                <a:spcPct val="120000"/>
              </a:lnSpc>
            </a:pPr>
            <a:r>
              <a:rPr lang="zh-CN" altLang="en-US" b="1" dirty="0">
                <a:ea typeface="宋体" charset="-122"/>
              </a:rPr>
              <a:t>用户可以用</a:t>
            </a:r>
            <a:r>
              <a:rPr lang="zh-CN" altLang="en-US" b="1" dirty="0">
                <a:solidFill>
                  <a:srgbClr val="FF0000"/>
                </a:solidFill>
                <a:ea typeface="宋体" charset="-122"/>
              </a:rPr>
              <a:t>非模板函数</a:t>
            </a:r>
            <a:r>
              <a:rPr lang="zh-CN" altLang="en-US" b="1" dirty="0">
                <a:ea typeface="宋体" charset="-122"/>
              </a:rPr>
              <a:t>重载一个同名的函数模板，即可以用非模板函数形式重载一个同名的函数模板。例如</a:t>
            </a:r>
            <a:r>
              <a:rPr lang="en-US" altLang="zh-CN" b="1" dirty="0">
                <a:ea typeface="宋体" charset="-122"/>
              </a:rPr>
              <a:t>, </a:t>
            </a:r>
            <a:r>
              <a:rPr lang="zh-CN" altLang="en-US" b="1" dirty="0">
                <a:ea typeface="宋体" charset="-122"/>
              </a:rPr>
              <a:t>可以这样定义</a:t>
            </a:r>
          </a:p>
          <a:p>
            <a:pPr eaLnBrk="1" hangingPunct="1">
              <a:lnSpc>
                <a:spcPct val="120000"/>
              </a:lnSpc>
            </a:pPr>
            <a:endParaRPr lang="zh-CN" altLang="en-US" sz="1600" b="1" dirty="0">
              <a:ea typeface="宋体" charset="-122"/>
            </a:endParaRPr>
          </a:p>
          <a:p>
            <a:pPr eaLnBrk="1" hangingPunct="1">
              <a:spcBef>
                <a:spcPct val="0"/>
              </a:spcBef>
              <a:buFont typeface="Wingdings" pitchFamily="2" charset="2"/>
              <a:buNone/>
            </a:pPr>
            <a:r>
              <a:rPr lang="en-US" altLang="zh-CN" b="1" dirty="0">
                <a:ea typeface="宋体" charset="-122"/>
              </a:rPr>
              <a:t>  template&lt;class  T&gt;</a:t>
            </a:r>
          </a:p>
          <a:p>
            <a:pPr eaLnBrk="1" hangingPunct="1">
              <a:spcBef>
                <a:spcPct val="0"/>
              </a:spcBef>
              <a:buFont typeface="Wingdings" pitchFamily="2" charset="2"/>
              <a:buNone/>
            </a:pPr>
            <a:r>
              <a:rPr lang="en-US" altLang="zh-CN" b="1" dirty="0">
                <a:ea typeface="宋体" charset="-122"/>
              </a:rPr>
              <a:t>  T  max(T  a, T  b) {</a:t>
            </a:r>
            <a:r>
              <a:rPr lang="en-US" altLang="zh-CN" sz="3600" b="1" dirty="0">
                <a:ea typeface="宋体" charset="-122"/>
              </a:rPr>
              <a:t> </a:t>
            </a:r>
          </a:p>
          <a:p>
            <a:pPr eaLnBrk="1" hangingPunct="1">
              <a:spcBef>
                <a:spcPct val="0"/>
              </a:spcBef>
              <a:buFont typeface="Wingdings" pitchFamily="2" charset="2"/>
              <a:buNone/>
            </a:pPr>
            <a:r>
              <a:rPr lang="en-US" altLang="zh-CN" b="1" dirty="0">
                <a:ea typeface="宋体" charset="-122"/>
              </a:rPr>
              <a:t>      return (a&gt;b)?  a:b;</a:t>
            </a:r>
          </a:p>
          <a:p>
            <a:pPr eaLnBrk="1" hangingPunct="1">
              <a:spcBef>
                <a:spcPct val="0"/>
              </a:spcBef>
              <a:buFont typeface="Wingdings" pitchFamily="2" charset="2"/>
              <a:buNone/>
            </a:pPr>
            <a:r>
              <a:rPr lang="en-US" altLang="zh-CN" b="1" dirty="0">
                <a:ea typeface="宋体" charset="-122"/>
              </a:rPr>
              <a:t>  }</a:t>
            </a:r>
          </a:p>
          <a:p>
            <a:pPr eaLnBrk="1" hangingPunct="1">
              <a:spcBef>
                <a:spcPct val="0"/>
              </a:spcBef>
              <a:buFont typeface="Wingdings" pitchFamily="2" charset="2"/>
              <a:buNone/>
            </a:pPr>
            <a:endParaRPr lang="zh-CN" altLang="en-US" sz="1000" b="1" dirty="0">
              <a:ea typeface="宋体" charset="-122"/>
            </a:endParaRPr>
          </a:p>
          <a:p>
            <a:pPr eaLnBrk="1" hangingPunct="1">
              <a:spcBef>
                <a:spcPct val="0"/>
              </a:spcBef>
              <a:buFont typeface="Wingdings" pitchFamily="2" charset="2"/>
              <a:buNone/>
            </a:pPr>
            <a:r>
              <a:rPr lang="en-US" altLang="zh-CN" b="1" dirty="0">
                <a:ea typeface="宋体" charset="-122"/>
              </a:rPr>
              <a:t>  </a:t>
            </a:r>
            <a:r>
              <a:rPr lang="en-US" altLang="zh-CN" b="1" dirty="0" err="1">
                <a:ea typeface="宋体" charset="-122"/>
              </a:rPr>
              <a:t>int</a:t>
            </a:r>
            <a:r>
              <a:rPr lang="en-US" altLang="zh-CN" b="1" dirty="0">
                <a:ea typeface="宋体" charset="-122"/>
              </a:rPr>
              <a:t>  max(</a:t>
            </a:r>
            <a:r>
              <a:rPr lang="en-US" altLang="zh-CN" b="1" dirty="0" err="1">
                <a:ea typeface="宋体" charset="-122"/>
              </a:rPr>
              <a:t>int</a:t>
            </a:r>
            <a:r>
              <a:rPr lang="en-US" altLang="zh-CN" b="1" dirty="0">
                <a:ea typeface="宋体" charset="-122"/>
              </a:rPr>
              <a:t> a, </a:t>
            </a:r>
            <a:r>
              <a:rPr lang="en-US" altLang="zh-CN" b="1" dirty="0" err="1">
                <a:ea typeface="宋体" charset="-122"/>
              </a:rPr>
              <a:t>int</a:t>
            </a:r>
            <a:r>
              <a:rPr lang="en-US" altLang="zh-CN" b="1" dirty="0">
                <a:ea typeface="宋体" charset="-122"/>
              </a:rPr>
              <a:t> b) {   </a:t>
            </a:r>
            <a:r>
              <a:rPr lang="en-US" altLang="zh-CN" sz="2400" b="1" dirty="0">
                <a:ea typeface="宋体" charset="-122"/>
              </a:rPr>
              <a:t>//</a:t>
            </a:r>
            <a:r>
              <a:rPr lang="zh-CN" altLang="en-US" sz="2400" b="1" dirty="0">
                <a:ea typeface="宋体" charset="-122"/>
              </a:rPr>
              <a:t>显式的声明</a:t>
            </a:r>
            <a:r>
              <a:rPr lang="en-US" altLang="zh-CN" sz="2400" b="1" dirty="0">
                <a:ea typeface="宋体" charset="-122"/>
              </a:rPr>
              <a:t>max(</a:t>
            </a:r>
            <a:r>
              <a:rPr lang="en-US" altLang="zh-CN" sz="2400" b="1" dirty="0" err="1">
                <a:ea typeface="宋体" charset="-122"/>
              </a:rPr>
              <a:t>int</a:t>
            </a:r>
            <a:r>
              <a:rPr lang="en-US" altLang="zh-CN" sz="2400" b="1" dirty="0">
                <a:ea typeface="宋体" charset="-122"/>
              </a:rPr>
              <a:t>,  </a:t>
            </a:r>
            <a:r>
              <a:rPr lang="en-US" altLang="zh-CN" sz="2400" b="1" dirty="0" err="1">
                <a:ea typeface="宋体" charset="-122"/>
              </a:rPr>
              <a:t>int</a:t>
            </a:r>
            <a:r>
              <a:rPr lang="en-US" altLang="zh-CN" sz="2400" b="1" dirty="0">
                <a:ea typeface="宋体" charset="-122"/>
              </a:rPr>
              <a:t>)</a:t>
            </a:r>
          </a:p>
          <a:p>
            <a:pPr eaLnBrk="1" hangingPunct="1">
              <a:spcBef>
                <a:spcPct val="0"/>
              </a:spcBef>
              <a:buFont typeface="Wingdings" pitchFamily="2" charset="2"/>
              <a:buNone/>
            </a:pPr>
            <a:r>
              <a:rPr lang="en-US" altLang="zh-CN" b="1" dirty="0">
                <a:ea typeface="宋体" charset="-122"/>
              </a:rPr>
              <a:t>                                       </a:t>
            </a:r>
            <a:r>
              <a:rPr lang="en-US" altLang="zh-CN" sz="2400" b="1" dirty="0">
                <a:ea typeface="宋体" charset="-122"/>
              </a:rPr>
              <a:t>//</a:t>
            </a:r>
            <a:r>
              <a:rPr lang="zh-CN" altLang="en-US" sz="2400" b="1" dirty="0">
                <a:ea typeface="宋体" charset="-122"/>
              </a:rPr>
              <a:t>这是一个重载的非模板函数</a:t>
            </a:r>
            <a:endParaRPr lang="en-US" altLang="zh-CN" sz="2400" b="1" dirty="0">
              <a:ea typeface="宋体" charset="-122"/>
            </a:endParaRPr>
          </a:p>
          <a:p>
            <a:pPr eaLnBrk="1" hangingPunct="1">
              <a:spcBef>
                <a:spcPct val="0"/>
              </a:spcBef>
              <a:buFont typeface="Wingdings" pitchFamily="2" charset="2"/>
              <a:buNone/>
            </a:pPr>
            <a:r>
              <a:rPr lang="en-US" altLang="zh-CN" b="1" dirty="0">
                <a:ea typeface="宋体" charset="-122"/>
              </a:rPr>
              <a:t>     return (a&gt;b)?  a:b;</a:t>
            </a:r>
          </a:p>
          <a:p>
            <a:pPr eaLnBrk="1" hangingPunct="1">
              <a:spcBef>
                <a:spcPct val="0"/>
              </a:spcBef>
              <a:buFont typeface="Wingdings" pitchFamily="2" charset="2"/>
              <a:buNone/>
            </a:pPr>
            <a:r>
              <a:rPr lang="en-US" altLang="zh-CN" b="1" dirty="0">
                <a:ea typeface="宋体" charset="-122"/>
              </a:rPr>
              <a:t>  }                               </a:t>
            </a:r>
            <a:endParaRPr lang="zh-CN" altLang="en-US" b="1" dirty="0">
              <a:ea typeface="宋体" charset="-122"/>
            </a:endParaRPr>
          </a:p>
        </p:txBody>
      </p:sp>
      <p:sp>
        <p:nvSpPr>
          <p:cNvPr id="20483"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函数模板</a:t>
            </a:r>
            <a:endParaRPr lang="zh-CN" altLang="en-US" sz="3600">
              <a:solidFill>
                <a:srgbClr val="FF5050"/>
              </a:solidFill>
            </a:endParaRPr>
          </a:p>
        </p:txBody>
      </p:sp>
    </p:spTree>
    <p:extLst>
      <p:ext uri="{BB962C8B-B14F-4D97-AF65-F5344CB8AC3E}">
        <p14:creationId xmlns:p14="http://schemas.microsoft.com/office/powerpoint/2010/main" val="33998468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13816" y="908720"/>
            <a:ext cx="8462640" cy="4654550"/>
          </a:xfrm>
        </p:spPr>
        <p:txBody>
          <a:bodyPr/>
          <a:lstStyle/>
          <a:p>
            <a:pPr eaLnBrk="1" hangingPunct="1">
              <a:buFont typeface="Wingdings" pitchFamily="2" charset="2"/>
              <a:buNone/>
            </a:pPr>
            <a:r>
              <a:rPr lang="en-US" altLang="zh-CN" b="1" dirty="0">
                <a:ea typeface="宋体" charset="-122"/>
              </a:rPr>
              <a:t>void  f(</a:t>
            </a:r>
            <a:r>
              <a:rPr lang="en-US" altLang="zh-CN" b="1" dirty="0" err="1">
                <a:ea typeface="宋体" charset="-122"/>
              </a:rPr>
              <a:t>int</a:t>
            </a:r>
            <a:r>
              <a:rPr lang="en-US" altLang="zh-CN" b="1" dirty="0">
                <a:ea typeface="宋体" charset="-122"/>
              </a:rPr>
              <a:t> </a:t>
            </a:r>
            <a:r>
              <a:rPr lang="en-US" altLang="zh-CN" b="1" dirty="0" err="1">
                <a:ea typeface="宋体" charset="-122"/>
              </a:rPr>
              <a:t>num</a:t>
            </a:r>
            <a:r>
              <a:rPr lang="en-US" altLang="zh-CN" b="1" dirty="0">
                <a:ea typeface="宋体" charset="-122"/>
              </a:rPr>
              <a:t>,   char cha) {</a:t>
            </a:r>
          </a:p>
          <a:p>
            <a:pPr eaLnBrk="1" hangingPunct="1">
              <a:buFont typeface="Wingdings" pitchFamily="2" charset="2"/>
              <a:buNone/>
            </a:pPr>
            <a:r>
              <a:rPr lang="en-US" altLang="zh-CN" b="1" dirty="0">
                <a:ea typeface="宋体" charset="-122"/>
              </a:rPr>
              <a:t>        max(</a:t>
            </a:r>
            <a:r>
              <a:rPr lang="en-US" altLang="zh-CN" b="1" dirty="0" err="1">
                <a:ea typeface="宋体" charset="-122"/>
              </a:rPr>
              <a:t>num</a:t>
            </a:r>
            <a:r>
              <a:rPr lang="en-US" altLang="zh-CN" b="1" dirty="0">
                <a:ea typeface="宋体" charset="-122"/>
              </a:rPr>
              <a:t>,  </a:t>
            </a:r>
            <a:r>
              <a:rPr lang="en-US" altLang="zh-CN" b="1" dirty="0" err="1">
                <a:ea typeface="宋体" charset="-122"/>
              </a:rPr>
              <a:t>num</a:t>
            </a:r>
            <a:r>
              <a:rPr lang="en-US" altLang="zh-CN" b="1" dirty="0">
                <a:ea typeface="宋体" charset="-122"/>
              </a:rPr>
              <a:t>);    	</a:t>
            </a:r>
            <a:r>
              <a:rPr lang="en-US" altLang="zh-CN" sz="2400" b="1" dirty="0">
                <a:ea typeface="宋体" charset="-122"/>
              </a:rPr>
              <a:t>// </a:t>
            </a:r>
            <a:r>
              <a:rPr lang="zh-CN" altLang="en-US" sz="2400" b="1" dirty="0">
                <a:ea typeface="宋体" charset="-122"/>
              </a:rPr>
              <a:t>调用 </a:t>
            </a:r>
            <a:r>
              <a:rPr lang="en-US" altLang="zh-CN" sz="2400" b="1" dirty="0">
                <a:ea typeface="宋体" charset="-122"/>
              </a:rPr>
              <a:t>max(</a:t>
            </a:r>
            <a:r>
              <a:rPr lang="en-US" altLang="zh-CN" sz="2400" b="1" dirty="0" err="1">
                <a:ea typeface="宋体" charset="-122"/>
              </a:rPr>
              <a:t>int</a:t>
            </a:r>
            <a:r>
              <a:rPr lang="en-US" altLang="zh-CN" sz="2400" b="1" dirty="0">
                <a:ea typeface="宋体" charset="-122"/>
              </a:rPr>
              <a:t>,  </a:t>
            </a:r>
            <a:r>
              <a:rPr lang="en-US" altLang="zh-CN" sz="2400" b="1" dirty="0" err="1">
                <a:ea typeface="宋体" charset="-122"/>
              </a:rPr>
              <a:t>int</a:t>
            </a:r>
            <a:r>
              <a:rPr lang="en-US" altLang="zh-CN" sz="2400" b="1" dirty="0">
                <a:ea typeface="宋体" charset="-122"/>
              </a:rPr>
              <a:t>)</a:t>
            </a:r>
          </a:p>
          <a:p>
            <a:pPr eaLnBrk="1" hangingPunct="1">
              <a:buFont typeface="Wingdings" pitchFamily="2" charset="2"/>
              <a:buNone/>
            </a:pPr>
            <a:r>
              <a:rPr lang="en-US" altLang="zh-CN" b="1" dirty="0">
                <a:ea typeface="宋体" charset="-122"/>
              </a:rPr>
              <a:t>        max(cha,  cha);     	</a:t>
            </a:r>
            <a:r>
              <a:rPr lang="en-US" altLang="zh-CN" sz="2400" b="1" dirty="0">
                <a:ea typeface="宋体" charset="-122"/>
              </a:rPr>
              <a:t>//</a:t>
            </a:r>
            <a:r>
              <a:rPr lang="zh-CN" altLang="en-US" sz="2400" b="1" dirty="0">
                <a:ea typeface="宋体" charset="-122"/>
              </a:rPr>
              <a:t>调用  </a:t>
            </a:r>
            <a:r>
              <a:rPr lang="en-US" altLang="zh-CN" sz="2400" b="1" dirty="0">
                <a:ea typeface="宋体" charset="-122"/>
              </a:rPr>
              <a:t>max(T,  T)</a:t>
            </a:r>
          </a:p>
          <a:p>
            <a:pPr eaLnBrk="1" hangingPunct="1">
              <a:buFont typeface="Wingdings" pitchFamily="2" charset="2"/>
              <a:buNone/>
            </a:pPr>
            <a:r>
              <a:rPr lang="en-US" altLang="zh-CN" b="1" dirty="0">
                <a:ea typeface="宋体" charset="-122"/>
              </a:rPr>
              <a:t>        max(</a:t>
            </a:r>
            <a:r>
              <a:rPr lang="en-US" altLang="zh-CN" b="1" dirty="0" err="1">
                <a:ea typeface="宋体" charset="-122"/>
              </a:rPr>
              <a:t>num</a:t>
            </a:r>
            <a:r>
              <a:rPr lang="en-US" altLang="zh-CN" b="1" dirty="0">
                <a:ea typeface="宋体" charset="-122"/>
              </a:rPr>
              <a:t>, cha);     	</a:t>
            </a:r>
            <a:r>
              <a:rPr lang="en-US" altLang="zh-CN" sz="2400" b="1" dirty="0">
                <a:ea typeface="宋体" charset="-122"/>
              </a:rPr>
              <a:t>//</a:t>
            </a:r>
            <a:r>
              <a:rPr lang="zh-CN" altLang="en-US" sz="2400" b="1" dirty="0">
                <a:ea typeface="宋体" charset="-122"/>
              </a:rPr>
              <a:t>调用  </a:t>
            </a:r>
            <a:r>
              <a:rPr lang="en-US" altLang="zh-CN" sz="2400" b="1" dirty="0">
                <a:ea typeface="宋体" charset="-122"/>
              </a:rPr>
              <a:t>max(</a:t>
            </a:r>
            <a:r>
              <a:rPr lang="en-US" altLang="zh-CN" sz="2400" b="1" dirty="0" err="1">
                <a:ea typeface="宋体" charset="-122"/>
              </a:rPr>
              <a:t>int</a:t>
            </a:r>
            <a:r>
              <a:rPr lang="en-US" altLang="zh-CN" sz="2400" b="1" dirty="0">
                <a:ea typeface="宋体" charset="-122"/>
              </a:rPr>
              <a:t>,  </a:t>
            </a:r>
            <a:r>
              <a:rPr lang="en-US" altLang="zh-CN" sz="2400" b="1" dirty="0" err="1">
                <a:ea typeface="宋体" charset="-122"/>
              </a:rPr>
              <a:t>int</a:t>
            </a:r>
            <a:r>
              <a:rPr lang="en-US" altLang="zh-CN" sz="2400" b="1" dirty="0">
                <a:ea typeface="宋体" charset="-122"/>
              </a:rPr>
              <a:t>)</a:t>
            </a:r>
          </a:p>
          <a:p>
            <a:pPr eaLnBrk="1" hangingPunct="1">
              <a:buFont typeface="Wingdings" pitchFamily="2" charset="2"/>
              <a:buNone/>
            </a:pPr>
            <a:r>
              <a:rPr lang="en-US" altLang="zh-CN" b="1" dirty="0">
                <a:ea typeface="宋体" charset="-122"/>
              </a:rPr>
              <a:t> 	      max(cha, </a:t>
            </a:r>
            <a:r>
              <a:rPr lang="en-US" altLang="zh-CN" b="1" dirty="0" err="1">
                <a:ea typeface="宋体" charset="-122"/>
              </a:rPr>
              <a:t>num</a:t>
            </a:r>
            <a:r>
              <a:rPr lang="en-US" altLang="zh-CN" b="1" dirty="0">
                <a:ea typeface="宋体" charset="-122"/>
              </a:rPr>
              <a:t>);     	</a:t>
            </a:r>
            <a:r>
              <a:rPr lang="en-US" altLang="zh-CN" sz="2400" b="1" dirty="0">
                <a:ea typeface="宋体" charset="-122"/>
              </a:rPr>
              <a:t>//</a:t>
            </a:r>
            <a:r>
              <a:rPr lang="zh-CN" altLang="en-US" sz="2400" b="1" dirty="0">
                <a:ea typeface="宋体" charset="-122"/>
              </a:rPr>
              <a:t>调用  </a:t>
            </a:r>
            <a:r>
              <a:rPr lang="en-US" altLang="zh-CN" sz="2400" b="1" dirty="0">
                <a:ea typeface="宋体" charset="-122"/>
              </a:rPr>
              <a:t>max(</a:t>
            </a:r>
            <a:r>
              <a:rPr lang="en-US" altLang="zh-CN" sz="2400" b="1" dirty="0" err="1">
                <a:ea typeface="宋体" charset="-122"/>
              </a:rPr>
              <a:t>int</a:t>
            </a:r>
            <a:r>
              <a:rPr lang="en-US" altLang="zh-CN" sz="2400" b="1" dirty="0">
                <a:ea typeface="宋体" charset="-122"/>
              </a:rPr>
              <a:t>,  </a:t>
            </a:r>
            <a:r>
              <a:rPr lang="en-US" altLang="zh-CN" sz="2400" b="1" dirty="0" err="1">
                <a:ea typeface="宋体" charset="-122"/>
              </a:rPr>
              <a:t>int</a:t>
            </a:r>
            <a:r>
              <a:rPr lang="en-US" altLang="zh-CN" sz="2400" b="1" dirty="0">
                <a:ea typeface="宋体" charset="-122"/>
              </a:rPr>
              <a:t>)</a:t>
            </a:r>
          </a:p>
          <a:p>
            <a:pPr eaLnBrk="1" hangingPunct="1">
              <a:buFont typeface="Wingdings" pitchFamily="2" charset="2"/>
              <a:buNone/>
            </a:pPr>
            <a:r>
              <a:rPr lang="en-US" altLang="zh-CN" b="1" dirty="0">
                <a:ea typeface="宋体" charset="-122"/>
              </a:rPr>
              <a:t> }</a:t>
            </a:r>
            <a:endParaRPr lang="zh-CN" altLang="en-US" b="1" dirty="0">
              <a:ea typeface="宋体" charset="-122"/>
            </a:endParaRPr>
          </a:p>
        </p:txBody>
      </p:sp>
      <p:sp>
        <p:nvSpPr>
          <p:cNvPr id="21507"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函数模板</a:t>
            </a:r>
            <a:endParaRPr lang="zh-CN" altLang="en-US" sz="3600">
              <a:solidFill>
                <a:srgbClr val="FF5050"/>
              </a:solidFill>
            </a:endParaRPr>
          </a:p>
        </p:txBody>
      </p:sp>
    </p:spTree>
    <p:extLst>
      <p:ext uri="{BB962C8B-B14F-4D97-AF65-F5344CB8AC3E}">
        <p14:creationId xmlns:p14="http://schemas.microsoft.com/office/powerpoint/2010/main" val="4321436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251520" y="765175"/>
            <a:ext cx="8640960" cy="5734050"/>
          </a:xfrm>
        </p:spPr>
        <p:txBody>
          <a:bodyPr/>
          <a:lstStyle/>
          <a:p>
            <a:pPr eaLnBrk="1" hangingPunct="1">
              <a:lnSpc>
                <a:spcPct val="120000"/>
              </a:lnSpc>
            </a:pPr>
            <a:r>
              <a:rPr lang="zh-CN" altLang="en-US" b="1" dirty="0">
                <a:ea typeface="宋体" charset="-122"/>
              </a:rPr>
              <a:t>非模板函数 </a:t>
            </a:r>
            <a:r>
              <a:rPr lang="en-US" altLang="zh-CN" b="1" dirty="0">
                <a:ea typeface="宋体" charset="-122"/>
              </a:rPr>
              <a:t>max(</a:t>
            </a:r>
            <a:r>
              <a:rPr lang="en-US" altLang="zh-CN" b="1" dirty="0" err="1">
                <a:ea typeface="宋体" charset="-122"/>
              </a:rPr>
              <a:t>int</a:t>
            </a:r>
            <a:r>
              <a:rPr lang="en-US" altLang="zh-CN" b="1" dirty="0">
                <a:ea typeface="宋体" charset="-122"/>
              </a:rPr>
              <a:t>, </a:t>
            </a:r>
            <a:r>
              <a:rPr lang="en-US" altLang="zh-CN" b="1" dirty="0" err="1">
                <a:ea typeface="宋体" charset="-122"/>
              </a:rPr>
              <a:t>int</a:t>
            </a:r>
            <a:r>
              <a:rPr lang="en-US" altLang="zh-CN" b="1" dirty="0">
                <a:ea typeface="宋体" charset="-122"/>
              </a:rPr>
              <a:t>) </a:t>
            </a:r>
            <a:r>
              <a:rPr lang="zh-CN" altLang="en-US" b="1" dirty="0">
                <a:ea typeface="宋体" charset="-122"/>
              </a:rPr>
              <a:t>重载了函数模板</a:t>
            </a:r>
            <a:r>
              <a:rPr lang="en-US" altLang="zh-CN" b="1" dirty="0">
                <a:ea typeface="宋体" charset="-122"/>
              </a:rPr>
              <a:t>max(T </a:t>
            </a:r>
            <a:r>
              <a:rPr lang="en-US" altLang="zh-CN" b="1" dirty="0" err="1">
                <a:ea typeface="宋体" charset="-122"/>
              </a:rPr>
              <a:t>a,T</a:t>
            </a:r>
            <a:r>
              <a:rPr lang="en-US" altLang="zh-CN" b="1" dirty="0">
                <a:ea typeface="宋体" charset="-122"/>
              </a:rPr>
              <a:t> b),</a:t>
            </a:r>
            <a:r>
              <a:rPr lang="zh-CN" altLang="en-US" b="1" dirty="0">
                <a:ea typeface="宋体" charset="-122"/>
              </a:rPr>
              <a:t>当出现调用语句</a:t>
            </a:r>
          </a:p>
          <a:p>
            <a:pPr eaLnBrk="1" hangingPunct="1">
              <a:lnSpc>
                <a:spcPct val="120000"/>
              </a:lnSpc>
              <a:buFont typeface="Wingdings" pitchFamily="2" charset="2"/>
              <a:buNone/>
            </a:pPr>
            <a:r>
              <a:rPr lang="zh-CN" altLang="en-US" sz="4000" b="1" dirty="0">
                <a:ea typeface="宋体" charset="-122"/>
              </a:rPr>
              <a:t>           </a:t>
            </a:r>
            <a:r>
              <a:rPr lang="en-US" altLang="zh-CN" b="1" dirty="0">
                <a:ea typeface="宋体" charset="-122"/>
              </a:rPr>
              <a:t>max(</a:t>
            </a:r>
            <a:r>
              <a:rPr lang="en-US" altLang="zh-CN" b="1" dirty="0" err="1">
                <a:ea typeface="宋体" charset="-122"/>
              </a:rPr>
              <a:t>num</a:t>
            </a:r>
            <a:r>
              <a:rPr lang="en-US" altLang="zh-CN" b="1" dirty="0">
                <a:ea typeface="宋体" charset="-122"/>
              </a:rPr>
              <a:t>, cha);</a:t>
            </a:r>
          </a:p>
          <a:p>
            <a:pPr eaLnBrk="1" hangingPunct="1">
              <a:lnSpc>
                <a:spcPct val="120000"/>
              </a:lnSpc>
              <a:buFont typeface="Wingdings" pitchFamily="2" charset="2"/>
              <a:buNone/>
            </a:pPr>
            <a:r>
              <a:rPr lang="en-US" altLang="zh-CN" b="1" dirty="0">
                <a:ea typeface="宋体" charset="-122"/>
              </a:rPr>
              <a:t>   </a:t>
            </a:r>
            <a:r>
              <a:rPr lang="zh-CN" altLang="en-US" b="1" dirty="0">
                <a:ea typeface="宋体" charset="-122"/>
              </a:rPr>
              <a:t>和</a:t>
            </a:r>
          </a:p>
          <a:p>
            <a:pPr eaLnBrk="1" hangingPunct="1">
              <a:lnSpc>
                <a:spcPct val="120000"/>
              </a:lnSpc>
              <a:buFont typeface="Wingdings" pitchFamily="2" charset="2"/>
              <a:buNone/>
            </a:pPr>
            <a:r>
              <a:rPr lang="zh-CN" altLang="en-US" b="1" dirty="0">
                <a:ea typeface="宋体" charset="-122"/>
              </a:rPr>
              <a:t>              </a:t>
            </a:r>
            <a:r>
              <a:rPr lang="en-US" altLang="zh-CN" b="1" dirty="0">
                <a:ea typeface="宋体" charset="-122"/>
              </a:rPr>
              <a:t>max(cha, </a:t>
            </a:r>
            <a:r>
              <a:rPr lang="en-US" altLang="zh-CN" b="1" dirty="0" err="1">
                <a:ea typeface="宋体" charset="-122"/>
              </a:rPr>
              <a:t>num</a:t>
            </a:r>
            <a:r>
              <a:rPr lang="en-US" altLang="zh-CN" b="1" dirty="0">
                <a:ea typeface="宋体" charset="-122"/>
              </a:rPr>
              <a:t>);</a:t>
            </a:r>
          </a:p>
          <a:p>
            <a:pPr eaLnBrk="1" hangingPunct="1">
              <a:lnSpc>
                <a:spcPct val="120000"/>
              </a:lnSpc>
              <a:buFont typeface="Wingdings" pitchFamily="2" charset="2"/>
              <a:buNone/>
            </a:pPr>
            <a:r>
              <a:rPr lang="zh-CN" altLang="en-US" b="1" dirty="0">
                <a:ea typeface="宋体" charset="-122"/>
              </a:rPr>
              <a:t>  时，它执行的是重载的非模板函数的版本                      </a:t>
            </a:r>
          </a:p>
          <a:p>
            <a:pPr eaLnBrk="1" hangingPunct="1">
              <a:lnSpc>
                <a:spcPct val="120000"/>
              </a:lnSpc>
              <a:buFont typeface="Wingdings" pitchFamily="2" charset="2"/>
              <a:buNone/>
            </a:pPr>
            <a:r>
              <a:rPr lang="en-US" altLang="zh-CN" b="1" dirty="0">
                <a:ea typeface="宋体" charset="-122"/>
              </a:rPr>
              <a:t>               max(</a:t>
            </a:r>
            <a:r>
              <a:rPr lang="en-US" altLang="zh-CN" b="1" dirty="0" err="1">
                <a:ea typeface="宋体" charset="-122"/>
              </a:rPr>
              <a:t>int,int</a:t>
            </a:r>
            <a:r>
              <a:rPr lang="en-US" altLang="zh-CN" b="1" dirty="0">
                <a:ea typeface="宋体" charset="-122"/>
              </a:rPr>
              <a:t>)</a:t>
            </a:r>
            <a:r>
              <a:rPr lang="zh-CN" altLang="en-US" b="1" dirty="0">
                <a:ea typeface="宋体" charset="-122"/>
              </a:rPr>
              <a:t>。</a:t>
            </a:r>
          </a:p>
        </p:txBody>
      </p:sp>
      <p:sp>
        <p:nvSpPr>
          <p:cNvPr id="22531"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函数模板</a:t>
            </a:r>
            <a:endParaRPr lang="zh-CN" altLang="en-US" sz="3600">
              <a:solidFill>
                <a:srgbClr val="FF5050"/>
              </a:solidFill>
            </a:endParaRPr>
          </a:p>
        </p:txBody>
      </p:sp>
    </p:spTree>
    <p:extLst>
      <p:ext uri="{BB962C8B-B14F-4D97-AF65-F5344CB8AC3E}">
        <p14:creationId xmlns:p14="http://schemas.microsoft.com/office/powerpoint/2010/main" val="2092880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755650" y="908050"/>
            <a:ext cx="7848600" cy="5545138"/>
          </a:xfrm>
        </p:spPr>
        <p:txBody>
          <a:bodyPr/>
          <a:lstStyle/>
          <a:p>
            <a:pPr eaLnBrk="1" hangingPunct="1">
              <a:lnSpc>
                <a:spcPct val="120000"/>
              </a:lnSpc>
              <a:buFont typeface="Wingdings" pitchFamily="2" charset="2"/>
              <a:buNone/>
            </a:pPr>
            <a:r>
              <a:rPr lang="zh-CN" altLang="en-US" sz="2400" b="1" dirty="0">
                <a:ea typeface="宋体" charset="-122"/>
              </a:rPr>
              <a:t>还可以定义如下函数</a:t>
            </a:r>
          </a:p>
          <a:p>
            <a:pPr eaLnBrk="1" hangingPunct="1">
              <a:lnSpc>
                <a:spcPct val="120000"/>
              </a:lnSpc>
              <a:buFont typeface="Wingdings" pitchFamily="2" charset="2"/>
              <a:buNone/>
            </a:pPr>
            <a:r>
              <a:rPr lang="zh-CN" altLang="en-US" sz="2400" b="1" dirty="0">
                <a:ea typeface="宋体" charset="-122"/>
              </a:rPr>
              <a:t>         </a:t>
            </a:r>
            <a:r>
              <a:rPr lang="en-US" altLang="zh-CN" sz="2400" b="1" dirty="0">
                <a:ea typeface="宋体" charset="-122"/>
              </a:rPr>
              <a:t>char *  max(char* x,  char* y)  {</a:t>
            </a:r>
          </a:p>
          <a:p>
            <a:pPr eaLnBrk="1" hangingPunct="1">
              <a:lnSpc>
                <a:spcPct val="120000"/>
              </a:lnSpc>
              <a:buFont typeface="Wingdings" pitchFamily="2" charset="2"/>
              <a:buNone/>
            </a:pPr>
            <a:r>
              <a:rPr lang="en-US" altLang="zh-CN" sz="2400" b="1" dirty="0">
                <a:ea typeface="宋体" charset="-122"/>
              </a:rPr>
              <a:t>                return (</a:t>
            </a:r>
            <a:r>
              <a:rPr lang="en-US" altLang="zh-CN" sz="2400" b="1" dirty="0" err="1">
                <a:ea typeface="宋体" charset="-122"/>
              </a:rPr>
              <a:t>strcmp</a:t>
            </a:r>
            <a:r>
              <a:rPr lang="en-US" altLang="zh-CN" sz="2400" b="1" dirty="0">
                <a:ea typeface="宋体" charset="-122"/>
              </a:rPr>
              <a:t>(</a:t>
            </a:r>
            <a:r>
              <a:rPr lang="en-US" altLang="zh-CN" sz="2400" b="1" dirty="0" err="1">
                <a:ea typeface="宋体" charset="-122"/>
              </a:rPr>
              <a:t>x,y</a:t>
            </a:r>
            <a:r>
              <a:rPr lang="en-US" altLang="zh-CN" sz="2400" b="1" dirty="0">
                <a:ea typeface="宋体" charset="-122"/>
              </a:rPr>
              <a:t>)&gt;0 ) ? x:y;</a:t>
            </a:r>
          </a:p>
          <a:p>
            <a:pPr eaLnBrk="1" hangingPunct="1">
              <a:lnSpc>
                <a:spcPct val="120000"/>
              </a:lnSpc>
              <a:buFont typeface="Wingdings" pitchFamily="2" charset="2"/>
              <a:buNone/>
            </a:pPr>
            <a:r>
              <a:rPr lang="en-US" altLang="zh-CN" sz="2400" b="1" dirty="0">
                <a:ea typeface="宋体" charset="-122"/>
              </a:rPr>
              <a:t>         }</a:t>
            </a:r>
          </a:p>
          <a:p>
            <a:pPr eaLnBrk="1" hangingPunct="1">
              <a:lnSpc>
                <a:spcPct val="120000"/>
              </a:lnSpc>
              <a:buFont typeface="Wingdings" pitchFamily="2" charset="2"/>
              <a:buNone/>
            </a:pPr>
            <a:endParaRPr lang="en-US" altLang="zh-CN" sz="1000" b="1" dirty="0">
              <a:ea typeface="宋体" charset="-122"/>
            </a:endParaRPr>
          </a:p>
          <a:p>
            <a:pPr eaLnBrk="1" hangingPunct="1">
              <a:lnSpc>
                <a:spcPct val="120000"/>
              </a:lnSpc>
            </a:pPr>
            <a:r>
              <a:rPr lang="zh-CN" altLang="en-US" sz="2400" b="1" dirty="0">
                <a:ea typeface="宋体" charset="-122"/>
              </a:rPr>
              <a:t>非模板函数</a:t>
            </a:r>
            <a:r>
              <a:rPr lang="en-US" altLang="zh-CN" sz="2400" b="1" dirty="0">
                <a:ea typeface="宋体" charset="-122"/>
              </a:rPr>
              <a:t>max(char*, char *)</a:t>
            </a:r>
            <a:r>
              <a:rPr lang="zh-CN" altLang="en-US" sz="2400" b="1" dirty="0">
                <a:ea typeface="宋体" charset="-122"/>
              </a:rPr>
              <a:t>也重载了上述的函数模板，当出现调用语句</a:t>
            </a:r>
          </a:p>
          <a:p>
            <a:pPr eaLnBrk="1" hangingPunct="1">
              <a:lnSpc>
                <a:spcPct val="120000"/>
              </a:lnSpc>
              <a:buFont typeface="Wingdings" pitchFamily="2" charset="2"/>
              <a:buNone/>
            </a:pPr>
            <a:r>
              <a:rPr lang="zh-CN" altLang="en-US" sz="2400" b="1" dirty="0">
                <a:ea typeface="宋体" charset="-122"/>
              </a:rPr>
              <a:t>                 </a:t>
            </a:r>
            <a:r>
              <a:rPr lang="en-US" altLang="zh-CN" sz="2400" b="1" dirty="0">
                <a:ea typeface="宋体" charset="-122"/>
              </a:rPr>
              <a:t>max(a ,  b);</a:t>
            </a:r>
          </a:p>
          <a:p>
            <a:pPr eaLnBrk="1" hangingPunct="1">
              <a:lnSpc>
                <a:spcPct val="120000"/>
              </a:lnSpc>
              <a:buFont typeface="Wingdings" pitchFamily="2" charset="2"/>
              <a:buNone/>
            </a:pPr>
            <a:r>
              <a:rPr lang="zh-CN" altLang="en-US" sz="2400" b="1" dirty="0">
                <a:ea typeface="宋体" charset="-122"/>
              </a:rPr>
              <a:t>   其中</a:t>
            </a:r>
            <a:r>
              <a:rPr lang="en-US" altLang="zh-CN" sz="2400" b="1" dirty="0">
                <a:ea typeface="宋体" charset="-122"/>
              </a:rPr>
              <a:t>a</a:t>
            </a:r>
            <a:r>
              <a:rPr lang="zh-CN" altLang="en-US" sz="2400" b="1" dirty="0">
                <a:ea typeface="宋体" charset="-122"/>
              </a:rPr>
              <a:t>和</a:t>
            </a:r>
            <a:r>
              <a:rPr lang="en-US" altLang="zh-CN" sz="2400" b="1" dirty="0">
                <a:ea typeface="宋体" charset="-122"/>
              </a:rPr>
              <a:t>b</a:t>
            </a:r>
            <a:r>
              <a:rPr lang="zh-CN" altLang="en-US" sz="2400" b="1" dirty="0">
                <a:ea typeface="宋体" charset="-122"/>
              </a:rPr>
              <a:t>都是字符串变量时，它执行的是这个重载的非模板函数的版本。</a:t>
            </a:r>
          </a:p>
          <a:p>
            <a:pPr eaLnBrk="1" hangingPunct="1">
              <a:lnSpc>
                <a:spcPct val="120000"/>
              </a:lnSpc>
              <a:buFont typeface="Wingdings" pitchFamily="2" charset="2"/>
              <a:buNone/>
            </a:pPr>
            <a:r>
              <a:rPr lang="zh-CN" altLang="en-US" sz="2400" b="1" dirty="0">
                <a:ea typeface="宋体" charset="-122"/>
              </a:rPr>
              <a:t>								</a:t>
            </a:r>
            <a:endParaRPr lang="en-US" altLang="zh-CN" sz="2400" b="1" dirty="0">
              <a:ea typeface="宋体" charset="-122"/>
            </a:endParaRPr>
          </a:p>
        </p:txBody>
      </p:sp>
      <p:sp>
        <p:nvSpPr>
          <p:cNvPr id="23555"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函数模板</a:t>
            </a:r>
            <a:endParaRPr lang="zh-CN" altLang="en-US" sz="3600">
              <a:solidFill>
                <a:srgbClr val="FF5050"/>
              </a:solidFill>
            </a:endParaRPr>
          </a:p>
        </p:txBody>
      </p:sp>
    </p:spTree>
    <p:extLst>
      <p:ext uri="{BB962C8B-B14F-4D97-AF65-F5344CB8AC3E}">
        <p14:creationId xmlns:p14="http://schemas.microsoft.com/office/powerpoint/2010/main" val="27296371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0" y="188913"/>
            <a:ext cx="9144000" cy="6119812"/>
          </a:xfrm>
          <a:noFill/>
        </p:spPr>
        <p:txBody>
          <a:bodyPr/>
          <a:lstStyle/>
          <a:p>
            <a:pPr eaLnBrk="1" hangingPunct="1">
              <a:lnSpc>
                <a:spcPct val="90000"/>
              </a:lnSpc>
              <a:buFont typeface="Wingdings" pitchFamily="2" charset="2"/>
              <a:buNone/>
            </a:pPr>
            <a:r>
              <a:rPr lang="en-US" altLang="zh-CN" sz="3200" b="1" dirty="0">
                <a:ea typeface="宋体" charset="-122"/>
              </a:rPr>
              <a:t>[</a:t>
            </a:r>
            <a:r>
              <a:rPr lang="zh-CN" altLang="en-US" sz="3200" b="1" dirty="0">
                <a:ea typeface="宋体" charset="-122"/>
              </a:rPr>
              <a:t>例</a:t>
            </a:r>
            <a:r>
              <a:rPr lang="en-US" altLang="zh-CN" sz="3200" b="1" dirty="0">
                <a:ea typeface="宋体" charset="-122"/>
              </a:rPr>
              <a:t>]</a:t>
            </a:r>
            <a:r>
              <a:rPr lang="zh-CN" altLang="en-US" sz="3200" b="1" dirty="0">
                <a:ea typeface="宋体" charset="-122"/>
              </a:rPr>
              <a:t>设有函数模板</a:t>
            </a:r>
          </a:p>
          <a:p>
            <a:pPr eaLnBrk="1" hangingPunct="1">
              <a:lnSpc>
                <a:spcPct val="90000"/>
              </a:lnSpc>
              <a:buFont typeface="Wingdings" pitchFamily="2" charset="2"/>
              <a:buNone/>
            </a:pPr>
            <a:r>
              <a:rPr lang="en-US" altLang="zh-CN" b="1" dirty="0">
                <a:ea typeface="宋体" charset="-122"/>
              </a:rPr>
              <a:t>template&lt;class TYPE&gt;</a:t>
            </a:r>
          </a:p>
          <a:p>
            <a:pPr eaLnBrk="1" hangingPunct="1">
              <a:lnSpc>
                <a:spcPct val="90000"/>
              </a:lnSpc>
              <a:buFont typeface="Wingdings" pitchFamily="2" charset="2"/>
              <a:buNone/>
            </a:pPr>
            <a:r>
              <a:rPr lang="en-US" altLang="zh-CN" b="1" dirty="0">
                <a:ea typeface="宋体" charset="-122"/>
              </a:rPr>
              <a:t>TYPE  max( TYPE x, TYPE y)</a:t>
            </a:r>
          </a:p>
          <a:p>
            <a:pPr eaLnBrk="1" hangingPunct="1">
              <a:lnSpc>
                <a:spcPct val="90000"/>
              </a:lnSpc>
              <a:buFont typeface="Wingdings" pitchFamily="2" charset="2"/>
              <a:buNone/>
            </a:pPr>
            <a:r>
              <a:rPr lang="en-US" altLang="zh-CN" b="1" dirty="0">
                <a:ea typeface="宋体" charset="-122"/>
              </a:rPr>
              <a:t>{ return (x&gt;y) ? x : y ;}</a:t>
            </a:r>
          </a:p>
          <a:p>
            <a:pPr eaLnBrk="1" hangingPunct="1">
              <a:lnSpc>
                <a:spcPct val="90000"/>
              </a:lnSpc>
              <a:buFont typeface="Wingdings" pitchFamily="2" charset="2"/>
              <a:buNone/>
            </a:pPr>
            <a:endParaRPr lang="zh-CN" altLang="en-US" sz="1400" b="1" dirty="0">
              <a:ea typeface="宋体" charset="-122"/>
            </a:endParaRPr>
          </a:p>
          <a:p>
            <a:pPr eaLnBrk="1" hangingPunct="1">
              <a:lnSpc>
                <a:spcPct val="90000"/>
              </a:lnSpc>
              <a:buFont typeface="Wingdings" pitchFamily="2" charset="2"/>
              <a:buNone/>
            </a:pPr>
            <a:r>
              <a:rPr lang="zh-CN" altLang="en-US" b="1" dirty="0">
                <a:ea typeface="宋体" charset="-122"/>
              </a:rPr>
              <a:t>如再声明函数</a:t>
            </a:r>
          </a:p>
          <a:p>
            <a:pPr eaLnBrk="1" hangingPunct="1">
              <a:lnSpc>
                <a:spcPct val="90000"/>
              </a:lnSpc>
              <a:buFont typeface="Wingdings" pitchFamily="2" charset="2"/>
              <a:buNone/>
            </a:pPr>
            <a:r>
              <a:rPr lang="en-US" altLang="zh-CN" b="1" dirty="0" err="1">
                <a:ea typeface="宋体" charset="-122"/>
              </a:rPr>
              <a:t>int</a:t>
            </a:r>
            <a:r>
              <a:rPr lang="en-US" altLang="zh-CN" b="1" dirty="0">
                <a:ea typeface="宋体" charset="-122"/>
              </a:rPr>
              <a:t> max( </a:t>
            </a:r>
            <a:r>
              <a:rPr lang="en-US" altLang="zh-CN" b="1" dirty="0" err="1">
                <a:ea typeface="宋体" charset="-122"/>
              </a:rPr>
              <a:t>int</a:t>
            </a:r>
            <a:r>
              <a:rPr lang="en-US" altLang="zh-CN" b="1" dirty="0">
                <a:ea typeface="宋体" charset="-122"/>
              </a:rPr>
              <a:t> x, </a:t>
            </a:r>
            <a:r>
              <a:rPr lang="en-US" altLang="zh-CN" b="1" dirty="0" err="1">
                <a:ea typeface="宋体" charset="-122"/>
              </a:rPr>
              <a:t>int</a:t>
            </a:r>
            <a:r>
              <a:rPr lang="en-US" altLang="zh-CN" b="1" dirty="0">
                <a:ea typeface="宋体" charset="-122"/>
              </a:rPr>
              <a:t> y)  { return ( x&gt;y) ? x : y;}</a:t>
            </a:r>
          </a:p>
          <a:p>
            <a:pPr eaLnBrk="1" hangingPunct="1">
              <a:lnSpc>
                <a:spcPct val="90000"/>
              </a:lnSpc>
              <a:buFont typeface="Wingdings" pitchFamily="2" charset="2"/>
              <a:buNone/>
            </a:pPr>
            <a:endParaRPr lang="en-US" altLang="zh-CN" sz="1200" b="1" dirty="0">
              <a:ea typeface="宋体" charset="-122"/>
            </a:endParaRPr>
          </a:p>
          <a:p>
            <a:pPr eaLnBrk="1" hangingPunct="1">
              <a:lnSpc>
                <a:spcPct val="90000"/>
              </a:lnSpc>
              <a:buFont typeface="Wingdings" pitchFamily="2" charset="2"/>
              <a:buNone/>
            </a:pPr>
            <a:r>
              <a:rPr lang="zh-CN" altLang="en-US" b="1" dirty="0">
                <a:ea typeface="宋体" charset="-122"/>
              </a:rPr>
              <a:t>    形成了重载声明，它借用了函数模板的函数体，但它支持数据类型</a:t>
            </a:r>
            <a:r>
              <a:rPr lang="zh-CN" altLang="en-US" b="1" dirty="0">
                <a:solidFill>
                  <a:srgbClr val="FF0000"/>
                </a:solidFill>
                <a:ea typeface="宋体" charset="-122"/>
              </a:rPr>
              <a:t>隐式转换</a:t>
            </a:r>
            <a:r>
              <a:rPr lang="zh-CN" altLang="en-US" b="1" dirty="0">
                <a:ea typeface="宋体" charset="-122"/>
              </a:rPr>
              <a:t>，使得：</a:t>
            </a:r>
            <a:endParaRPr lang="en-US" altLang="zh-CN" b="1" dirty="0">
              <a:ea typeface="宋体" charset="-122"/>
            </a:endParaRPr>
          </a:p>
          <a:p>
            <a:pPr eaLnBrk="1" hangingPunct="1">
              <a:lnSpc>
                <a:spcPct val="90000"/>
              </a:lnSpc>
              <a:buFont typeface="Wingdings" pitchFamily="2" charset="2"/>
              <a:buNone/>
            </a:pPr>
            <a:r>
              <a:rPr lang="en-US" altLang="zh-CN" b="1" dirty="0">
                <a:ea typeface="宋体" charset="-122"/>
              </a:rPr>
              <a:t>	max( </a:t>
            </a:r>
            <a:r>
              <a:rPr lang="en-US" altLang="zh-CN" b="1" dirty="0" err="1">
                <a:ea typeface="宋体" charset="-122"/>
              </a:rPr>
              <a:t>int</a:t>
            </a:r>
            <a:r>
              <a:rPr lang="en-US" altLang="zh-CN" b="1" dirty="0">
                <a:ea typeface="宋体" charset="-122"/>
              </a:rPr>
              <a:t> , char)</a:t>
            </a:r>
            <a:r>
              <a:rPr lang="zh-CN" altLang="en-US" b="1" dirty="0">
                <a:ea typeface="宋体" charset="-122"/>
              </a:rPr>
              <a:t>，</a:t>
            </a:r>
            <a:r>
              <a:rPr lang="en-US" altLang="zh-CN" b="1" dirty="0">
                <a:ea typeface="宋体" charset="-122"/>
              </a:rPr>
              <a:t>max( char , </a:t>
            </a:r>
            <a:r>
              <a:rPr lang="en-US" altLang="zh-CN" b="1" dirty="0" err="1">
                <a:ea typeface="宋体" charset="-122"/>
              </a:rPr>
              <a:t>int</a:t>
            </a:r>
            <a:r>
              <a:rPr lang="en-US" altLang="zh-CN" b="1" dirty="0">
                <a:ea typeface="宋体" charset="-122"/>
              </a:rPr>
              <a:t>)</a:t>
            </a:r>
            <a:r>
              <a:rPr lang="zh-CN" altLang="en-US" b="1" dirty="0">
                <a:ea typeface="宋体" charset="-122"/>
              </a:rPr>
              <a:t>，</a:t>
            </a:r>
            <a:endParaRPr lang="en-US" altLang="zh-CN" b="1" dirty="0">
              <a:ea typeface="宋体" charset="-122"/>
            </a:endParaRPr>
          </a:p>
          <a:p>
            <a:pPr eaLnBrk="1" hangingPunct="1">
              <a:lnSpc>
                <a:spcPct val="90000"/>
              </a:lnSpc>
              <a:buFont typeface="Wingdings" pitchFamily="2" charset="2"/>
              <a:buNone/>
            </a:pPr>
            <a:r>
              <a:rPr lang="en-US" altLang="zh-CN" b="1" dirty="0">
                <a:ea typeface="宋体" charset="-122"/>
              </a:rPr>
              <a:t>	max( </a:t>
            </a:r>
            <a:r>
              <a:rPr lang="en-US" altLang="zh-CN" b="1" dirty="0" err="1">
                <a:ea typeface="宋体" charset="-122"/>
              </a:rPr>
              <a:t>int</a:t>
            </a:r>
            <a:r>
              <a:rPr lang="en-US" altLang="zh-CN" b="1" dirty="0">
                <a:ea typeface="宋体" charset="-122"/>
              </a:rPr>
              <a:t> , float)</a:t>
            </a:r>
            <a:r>
              <a:rPr lang="zh-CN" altLang="en-US" b="1" dirty="0">
                <a:ea typeface="宋体" charset="-122"/>
              </a:rPr>
              <a:t>，</a:t>
            </a:r>
            <a:r>
              <a:rPr lang="en-US" altLang="zh-CN" b="1" dirty="0">
                <a:ea typeface="宋体" charset="-122"/>
              </a:rPr>
              <a:t>max( double , float)</a:t>
            </a:r>
            <a:r>
              <a:rPr lang="zh-CN" altLang="en-US" b="1" dirty="0">
                <a:ea typeface="宋体" charset="-122"/>
              </a:rPr>
              <a:t>，</a:t>
            </a:r>
            <a:endParaRPr lang="en-US" altLang="zh-CN" b="1" dirty="0">
              <a:ea typeface="宋体" charset="-122"/>
            </a:endParaRPr>
          </a:p>
          <a:p>
            <a:pPr eaLnBrk="1" hangingPunct="1">
              <a:lnSpc>
                <a:spcPct val="90000"/>
              </a:lnSpc>
              <a:buFont typeface="Wingdings" pitchFamily="2" charset="2"/>
              <a:buNone/>
            </a:pPr>
            <a:r>
              <a:rPr lang="en-US" altLang="zh-CN" b="1" dirty="0">
                <a:ea typeface="宋体" charset="-122"/>
              </a:rPr>
              <a:t>	max( float , </a:t>
            </a:r>
            <a:r>
              <a:rPr lang="en-US" altLang="zh-CN" b="1" dirty="0" err="1">
                <a:ea typeface="宋体" charset="-122"/>
              </a:rPr>
              <a:t>int</a:t>
            </a:r>
            <a:r>
              <a:rPr lang="en-US" altLang="zh-CN" b="1" dirty="0">
                <a:ea typeface="宋体" charset="-122"/>
              </a:rPr>
              <a:t>)     max( </a:t>
            </a:r>
            <a:r>
              <a:rPr lang="en-US" altLang="zh-CN" b="1" dirty="0" err="1">
                <a:ea typeface="宋体" charset="-122"/>
              </a:rPr>
              <a:t>int</a:t>
            </a:r>
            <a:r>
              <a:rPr lang="en-US" altLang="zh-CN" b="1" dirty="0">
                <a:ea typeface="宋体" charset="-122"/>
              </a:rPr>
              <a:t> , double)	</a:t>
            </a:r>
            <a:r>
              <a:rPr lang="zh-CN" altLang="en-US" b="1" dirty="0">
                <a:ea typeface="宋体" charset="-122"/>
              </a:rPr>
              <a:t>等成为正常操作。</a:t>
            </a:r>
          </a:p>
          <a:p>
            <a:pPr eaLnBrk="1" hangingPunct="1">
              <a:lnSpc>
                <a:spcPct val="90000"/>
              </a:lnSpc>
              <a:buFont typeface="Wingdings" pitchFamily="2" charset="2"/>
              <a:buNone/>
            </a:pPr>
            <a:r>
              <a:rPr lang="zh-CN" altLang="en-US" sz="2400" b="1" dirty="0">
                <a:ea typeface="宋体" charset="-122"/>
              </a:rPr>
              <a:t>									　　 </a:t>
            </a:r>
          </a:p>
        </p:txBody>
      </p:sp>
    </p:spTree>
    <p:extLst>
      <p:ext uri="{BB962C8B-B14F-4D97-AF65-F5344CB8AC3E}">
        <p14:creationId xmlns:p14="http://schemas.microsoft.com/office/powerpoint/2010/main" val="201885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注意：</a:t>
            </a:r>
            <a:endParaRPr lang="en-US" altLang="zh-CN" dirty="0"/>
          </a:p>
          <a:p>
            <a:pPr lvl="1"/>
            <a:r>
              <a:rPr lang="zh-CN" altLang="en-US" dirty="0"/>
              <a:t>函数模板不允许自动类型转化；</a:t>
            </a:r>
          </a:p>
          <a:p>
            <a:pPr lvl="1"/>
            <a:r>
              <a:rPr lang="zh-CN" altLang="en-US" dirty="0"/>
              <a:t>普通函数能够进行类型转化；</a:t>
            </a:r>
          </a:p>
          <a:p>
            <a:endParaRPr lang="zh-CN" altLang="en-US" dirty="0"/>
          </a:p>
        </p:txBody>
      </p:sp>
      <p:sp>
        <p:nvSpPr>
          <p:cNvPr id="3" name="标题 2"/>
          <p:cNvSpPr>
            <a:spLocks noGrp="1"/>
          </p:cNvSpPr>
          <p:nvPr>
            <p:ph type="title"/>
          </p:nvPr>
        </p:nvSpPr>
        <p:spPr/>
        <p:txBody>
          <a:bodyPr/>
          <a:lstStyle/>
          <a:p>
            <a:r>
              <a:rPr lang="zh-CN" altLang="en-US" dirty="0"/>
              <a:t>函数模板</a:t>
            </a:r>
          </a:p>
        </p:txBody>
      </p:sp>
    </p:spTree>
    <p:extLst>
      <p:ext uri="{BB962C8B-B14F-4D97-AF65-F5344CB8AC3E}">
        <p14:creationId xmlns:p14="http://schemas.microsoft.com/office/powerpoint/2010/main" val="387158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29406" y="1052736"/>
            <a:ext cx="8147050" cy="4681537"/>
          </a:xfrm>
        </p:spPr>
        <p:txBody>
          <a:bodyPr/>
          <a:lstStyle/>
          <a:p>
            <a:pPr eaLnBrk="1" hangingPunct="1">
              <a:lnSpc>
                <a:spcPct val="120000"/>
              </a:lnSpc>
            </a:pPr>
            <a:r>
              <a:rPr lang="zh-CN" altLang="en-US" b="1" dirty="0">
                <a:latin typeface="宋体" charset="-122"/>
                <a:ea typeface="宋体" charset="-122"/>
              </a:rPr>
              <a:t>定义重载函数时，要注意避免产生预期或非预期的二义性。</a:t>
            </a:r>
            <a:endParaRPr lang="zh-CN" altLang="en-US" b="1" dirty="0">
              <a:ea typeface="宋体" charset="-122"/>
            </a:endParaRPr>
          </a:p>
        </p:txBody>
      </p:sp>
      <p:sp>
        <p:nvSpPr>
          <p:cNvPr id="25603"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函数模板的二义性</a:t>
            </a:r>
            <a:endParaRPr lang="zh-CN" altLang="en-US" sz="3600">
              <a:solidFill>
                <a:srgbClr val="FF5050"/>
              </a:solidFill>
            </a:endParaRPr>
          </a:p>
        </p:txBody>
      </p:sp>
    </p:spTree>
    <p:extLst>
      <p:ext uri="{BB962C8B-B14F-4D97-AF65-F5344CB8AC3E}">
        <p14:creationId xmlns:p14="http://schemas.microsoft.com/office/powerpoint/2010/main" val="147671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23528" y="404664"/>
            <a:ext cx="8291512" cy="5256212"/>
          </a:xfrm>
        </p:spPr>
        <p:txBody>
          <a:bodyPr/>
          <a:lstStyle/>
          <a:p>
            <a:pPr eaLnBrk="1" hangingPunct="1">
              <a:buFont typeface="Wingdings" pitchFamily="2" charset="2"/>
              <a:buNone/>
            </a:pPr>
            <a:r>
              <a:rPr lang="en-US" altLang="zh-CN" b="1" dirty="0">
                <a:ea typeface="宋体" charset="-122"/>
              </a:rPr>
              <a:t>[</a:t>
            </a:r>
            <a:r>
              <a:rPr lang="zh-CN" altLang="en-US" b="1" dirty="0">
                <a:ea typeface="宋体" charset="-122"/>
              </a:rPr>
              <a:t>例</a:t>
            </a:r>
            <a:r>
              <a:rPr lang="en-US" altLang="zh-CN" b="1" dirty="0">
                <a:ea typeface="宋体" charset="-122"/>
              </a:rPr>
              <a:t>]</a:t>
            </a:r>
            <a:r>
              <a:rPr lang="zh-CN" altLang="en-US" b="1" dirty="0">
                <a:ea typeface="宋体" charset="-122"/>
              </a:rPr>
              <a:t>　设有函数模板</a:t>
            </a:r>
          </a:p>
          <a:p>
            <a:pPr eaLnBrk="1" hangingPunct="1">
              <a:buFont typeface="Wingdings" pitchFamily="2" charset="2"/>
              <a:buNone/>
            </a:pPr>
            <a:r>
              <a:rPr lang="zh-CN" altLang="en-US" b="1" dirty="0">
                <a:ea typeface="宋体" charset="-122"/>
              </a:rPr>
              <a:t>　　　</a:t>
            </a:r>
            <a:r>
              <a:rPr lang="en-US" altLang="zh-CN" b="1" dirty="0">
                <a:ea typeface="宋体" charset="-122"/>
              </a:rPr>
              <a:t>template&lt;class TYPE&gt;</a:t>
            </a:r>
          </a:p>
          <a:p>
            <a:pPr eaLnBrk="1" hangingPunct="1">
              <a:buFont typeface="Wingdings" pitchFamily="2" charset="2"/>
              <a:buNone/>
            </a:pPr>
            <a:r>
              <a:rPr lang="en-US" altLang="zh-CN" b="1" dirty="0">
                <a:ea typeface="宋体" charset="-122"/>
              </a:rPr>
              <a:t>            TYPE  max( TYPE  x, TYPE  y)</a:t>
            </a:r>
          </a:p>
          <a:p>
            <a:pPr eaLnBrk="1" hangingPunct="1">
              <a:buFont typeface="Wingdings" pitchFamily="2" charset="2"/>
              <a:buNone/>
            </a:pPr>
            <a:r>
              <a:rPr lang="en-US" altLang="zh-CN" b="1" dirty="0">
                <a:ea typeface="宋体" charset="-122"/>
              </a:rPr>
              <a:t>            { return ( x&gt;y) ? x : y ;}</a:t>
            </a:r>
          </a:p>
          <a:p>
            <a:pPr eaLnBrk="1" hangingPunct="1">
              <a:buFont typeface="Wingdings" pitchFamily="2" charset="2"/>
              <a:buNone/>
            </a:pPr>
            <a:r>
              <a:rPr lang="zh-CN" altLang="en-US" b="1" dirty="0">
                <a:ea typeface="宋体" charset="-122"/>
              </a:rPr>
              <a:t>此时应注意防止二义性出现。例如，若有以下重载</a:t>
            </a:r>
          </a:p>
          <a:p>
            <a:pPr eaLnBrk="1" hangingPunct="1">
              <a:buFont typeface="Wingdings" pitchFamily="2" charset="2"/>
              <a:buNone/>
            </a:pPr>
            <a:r>
              <a:rPr lang="zh-CN" altLang="en-US" b="1" dirty="0">
                <a:ea typeface="宋体" charset="-122"/>
              </a:rPr>
              <a:t>　　　</a:t>
            </a:r>
            <a:r>
              <a:rPr lang="en-US" altLang="zh-CN" b="1" dirty="0" err="1">
                <a:ea typeface="宋体" charset="-122"/>
              </a:rPr>
              <a:t>int</a:t>
            </a:r>
            <a:r>
              <a:rPr lang="en-US" altLang="zh-CN" b="1" dirty="0">
                <a:ea typeface="宋体" charset="-122"/>
              </a:rPr>
              <a:t> max(</a:t>
            </a:r>
            <a:r>
              <a:rPr lang="en-US" altLang="zh-CN" b="1" dirty="0" err="1">
                <a:ea typeface="宋体" charset="-122"/>
              </a:rPr>
              <a:t>int</a:t>
            </a:r>
            <a:r>
              <a:rPr lang="en-US" altLang="zh-CN" b="1" dirty="0">
                <a:ea typeface="宋体" charset="-122"/>
              </a:rPr>
              <a:t> , float);</a:t>
            </a:r>
          </a:p>
          <a:p>
            <a:pPr eaLnBrk="1" hangingPunct="1">
              <a:buFont typeface="Wingdings" pitchFamily="2" charset="2"/>
              <a:buNone/>
            </a:pPr>
            <a:r>
              <a:rPr lang="en-US" altLang="zh-CN" b="1" dirty="0">
                <a:ea typeface="宋体" charset="-122"/>
              </a:rPr>
              <a:t>         </a:t>
            </a:r>
            <a:r>
              <a:rPr lang="en-US" altLang="zh-CN" b="1" dirty="0" err="1">
                <a:ea typeface="宋体" charset="-122"/>
              </a:rPr>
              <a:t>int</a:t>
            </a:r>
            <a:r>
              <a:rPr lang="en-US" altLang="zh-CN" b="1" dirty="0">
                <a:ea typeface="宋体" charset="-122"/>
              </a:rPr>
              <a:t> max(</a:t>
            </a:r>
            <a:r>
              <a:rPr lang="en-US" altLang="zh-CN" b="1" dirty="0" err="1">
                <a:ea typeface="宋体" charset="-122"/>
              </a:rPr>
              <a:t>int</a:t>
            </a:r>
            <a:r>
              <a:rPr lang="en-US" altLang="zh-CN" b="1" dirty="0">
                <a:ea typeface="宋体" charset="-122"/>
              </a:rPr>
              <a:t> , </a:t>
            </a:r>
            <a:r>
              <a:rPr lang="en-US" altLang="zh-CN" b="1" dirty="0" err="1">
                <a:ea typeface="宋体" charset="-122"/>
              </a:rPr>
              <a:t>int</a:t>
            </a:r>
            <a:r>
              <a:rPr lang="en-US" altLang="zh-CN" b="1" dirty="0">
                <a:ea typeface="宋体" charset="-122"/>
              </a:rPr>
              <a:t>);</a:t>
            </a:r>
          </a:p>
          <a:p>
            <a:pPr eaLnBrk="1" hangingPunct="1">
              <a:buFont typeface="Wingdings" pitchFamily="2" charset="2"/>
              <a:buNone/>
            </a:pPr>
            <a:r>
              <a:rPr lang="zh-CN" altLang="en-US" b="1" dirty="0">
                <a:ea typeface="宋体" charset="-122"/>
              </a:rPr>
              <a:t>当有调用</a:t>
            </a:r>
          </a:p>
          <a:p>
            <a:pPr eaLnBrk="1" hangingPunct="1">
              <a:buFont typeface="Wingdings" pitchFamily="2" charset="2"/>
              <a:buNone/>
            </a:pPr>
            <a:r>
              <a:rPr lang="zh-CN" altLang="en-US" b="1" dirty="0">
                <a:ea typeface="宋体" charset="-122"/>
              </a:rPr>
              <a:t>　　    </a:t>
            </a:r>
            <a:r>
              <a:rPr lang="en-US" altLang="zh-CN" b="1" dirty="0">
                <a:ea typeface="宋体" charset="-122"/>
              </a:rPr>
              <a:t>max(i , d);   //i</a:t>
            </a:r>
            <a:r>
              <a:rPr lang="zh-CN" altLang="en-US" b="1" dirty="0">
                <a:ea typeface="宋体" charset="-122"/>
              </a:rPr>
              <a:t>为 </a:t>
            </a:r>
            <a:r>
              <a:rPr lang="en-US" altLang="zh-CN" b="1" dirty="0" err="1">
                <a:ea typeface="宋体" charset="-122"/>
              </a:rPr>
              <a:t>int</a:t>
            </a:r>
            <a:r>
              <a:rPr lang="en-US" altLang="zh-CN" b="1" dirty="0">
                <a:ea typeface="宋体" charset="-122"/>
              </a:rPr>
              <a:t> , d</a:t>
            </a:r>
            <a:r>
              <a:rPr lang="zh-CN" altLang="en-US" b="1" dirty="0">
                <a:ea typeface="宋体" charset="-122"/>
              </a:rPr>
              <a:t>为</a:t>
            </a:r>
            <a:r>
              <a:rPr lang="en-US" altLang="zh-CN" b="1" dirty="0">
                <a:ea typeface="宋体" charset="-122"/>
              </a:rPr>
              <a:t>double</a:t>
            </a:r>
          </a:p>
          <a:p>
            <a:pPr eaLnBrk="1" hangingPunct="1">
              <a:buFont typeface="Wingdings" pitchFamily="2" charset="2"/>
              <a:buNone/>
            </a:pPr>
            <a:r>
              <a:rPr lang="zh-CN" altLang="en-US" b="1" dirty="0">
                <a:ea typeface="宋体" charset="-122"/>
              </a:rPr>
              <a:t>它就有二义性。 </a:t>
            </a:r>
          </a:p>
        </p:txBody>
      </p:sp>
    </p:spTree>
    <p:extLst>
      <p:ext uri="{BB962C8B-B14F-4D97-AF65-F5344CB8AC3E}">
        <p14:creationId xmlns:p14="http://schemas.microsoft.com/office/powerpoint/2010/main" val="421061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322263" y="836712"/>
            <a:ext cx="8497887" cy="5329237"/>
          </a:xfrm>
        </p:spPr>
        <p:txBody>
          <a:bodyPr/>
          <a:lstStyle/>
          <a:p>
            <a:pPr eaLnBrk="1" hangingPunct="1">
              <a:lnSpc>
                <a:spcPct val="130000"/>
              </a:lnSpc>
              <a:buFont typeface="Wingdings" pitchFamily="2" charset="2"/>
              <a:buNone/>
            </a:pPr>
            <a:r>
              <a:rPr lang="en-US" altLang="zh-CN" sz="2600" b="1" dirty="0">
                <a:ea typeface="宋体" charset="-122"/>
              </a:rPr>
              <a:t>   </a:t>
            </a:r>
            <a:r>
              <a:rPr lang="zh-CN" altLang="en-US" sz="2600" b="1" dirty="0">
                <a:ea typeface="宋体" charset="-122"/>
              </a:rPr>
              <a:t>引入函数模板后，编译程序根据函数调用的实际参数类型决定调用函数的哪一个版本的匹配规则： </a:t>
            </a:r>
          </a:p>
          <a:p>
            <a:pPr lvl="1" eaLnBrk="1" hangingPunct="1">
              <a:lnSpc>
                <a:spcPct val="130000"/>
              </a:lnSpc>
              <a:buFontTx/>
              <a:buNone/>
            </a:pPr>
            <a:r>
              <a:rPr lang="en-US" altLang="zh-CN" sz="2600" b="1" dirty="0">
                <a:ea typeface="宋体" charset="-122"/>
              </a:rPr>
              <a:t>1)</a:t>
            </a:r>
            <a:r>
              <a:rPr lang="zh-CN" altLang="en-US" sz="2600" b="1" dirty="0">
                <a:ea typeface="宋体" charset="-122"/>
              </a:rPr>
              <a:t>如果函数的调用的实际参数类型正好与</a:t>
            </a:r>
            <a:r>
              <a:rPr lang="zh-CN" altLang="en-US" sz="2600" b="1" dirty="0">
                <a:solidFill>
                  <a:srgbClr val="FF0000"/>
                </a:solidFill>
                <a:ea typeface="宋体" charset="-122"/>
              </a:rPr>
              <a:t>某一函数</a:t>
            </a:r>
            <a:r>
              <a:rPr lang="zh-CN" altLang="en-US" sz="2600" b="1" dirty="0">
                <a:ea typeface="宋体" charset="-122"/>
              </a:rPr>
              <a:t>的参数类型匹配，则调用该函数；否则</a:t>
            </a:r>
          </a:p>
          <a:p>
            <a:pPr lvl="1" eaLnBrk="1" hangingPunct="1">
              <a:lnSpc>
                <a:spcPct val="130000"/>
              </a:lnSpc>
              <a:buFontTx/>
              <a:buNone/>
            </a:pPr>
            <a:r>
              <a:rPr lang="en-US" altLang="zh-CN" sz="2600" b="1" dirty="0">
                <a:ea typeface="宋体" charset="-122"/>
              </a:rPr>
              <a:t>2)</a:t>
            </a:r>
            <a:r>
              <a:rPr lang="zh-CN" altLang="en-US" sz="2600" b="1" dirty="0">
                <a:ea typeface="宋体" charset="-122"/>
              </a:rPr>
              <a:t>如果能从</a:t>
            </a:r>
            <a:r>
              <a:rPr lang="zh-CN" altLang="en-US" sz="2600" b="1" dirty="0">
                <a:solidFill>
                  <a:srgbClr val="FF0000"/>
                </a:solidFill>
                <a:ea typeface="宋体" charset="-122"/>
              </a:rPr>
              <a:t>同名的函数模板</a:t>
            </a:r>
            <a:r>
              <a:rPr lang="zh-CN" altLang="en-US" sz="2600" b="1" dirty="0">
                <a:ea typeface="宋体" charset="-122"/>
              </a:rPr>
              <a:t>实例化一个函数实例，而函数调用的实际参数类型正好与该函数的参数类型匹配 ，则调用该实例化的函数；否则</a:t>
            </a:r>
            <a:endParaRPr lang="en-US" altLang="zh-CN" sz="2600" b="1" dirty="0">
              <a:ea typeface="宋体" charset="-122"/>
            </a:endParaRPr>
          </a:p>
          <a:p>
            <a:pPr lvl="1" eaLnBrk="1" hangingPunct="1">
              <a:lnSpc>
                <a:spcPct val="130000"/>
              </a:lnSpc>
              <a:buFontTx/>
              <a:buNone/>
            </a:pPr>
            <a:r>
              <a:rPr lang="en-US" altLang="zh-CN" sz="2600" b="1" dirty="0">
                <a:ea typeface="宋体" charset="-122"/>
              </a:rPr>
              <a:t>3)</a:t>
            </a:r>
            <a:r>
              <a:rPr lang="zh-CN" altLang="en-US" sz="2600" b="1" dirty="0">
                <a:ea typeface="宋体" charset="-122"/>
              </a:rPr>
              <a:t>对函数调用的</a:t>
            </a:r>
            <a:r>
              <a:rPr lang="zh-CN" altLang="en-US" sz="2600" b="1" dirty="0">
                <a:solidFill>
                  <a:srgbClr val="FF0000"/>
                </a:solidFill>
                <a:ea typeface="宋体" charset="-122"/>
              </a:rPr>
              <a:t>实际参数作隐式类型转换后与非模板函数</a:t>
            </a:r>
            <a:r>
              <a:rPr lang="zh-CN" altLang="en-US" sz="2600" b="1" dirty="0">
                <a:ea typeface="宋体" charset="-122"/>
              </a:rPr>
              <a:t>再作匹配，找到匹配的函数则调用它；否则</a:t>
            </a:r>
          </a:p>
          <a:p>
            <a:pPr lvl="1" eaLnBrk="1" hangingPunct="1">
              <a:lnSpc>
                <a:spcPct val="130000"/>
              </a:lnSpc>
              <a:buFontTx/>
              <a:buNone/>
            </a:pPr>
            <a:r>
              <a:rPr lang="en-US" altLang="zh-CN" sz="2600" b="1" dirty="0">
                <a:ea typeface="宋体" charset="-122"/>
              </a:rPr>
              <a:t>4)</a:t>
            </a:r>
            <a:r>
              <a:rPr lang="zh-CN" altLang="en-US" sz="2600" b="1" dirty="0">
                <a:ea typeface="宋体" charset="-122"/>
              </a:rPr>
              <a:t>提示语法错误。</a:t>
            </a:r>
            <a:endParaRPr lang="en-US" altLang="zh-CN" sz="2600" b="1" dirty="0">
              <a:ea typeface="宋体" charset="-122"/>
            </a:endParaRPr>
          </a:p>
        </p:txBody>
      </p:sp>
      <p:sp>
        <p:nvSpPr>
          <p:cNvPr id="27651" name="Rectangle 2"/>
          <p:cNvSpPr>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1">
                <a:solidFill>
                  <a:srgbClr val="FF5050"/>
                </a:solidFill>
              </a:rPr>
              <a:t>函数调用的匹配规则</a:t>
            </a:r>
            <a:endParaRPr lang="zh-CN" altLang="en-US" sz="3600">
              <a:solidFill>
                <a:srgbClr val="FF5050"/>
              </a:solidFill>
            </a:endParaRPr>
          </a:p>
        </p:txBody>
      </p:sp>
    </p:spTree>
    <p:extLst>
      <p:ext uri="{BB962C8B-B14F-4D97-AF65-F5344CB8AC3E}">
        <p14:creationId xmlns:p14="http://schemas.microsoft.com/office/powerpoint/2010/main" val="1125693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a:t>　</a:t>
            </a:r>
          </a:p>
        </p:txBody>
      </p:sp>
      <p:sp>
        <p:nvSpPr>
          <p:cNvPr id="28675" name="Rectangle 3"/>
          <p:cNvSpPr>
            <a:spLocks noGrp="1" noChangeArrowheads="1"/>
          </p:cNvSpPr>
          <p:nvPr>
            <p:ph type="body" idx="4294967295"/>
          </p:nvPr>
        </p:nvSpPr>
        <p:spPr>
          <a:xfrm>
            <a:off x="0" y="0"/>
            <a:ext cx="9144000" cy="6669088"/>
          </a:xfrm>
          <a:noFill/>
        </p:spPr>
        <p:txBody>
          <a:bodyPr/>
          <a:lstStyle/>
          <a:p>
            <a:pPr eaLnBrk="1" hangingPunct="1">
              <a:buFont typeface="Wingdings" pitchFamily="2" charset="2"/>
              <a:buNone/>
            </a:pPr>
            <a:r>
              <a:rPr lang="zh-CN" altLang="en-US">
                <a:ea typeface="宋体" charset="-122"/>
              </a:rPr>
              <a:t>　</a:t>
            </a:r>
          </a:p>
        </p:txBody>
      </p:sp>
      <p:pic>
        <p:nvPicPr>
          <p:cNvPr id="28676" name="Picture 5" descr="dedu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88913"/>
            <a:ext cx="486410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49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980728"/>
            <a:ext cx="6840760" cy="3046988"/>
          </a:xfrm>
          <a:prstGeom prst="rect">
            <a:avLst/>
          </a:prstGeom>
        </p:spPr>
        <p:txBody>
          <a:bodyPr wrap="square">
            <a:spAutoFit/>
          </a:bodyPr>
          <a:lstStyle/>
          <a:p>
            <a:pPr eaLnBrk="1" hangingPunct="1">
              <a:lnSpc>
                <a:spcPct val="120000"/>
              </a:lnSpc>
              <a:buFont typeface="Wingdings" pitchFamily="2" charset="2"/>
              <a:buNone/>
              <a:defRPr/>
            </a:pPr>
            <a:r>
              <a:rPr lang="en-US" altLang="zh-CN" sz="3200" b="1" dirty="0" err="1"/>
              <a:t>int</a:t>
            </a:r>
            <a:r>
              <a:rPr lang="en-US" altLang="zh-CN" sz="3200" b="1" dirty="0"/>
              <a:t> max(</a:t>
            </a:r>
            <a:r>
              <a:rPr lang="en-US" altLang="zh-CN" sz="3200" b="1" dirty="0" err="1"/>
              <a:t>int</a:t>
            </a:r>
            <a:r>
              <a:rPr lang="en-US" altLang="zh-CN" sz="3200" b="1" dirty="0"/>
              <a:t> x, </a:t>
            </a:r>
            <a:r>
              <a:rPr lang="en-US" altLang="zh-CN" sz="3200" b="1" dirty="0" err="1"/>
              <a:t>int</a:t>
            </a:r>
            <a:r>
              <a:rPr lang="en-US" altLang="zh-CN" sz="3200" b="1" dirty="0"/>
              <a:t> y)  </a:t>
            </a:r>
          </a:p>
          <a:p>
            <a:pPr eaLnBrk="1" hangingPunct="1">
              <a:lnSpc>
                <a:spcPct val="120000"/>
              </a:lnSpc>
              <a:buFont typeface="Wingdings" pitchFamily="2" charset="2"/>
              <a:buNone/>
              <a:defRPr/>
            </a:pPr>
            <a:r>
              <a:rPr lang="en-US" altLang="zh-CN" sz="3200" b="1" dirty="0"/>
              <a:t>{ return (x&gt;y)?</a:t>
            </a:r>
            <a:r>
              <a:rPr lang="en-US" altLang="zh-CN" sz="3200" b="1" dirty="0" err="1"/>
              <a:t>x:y</a:t>
            </a:r>
            <a:r>
              <a:rPr lang="en-US" altLang="zh-CN" sz="3200" b="1" dirty="0"/>
              <a:t>; } </a:t>
            </a:r>
          </a:p>
          <a:p>
            <a:pPr eaLnBrk="1" hangingPunct="1">
              <a:lnSpc>
                <a:spcPct val="120000"/>
              </a:lnSpc>
              <a:buFont typeface="Wingdings" pitchFamily="2" charset="2"/>
              <a:buNone/>
              <a:defRPr/>
            </a:pPr>
            <a:endParaRPr lang="en-US" altLang="zh-CN" sz="3200" b="1" dirty="0"/>
          </a:p>
          <a:p>
            <a:pPr eaLnBrk="1" hangingPunct="1">
              <a:lnSpc>
                <a:spcPct val="120000"/>
              </a:lnSpc>
              <a:buFont typeface="Wingdings" pitchFamily="2" charset="2"/>
              <a:buNone/>
              <a:defRPr/>
            </a:pPr>
            <a:r>
              <a:rPr lang="en-US" altLang="zh-CN" sz="3200" b="1" dirty="0"/>
              <a:t>float max(float x, float y)</a:t>
            </a:r>
          </a:p>
          <a:p>
            <a:pPr eaLnBrk="1" hangingPunct="1">
              <a:lnSpc>
                <a:spcPct val="120000"/>
              </a:lnSpc>
              <a:buFont typeface="Wingdings" pitchFamily="2" charset="2"/>
              <a:buNone/>
              <a:defRPr/>
            </a:pPr>
            <a:r>
              <a:rPr lang="en-US" altLang="zh-CN" sz="3200" b="1" dirty="0"/>
              <a:t>{ return (x&gt;y)?</a:t>
            </a:r>
            <a:r>
              <a:rPr lang="en-US" altLang="zh-CN" sz="3200" b="1" dirty="0" err="1"/>
              <a:t>x:y</a:t>
            </a:r>
            <a:r>
              <a:rPr lang="en-US" altLang="zh-CN" sz="3200" b="1" dirty="0"/>
              <a:t>; } </a:t>
            </a:r>
          </a:p>
        </p:txBody>
      </p:sp>
      <p:sp>
        <p:nvSpPr>
          <p:cNvPr id="5" name="TextBox 4"/>
          <p:cNvSpPr txBox="1"/>
          <p:nvPr/>
        </p:nvSpPr>
        <p:spPr>
          <a:xfrm>
            <a:off x="611560" y="260648"/>
            <a:ext cx="3420380" cy="523220"/>
          </a:xfrm>
          <a:prstGeom prst="rect">
            <a:avLst/>
          </a:prstGeom>
          <a:noFill/>
        </p:spPr>
        <p:txBody>
          <a:bodyPr wrap="square" rtlCol="0">
            <a:spAutoFit/>
          </a:bodyPr>
          <a:lstStyle/>
          <a:p>
            <a:r>
              <a:rPr lang="zh-CN" altLang="en-US" sz="2800" b="1" dirty="0">
                <a:solidFill>
                  <a:schemeClr val="accent2"/>
                </a:solidFill>
              </a:rPr>
              <a:t>引例：</a:t>
            </a:r>
          </a:p>
        </p:txBody>
      </p:sp>
    </p:spTree>
    <p:extLst>
      <p:ext uri="{BB962C8B-B14F-4D97-AF65-F5344CB8AC3E}">
        <p14:creationId xmlns:p14="http://schemas.microsoft.com/office/powerpoint/2010/main" val="3763921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251520" y="548680"/>
            <a:ext cx="8496944" cy="5689600"/>
          </a:xfrm>
        </p:spPr>
        <p:txBody>
          <a:bodyPr/>
          <a:lstStyle/>
          <a:p>
            <a:pPr eaLnBrk="1" hangingPunct="1">
              <a:lnSpc>
                <a:spcPct val="120000"/>
              </a:lnSpc>
              <a:buFont typeface="Wingdings" pitchFamily="2" charset="2"/>
              <a:buNone/>
            </a:pPr>
            <a:r>
              <a:rPr lang="zh-CN" altLang="en-US" b="1" dirty="0">
                <a:ea typeface="宋体" charset="-122"/>
              </a:rPr>
              <a:t>    当一个实际函数调用时，可以和一个重载函数匹配、经参数转换后与某一个重载函数匹配、又可以和某一个模板函数相匹配，这都不会出现二义性。只是调用哪一个函数要遵照一定的规则按先后次序调用。这就是函数模板和同名非模板函数的重载都要遵守的约定。</a:t>
            </a:r>
          </a:p>
          <a:p>
            <a:pPr eaLnBrk="1" hangingPunct="1">
              <a:lnSpc>
                <a:spcPct val="120000"/>
              </a:lnSpc>
              <a:buFont typeface="Wingdings" pitchFamily="2" charset="2"/>
              <a:buNone/>
            </a:pPr>
            <a:endParaRPr lang="en-US" altLang="zh-CN" sz="2400" b="1" dirty="0">
              <a:latin typeface="宋体" charset="-122"/>
              <a:ea typeface="宋体" charset="-122"/>
            </a:endParaRPr>
          </a:p>
          <a:p>
            <a:pPr eaLnBrk="1" hangingPunct="1">
              <a:lnSpc>
                <a:spcPct val="120000"/>
              </a:lnSpc>
              <a:buFont typeface="Wingdings" pitchFamily="2" charset="2"/>
              <a:buNone/>
            </a:pPr>
            <a:endParaRPr lang="en-US" altLang="zh-CN" sz="2400" b="1" dirty="0">
              <a:latin typeface="宋体" charset="-122"/>
              <a:ea typeface="宋体" charset="-122"/>
            </a:endParaRPr>
          </a:p>
          <a:p>
            <a:pPr eaLnBrk="1" hangingPunct="1">
              <a:lnSpc>
                <a:spcPct val="120000"/>
              </a:lnSpc>
              <a:buFont typeface="Wingdings" pitchFamily="2" charset="2"/>
              <a:buNone/>
            </a:pPr>
            <a:r>
              <a:rPr lang="zh-CN" altLang="en-US" sz="2400" b="1" dirty="0">
                <a:ea typeface="宋体" charset="-122"/>
              </a:rPr>
              <a:t>     </a:t>
            </a:r>
            <a:r>
              <a:rPr lang="zh-CN" altLang="en-US" b="1" dirty="0">
                <a:ea typeface="宋体" charset="-122"/>
              </a:rPr>
              <a:t>某些编译器未完全按以上规范来处理函数模板的重载，如</a:t>
            </a:r>
            <a:r>
              <a:rPr lang="en-US" altLang="zh-CN" sz="3200" b="1" dirty="0">
                <a:solidFill>
                  <a:srgbClr val="FF0000"/>
                </a:solidFill>
                <a:ea typeface="宋体" charset="-122"/>
              </a:rPr>
              <a:t>VC++ 6.0</a:t>
            </a:r>
            <a:r>
              <a:rPr lang="zh-CN" altLang="en-US" b="1" dirty="0">
                <a:ea typeface="宋体" charset="-122"/>
              </a:rPr>
              <a:t>和</a:t>
            </a:r>
            <a:r>
              <a:rPr lang="en-US" altLang="zh-CN" b="1" dirty="0">
                <a:ea typeface="宋体" charset="-122"/>
              </a:rPr>
              <a:t>VC++</a:t>
            </a:r>
            <a:r>
              <a:rPr lang="en-US" altLang="zh-CN" b="1" dirty="0" err="1">
                <a:ea typeface="宋体" charset="-122"/>
              </a:rPr>
              <a:t>.Net</a:t>
            </a:r>
            <a:r>
              <a:rPr lang="zh-CN" altLang="en-US" b="1" i="1" dirty="0">
                <a:solidFill>
                  <a:srgbClr val="FF0000"/>
                </a:solidFill>
                <a:ea typeface="宋体" charset="-122"/>
              </a:rPr>
              <a:t>　　　　　</a:t>
            </a:r>
          </a:p>
        </p:txBody>
      </p:sp>
      <p:sp>
        <p:nvSpPr>
          <p:cNvPr id="29699" name="Text Box 3"/>
          <p:cNvSpPr txBox="1">
            <a:spLocks noChangeArrowheads="1"/>
          </p:cNvSpPr>
          <p:nvPr/>
        </p:nvSpPr>
        <p:spPr bwMode="auto">
          <a:xfrm>
            <a:off x="755328" y="3284984"/>
            <a:ext cx="1440408" cy="476250"/>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92075" tIns="46038" rIns="92075" bIns="46038">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ct val="90000"/>
              </a:lnSpc>
              <a:spcBef>
                <a:spcPct val="20000"/>
              </a:spcBef>
              <a:buClr>
                <a:schemeClr val="accent2"/>
              </a:buClr>
              <a:buSzPct val="80000"/>
              <a:buFont typeface="Wingdings" pitchFamily="2" charset="2"/>
              <a:buNone/>
            </a:pPr>
            <a:r>
              <a:rPr lang="zh-CN" altLang="en-US" sz="2800" b="1" dirty="0"/>
              <a:t>注意：</a:t>
            </a:r>
          </a:p>
        </p:txBody>
      </p:sp>
    </p:spTree>
    <p:extLst>
      <p:ext uri="{BB962C8B-B14F-4D97-AF65-F5344CB8AC3E}">
        <p14:creationId xmlns:p14="http://schemas.microsoft.com/office/powerpoint/2010/main" val="171960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9FC12E-B44F-45AC-B09A-A6D917DFC9D9}"/>
              </a:ext>
            </a:extLst>
          </p:cNvPr>
          <p:cNvSpPr>
            <a:spLocks noGrp="1"/>
          </p:cNvSpPr>
          <p:nvPr>
            <p:ph idx="1"/>
          </p:nvPr>
        </p:nvSpPr>
        <p:spPr/>
        <p:txBody>
          <a:bodyPr/>
          <a:lstStyle/>
          <a:p>
            <a:r>
              <a:rPr lang="en-US" altLang="zh-CN" sz="2400" dirty="0"/>
              <a:t> </a:t>
            </a:r>
            <a:r>
              <a:rPr lang="zh-CN" altLang="en-US" sz="2400" dirty="0"/>
              <a:t>根据输入数据的不同类型分别逆置输出输入的数据：</a:t>
            </a:r>
            <a:endParaRPr lang="en-US" altLang="zh-CN" sz="2400" dirty="0"/>
          </a:p>
          <a:p>
            <a:r>
              <a:rPr lang="zh-CN" altLang="en-US" sz="2400" dirty="0"/>
              <a:t> 如果：</a:t>
            </a:r>
            <a:endParaRPr lang="en-US" altLang="zh-CN" sz="2400" dirty="0"/>
          </a:p>
          <a:p>
            <a:r>
              <a:rPr lang="en-US" altLang="zh-CN" sz="2400" dirty="0"/>
              <a:t>10          </a:t>
            </a:r>
            <a:r>
              <a:rPr lang="zh-CN" altLang="en-US" sz="2400" dirty="0"/>
              <a:t>输出</a:t>
            </a:r>
            <a:r>
              <a:rPr lang="en-US" altLang="zh-CN" sz="2400" dirty="0"/>
              <a:t>1</a:t>
            </a:r>
          </a:p>
          <a:p>
            <a:r>
              <a:rPr lang="en-US" altLang="zh-CN" sz="2400" dirty="0"/>
              <a:t>-15        </a:t>
            </a:r>
            <a:r>
              <a:rPr lang="zh-CN" altLang="en-US" sz="2400" dirty="0"/>
              <a:t>输出</a:t>
            </a:r>
            <a:r>
              <a:rPr lang="en-US" altLang="zh-CN" sz="2400" dirty="0"/>
              <a:t>-51</a:t>
            </a:r>
          </a:p>
          <a:p>
            <a:r>
              <a:rPr lang="en-US" altLang="zh-CN" sz="2400" dirty="0"/>
              <a:t> -12.50  </a:t>
            </a:r>
            <a:r>
              <a:rPr lang="zh-CN" altLang="en-US" sz="2400" dirty="0"/>
              <a:t>输出</a:t>
            </a:r>
            <a:r>
              <a:rPr lang="en-US" altLang="zh-CN" sz="2400" dirty="0"/>
              <a:t>-5.21</a:t>
            </a:r>
          </a:p>
          <a:p>
            <a:r>
              <a:rPr lang="en-US" altLang="zh-CN" sz="2400" dirty="0"/>
              <a:t>1+2i       </a:t>
            </a:r>
            <a:r>
              <a:rPr lang="zh-CN" altLang="en-US" sz="2400" dirty="0"/>
              <a:t>输出 </a:t>
            </a:r>
            <a:r>
              <a:rPr lang="en-US" altLang="zh-CN" sz="2400" dirty="0"/>
              <a:t>2+1i </a:t>
            </a:r>
          </a:p>
          <a:p>
            <a:pPr marL="109537" indent="0">
              <a:buNone/>
            </a:pPr>
            <a:r>
              <a:rPr lang="zh-CN" altLang="en-US" sz="2400" dirty="0"/>
              <a:t>提示：可利用</a:t>
            </a:r>
            <a:r>
              <a:rPr lang="en-US" altLang="zh-CN" sz="2400" dirty="0" err="1"/>
              <a:t>ostringstream</a:t>
            </a:r>
            <a:r>
              <a:rPr lang="en-US" altLang="zh-CN" sz="2400" dirty="0"/>
              <a:t> </a:t>
            </a:r>
            <a:r>
              <a:rPr lang="zh-CN" altLang="en-US" sz="2400" dirty="0"/>
              <a:t>把其他类型转换成字符串</a:t>
            </a:r>
            <a:endParaRPr lang="en-US" altLang="zh-CN" sz="2400" dirty="0"/>
          </a:p>
          <a:p>
            <a:pPr marL="109537" indent="0">
              <a:buNone/>
            </a:pPr>
            <a:r>
              <a:rPr lang="en-US" altLang="zh-CN" sz="2400" dirty="0" err="1"/>
              <a:t>Eg</a:t>
            </a:r>
            <a:r>
              <a:rPr lang="zh-CN" altLang="en-US" sz="2400" dirty="0"/>
              <a:t>：   </a:t>
            </a:r>
            <a:r>
              <a:rPr lang="en-US" altLang="zh-CN" sz="2400" dirty="0" err="1"/>
              <a:t>ostringstream</a:t>
            </a:r>
            <a:r>
              <a:rPr lang="en-US" altLang="zh-CN" sz="2400" dirty="0"/>
              <a:t> o;</a:t>
            </a:r>
          </a:p>
          <a:p>
            <a:pPr marL="109537" indent="0">
              <a:buNone/>
            </a:pPr>
            <a:r>
              <a:rPr lang="en-US" altLang="zh-CN" sz="2400" dirty="0"/>
              <a:t>          o&lt;&lt;123.4;</a:t>
            </a:r>
          </a:p>
          <a:p>
            <a:pPr marL="109537" indent="0">
              <a:buNone/>
            </a:pPr>
            <a:r>
              <a:rPr lang="en-US" altLang="zh-CN" sz="2400" dirty="0"/>
              <a:t>          </a:t>
            </a:r>
            <a:r>
              <a:rPr lang="en-US" altLang="zh-CN" sz="2400" dirty="0" err="1"/>
              <a:t>o.str</a:t>
            </a:r>
            <a:r>
              <a:rPr lang="en-US" altLang="zh-CN" sz="2400" dirty="0"/>
              <a:t>()  //</a:t>
            </a:r>
            <a:r>
              <a:rPr lang="zh-CN" altLang="en-US" sz="2400" dirty="0"/>
              <a:t>即可的到值为</a:t>
            </a:r>
            <a:r>
              <a:rPr lang="en-US" altLang="zh-CN" sz="2400" dirty="0"/>
              <a:t>”123.4”</a:t>
            </a:r>
            <a:r>
              <a:rPr lang="zh-CN" altLang="en-US" sz="2400" dirty="0"/>
              <a:t>的字符串</a:t>
            </a:r>
            <a:endParaRPr lang="en-US" altLang="zh-CN" sz="2400" dirty="0"/>
          </a:p>
          <a:p>
            <a:endParaRPr lang="zh-CN" altLang="en-US" sz="2400" dirty="0"/>
          </a:p>
        </p:txBody>
      </p:sp>
      <p:sp>
        <p:nvSpPr>
          <p:cNvPr id="3" name="标题 2">
            <a:extLst>
              <a:ext uri="{FF2B5EF4-FFF2-40B4-BE49-F238E27FC236}">
                <a16:creationId xmlns:a16="http://schemas.microsoft.com/office/drawing/2014/main" id="{269AADBA-A963-4CE3-98D3-914A4E32E702}"/>
              </a:ext>
            </a:extLst>
          </p:cNvPr>
          <p:cNvSpPr>
            <a:spLocks noGrp="1"/>
          </p:cNvSpPr>
          <p:nvPr>
            <p:ph type="title"/>
          </p:nvPr>
        </p:nvSpPr>
        <p:spPr/>
        <p:txBody>
          <a:bodyPr/>
          <a:lstStyle/>
          <a:p>
            <a:r>
              <a:rPr lang="zh-CN" altLang="en-US"/>
              <a:t>一个例子</a:t>
            </a:r>
          </a:p>
        </p:txBody>
      </p:sp>
    </p:spTree>
    <p:extLst>
      <p:ext uri="{BB962C8B-B14F-4D97-AF65-F5344CB8AC3E}">
        <p14:creationId xmlns:p14="http://schemas.microsoft.com/office/powerpoint/2010/main" val="1619464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函数模板的应用：</a:t>
            </a:r>
            <a:endParaRPr lang="zh-CN" altLang="en-US" dirty="0"/>
          </a:p>
          <a:p>
            <a:pPr lvl="1"/>
            <a:r>
              <a:rPr lang="en-US" altLang="zh-CN" dirty="0"/>
              <a:t>1.</a:t>
            </a:r>
            <a:r>
              <a:rPr lang="zh-CN" altLang="en-US" dirty="0"/>
              <a:t>自动类型推导调用；（如前）</a:t>
            </a:r>
          </a:p>
          <a:p>
            <a:pPr lvl="1"/>
            <a:r>
              <a:rPr lang="en-US" altLang="zh-CN" dirty="0"/>
              <a:t>2.</a:t>
            </a:r>
            <a:r>
              <a:rPr lang="zh-CN" altLang="en-US" dirty="0"/>
              <a:t>具体类型显示调用；</a:t>
            </a:r>
          </a:p>
          <a:p>
            <a:pPr marL="109537" indent="0">
              <a:buNone/>
            </a:pPr>
            <a:endParaRPr lang="zh-CN" altLang="en-US" dirty="0"/>
          </a:p>
        </p:txBody>
      </p:sp>
      <p:sp>
        <p:nvSpPr>
          <p:cNvPr id="3" name="标题 2"/>
          <p:cNvSpPr>
            <a:spLocks noGrp="1"/>
          </p:cNvSpPr>
          <p:nvPr>
            <p:ph type="title"/>
          </p:nvPr>
        </p:nvSpPr>
        <p:spPr/>
        <p:txBody>
          <a:bodyPr/>
          <a:lstStyle/>
          <a:p>
            <a:r>
              <a:rPr lang="zh-CN" altLang="en-US" dirty="0"/>
              <a:t>函数模板的使用（补充）</a:t>
            </a:r>
          </a:p>
        </p:txBody>
      </p:sp>
    </p:spTree>
    <p:extLst>
      <p:ext uri="{BB962C8B-B14F-4D97-AF65-F5344CB8AC3E}">
        <p14:creationId xmlns:p14="http://schemas.microsoft.com/office/powerpoint/2010/main" val="2378241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4525962"/>
          </a:xfrm>
        </p:spPr>
        <p:txBody>
          <a:bodyPr/>
          <a:lstStyle/>
          <a:p>
            <a:pPr marL="109537" indent="0">
              <a:buNone/>
            </a:pPr>
            <a:r>
              <a:rPr lang="en-US" altLang="zh-CN" sz="2000" dirty="0"/>
              <a:t>template &lt;</a:t>
            </a:r>
            <a:r>
              <a:rPr lang="en-US" altLang="zh-CN" sz="2000" dirty="0" err="1"/>
              <a:t>typename</a:t>
            </a:r>
            <a:r>
              <a:rPr lang="en-US" altLang="zh-CN" sz="2000" dirty="0"/>
              <a:t> T&gt;   </a:t>
            </a:r>
          </a:p>
          <a:p>
            <a:pPr marL="109537" indent="0">
              <a:buNone/>
            </a:pPr>
            <a:r>
              <a:rPr lang="en-US" altLang="zh-CN" sz="2000" dirty="0"/>
              <a:t>void Swap(T &amp;a, T &amp;b)   </a:t>
            </a:r>
          </a:p>
          <a:p>
            <a:pPr marL="109537" indent="0">
              <a:buNone/>
            </a:pPr>
            <a:r>
              <a:rPr lang="en-US" altLang="zh-CN" sz="2000" dirty="0"/>
              <a:t> {</a:t>
            </a:r>
          </a:p>
          <a:p>
            <a:pPr marL="109537" indent="0">
              <a:buNone/>
            </a:pPr>
            <a:r>
              <a:rPr lang="en-US" altLang="zh-CN" sz="2000" dirty="0"/>
              <a:t>     T </a:t>
            </a:r>
            <a:r>
              <a:rPr lang="en-US" altLang="zh-CN" sz="2000" dirty="0" err="1"/>
              <a:t>tmp</a:t>
            </a:r>
            <a:r>
              <a:rPr lang="en-US" altLang="zh-CN" sz="2000" dirty="0"/>
              <a:t> = a;</a:t>
            </a:r>
          </a:p>
          <a:p>
            <a:pPr marL="109537" indent="0">
              <a:buNone/>
            </a:pPr>
            <a:r>
              <a:rPr lang="en-US" altLang="zh-CN" sz="2000" dirty="0"/>
              <a:t>        a = b;</a:t>
            </a:r>
          </a:p>
          <a:p>
            <a:pPr marL="109537" indent="0">
              <a:buNone/>
            </a:pPr>
            <a:r>
              <a:rPr lang="en-US" altLang="zh-CN" sz="2000" dirty="0"/>
              <a:t>        b = </a:t>
            </a:r>
            <a:r>
              <a:rPr lang="en-US" altLang="zh-CN" sz="2000" dirty="0" err="1"/>
              <a:t>tmp</a:t>
            </a:r>
            <a:r>
              <a:rPr lang="en-US" altLang="zh-CN" sz="2000" dirty="0"/>
              <a:t>;      </a:t>
            </a:r>
          </a:p>
          <a:p>
            <a:pPr marL="109537" indent="0">
              <a:buNone/>
            </a:pPr>
            <a:r>
              <a:rPr lang="en-US" altLang="zh-CN" sz="2000" dirty="0"/>
              <a:t>}</a:t>
            </a:r>
          </a:p>
          <a:p>
            <a:pPr marL="109537" indent="0">
              <a:buNone/>
            </a:pPr>
            <a:r>
              <a:rPr lang="en-US" altLang="zh-CN" sz="2000" dirty="0" err="1"/>
              <a:t>int</a:t>
            </a:r>
            <a:r>
              <a:rPr lang="en-US" altLang="zh-CN" sz="2000" dirty="0"/>
              <a:t> a = 3;</a:t>
            </a:r>
          </a:p>
          <a:p>
            <a:pPr marL="109537" indent="0">
              <a:buNone/>
            </a:pPr>
            <a:r>
              <a:rPr lang="en-US" altLang="zh-CN" sz="2000" dirty="0" err="1"/>
              <a:t>int</a:t>
            </a:r>
            <a:r>
              <a:rPr lang="en-US" altLang="zh-CN" sz="2000" dirty="0"/>
              <a:t> b = 4;</a:t>
            </a:r>
          </a:p>
          <a:p>
            <a:pPr marL="109537" indent="0">
              <a:buNone/>
            </a:pPr>
            <a:r>
              <a:rPr lang="en-US" altLang="zh-CN" sz="2000" dirty="0"/>
              <a:t>Swap(</a:t>
            </a:r>
            <a:r>
              <a:rPr lang="en-US" altLang="zh-CN" sz="2000" dirty="0" err="1"/>
              <a:t>a,b</a:t>
            </a:r>
            <a:r>
              <a:rPr lang="en-US" altLang="zh-CN" sz="2000" dirty="0"/>
              <a:t>);                    </a:t>
            </a:r>
            <a:r>
              <a:rPr lang="en-US" altLang="zh-CN" sz="2000" dirty="0">
                <a:solidFill>
                  <a:srgbClr val="FF0000"/>
                </a:solidFill>
              </a:rPr>
              <a:t>//</a:t>
            </a:r>
            <a:r>
              <a:rPr lang="zh-CN" altLang="en-US" sz="2000" dirty="0">
                <a:solidFill>
                  <a:srgbClr val="FF0000"/>
                </a:solidFill>
              </a:rPr>
              <a:t>自动类型推导调用</a:t>
            </a:r>
          </a:p>
          <a:p>
            <a:pPr marL="109537" indent="0">
              <a:buNone/>
            </a:pPr>
            <a:r>
              <a:rPr lang="zh-CN" altLang="en-US" sz="2000" dirty="0"/>
              <a:t> </a:t>
            </a:r>
          </a:p>
          <a:p>
            <a:pPr marL="109537" indent="0">
              <a:buNone/>
            </a:pPr>
            <a:r>
              <a:rPr lang="en-US" altLang="zh-CN" sz="2000" dirty="0"/>
              <a:t>float </a:t>
            </a:r>
            <a:r>
              <a:rPr lang="en-US" altLang="zh-CN" sz="2000" dirty="0" err="1"/>
              <a:t>fa</a:t>
            </a:r>
            <a:r>
              <a:rPr lang="en-US" altLang="zh-CN" sz="2000" dirty="0"/>
              <a:t> = 5.5;</a:t>
            </a:r>
          </a:p>
          <a:p>
            <a:pPr marL="109537" indent="0">
              <a:buNone/>
            </a:pPr>
            <a:r>
              <a:rPr lang="en-US" altLang="zh-CN" sz="2000" dirty="0"/>
              <a:t>float </a:t>
            </a:r>
            <a:r>
              <a:rPr lang="en-US" altLang="zh-CN" sz="2000" dirty="0" err="1"/>
              <a:t>fb</a:t>
            </a:r>
            <a:r>
              <a:rPr lang="en-US" altLang="zh-CN" sz="2000" dirty="0"/>
              <a:t> = 8.8;</a:t>
            </a:r>
          </a:p>
          <a:p>
            <a:pPr marL="109537" indent="0">
              <a:buNone/>
            </a:pPr>
            <a:r>
              <a:rPr lang="en-US" altLang="zh-CN" sz="2000" dirty="0"/>
              <a:t>Swap&lt;float&gt;(</a:t>
            </a:r>
            <a:r>
              <a:rPr lang="en-US" altLang="zh-CN" sz="2000" dirty="0" err="1"/>
              <a:t>fa</a:t>
            </a:r>
            <a:r>
              <a:rPr lang="en-US" altLang="zh-CN" sz="2000" dirty="0"/>
              <a:t>, </a:t>
            </a:r>
            <a:r>
              <a:rPr lang="en-US" altLang="zh-CN" sz="2000" dirty="0" err="1"/>
              <a:t>fb</a:t>
            </a:r>
            <a:r>
              <a:rPr lang="en-US" altLang="zh-CN" sz="2000" dirty="0"/>
              <a:t>)    </a:t>
            </a:r>
            <a:r>
              <a:rPr lang="en-US" altLang="zh-CN" sz="2000" dirty="0">
                <a:solidFill>
                  <a:srgbClr val="FF0000"/>
                </a:solidFill>
              </a:rPr>
              <a:t>//</a:t>
            </a:r>
            <a:r>
              <a:rPr lang="zh-CN" altLang="en-US" sz="2000" dirty="0">
                <a:solidFill>
                  <a:srgbClr val="FF0000"/>
                </a:solidFill>
              </a:rPr>
              <a:t>具体类型显示调用，用</a:t>
            </a:r>
            <a:r>
              <a:rPr lang="en-US" altLang="zh-CN" sz="2000" dirty="0">
                <a:solidFill>
                  <a:srgbClr val="FF0000"/>
                </a:solidFill>
              </a:rPr>
              <a:t>float</a:t>
            </a:r>
            <a:r>
              <a:rPr lang="zh-CN" altLang="en-US" sz="2000" dirty="0">
                <a:solidFill>
                  <a:srgbClr val="FF0000"/>
                </a:solidFill>
              </a:rPr>
              <a:t>替换参数类型</a:t>
            </a:r>
            <a:r>
              <a:rPr lang="en-US" altLang="zh-CN" sz="2000" dirty="0">
                <a:solidFill>
                  <a:srgbClr val="FF0000"/>
                </a:solidFill>
              </a:rPr>
              <a:t>T</a:t>
            </a:r>
            <a:endParaRPr lang="zh-CN" altLang="en-US" sz="2000" dirty="0">
              <a:solidFill>
                <a:srgbClr val="FF0000"/>
              </a:solidFill>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32568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1800" dirty="0"/>
              <a:t>template &lt;</a:t>
            </a:r>
            <a:r>
              <a:rPr lang="en-US" altLang="zh-CN" sz="1800" dirty="0" err="1"/>
              <a:t>typename</a:t>
            </a:r>
            <a:r>
              <a:rPr lang="en-US" altLang="zh-CN" sz="1800" dirty="0"/>
              <a:t> T1, </a:t>
            </a:r>
            <a:r>
              <a:rPr lang="en-US" altLang="zh-CN" sz="1800" dirty="0" err="1"/>
              <a:t>typename</a:t>
            </a:r>
            <a:r>
              <a:rPr lang="en-US" altLang="zh-CN" sz="1800" dirty="0"/>
              <a:t> T2, </a:t>
            </a:r>
            <a:r>
              <a:rPr lang="en-US" altLang="zh-CN" sz="1800" dirty="0" err="1"/>
              <a:t>typename</a:t>
            </a:r>
            <a:r>
              <a:rPr lang="en-US" altLang="zh-CN" sz="1800" dirty="0"/>
              <a:t> RT&gt;</a:t>
            </a:r>
          </a:p>
          <a:p>
            <a:pPr marL="109537" indent="0">
              <a:buNone/>
            </a:pPr>
            <a:r>
              <a:rPr lang="en-US" altLang="zh-CN" sz="1800" dirty="0"/>
              <a:t>RT Add(T1 a, T2 b)         //RT</a:t>
            </a:r>
            <a:r>
              <a:rPr lang="zh-CN" altLang="en-US" sz="1800" dirty="0"/>
              <a:t>作为返回类型</a:t>
            </a:r>
          </a:p>
          <a:p>
            <a:pPr marL="109537" indent="0">
              <a:buNone/>
            </a:pPr>
            <a:r>
              <a:rPr lang="en-US" altLang="zh-CN" sz="1800" dirty="0"/>
              <a:t>{</a:t>
            </a:r>
          </a:p>
          <a:p>
            <a:pPr marL="109537" indent="0">
              <a:buNone/>
            </a:pPr>
            <a:r>
              <a:rPr lang="en-US" altLang="zh-CN" sz="1800" dirty="0"/>
              <a:t>     return </a:t>
            </a:r>
            <a:r>
              <a:rPr lang="en-US" altLang="zh-CN" sz="1800" dirty="0" err="1"/>
              <a:t>static_cast</a:t>
            </a:r>
            <a:r>
              <a:rPr lang="en-US" altLang="zh-CN" sz="1800" dirty="0"/>
              <a:t>&lt;RT&gt;(</a:t>
            </a:r>
            <a:r>
              <a:rPr lang="en-US" altLang="zh-CN" sz="1800" dirty="0" err="1"/>
              <a:t>a+b</a:t>
            </a:r>
            <a:r>
              <a:rPr lang="en-US" altLang="zh-CN" sz="1800" dirty="0"/>
              <a:t>)</a:t>
            </a:r>
            <a:r>
              <a:rPr lang="zh-CN" altLang="en-US" sz="1800" dirty="0"/>
              <a:t>；</a:t>
            </a:r>
            <a:endParaRPr lang="en-US" altLang="zh-CN" sz="1800" dirty="0"/>
          </a:p>
          <a:p>
            <a:pPr marL="109537" indent="0">
              <a:buNone/>
            </a:pPr>
            <a:r>
              <a:rPr lang="en-US" altLang="zh-CN" sz="1800" dirty="0"/>
              <a:t>}</a:t>
            </a:r>
          </a:p>
          <a:p>
            <a:pPr marL="109537" indent="0">
              <a:buNone/>
            </a:pPr>
            <a:r>
              <a:rPr lang="en-US" altLang="zh-CN" sz="1800" dirty="0"/>
              <a:t> </a:t>
            </a:r>
          </a:p>
          <a:p>
            <a:pPr marL="109537" indent="0">
              <a:buNone/>
            </a:pPr>
            <a:r>
              <a:rPr lang="en-US" altLang="zh-CN" sz="1800" dirty="0" err="1"/>
              <a:t>cout</a:t>
            </a:r>
            <a:r>
              <a:rPr lang="en-US" altLang="zh-CN" sz="1800" dirty="0"/>
              <a:t>&lt;&lt;Add&lt;char, float, double&gt;('a', 100)&lt;&lt;</a:t>
            </a:r>
            <a:r>
              <a:rPr lang="en-US" altLang="zh-CN" sz="1800" dirty="0" err="1"/>
              <a:t>endl</a:t>
            </a:r>
            <a:r>
              <a:rPr lang="en-US" altLang="zh-CN" sz="1800" dirty="0"/>
              <a:t>;</a:t>
            </a:r>
          </a:p>
          <a:p>
            <a:pPr marL="109537" indent="0">
              <a:buNone/>
            </a:pPr>
            <a:endParaRPr lang="en-US" altLang="zh-CN" sz="1800" dirty="0"/>
          </a:p>
          <a:p>
            <a:pPr marL="109537" indent="0">
              <a:buNone/>
            </a:pPr>
            <a:r>
              <a:rPr lang="zh-CN" altLang="en-US" sz="1800" dirty="0">
                <a:solidFill>
                  <a:srgbClr val="FF0000"/>
                </a:solidFill>
              </a:rPr>
              <a:t>注意：</a:t>
            </a:r>
            <a:r>
              <a:rPr lang="zh-CN" altLang="en-US" sz="1800" dirty="0"/>
              <a:t>当声明的类型参数作为返回值类型，无法推导出返回值类型！</a:t>
            </a:r>
          </a:p>
          <a:p>
            <a:pPr marL="109537" indent="0">
              <a:buNone/>
            </a:pPr>
            <a:r>
              <a:rPr lang="en-US" altLang="zh-CN" sz="1800" dirty="0" err="1"/>
              <a:t>cout</a:t>
            </a:r>
            <a:r>
              <a:rPr lang="en-US" altLang="zh-CN" sz="1800" dirty="0"/>
              <a:t>&lt;&lt;Add('a', 100)&lt;&lt;</a:t>
            </a:r>
            <a:r>
              <a:rPr lang="en-US" altLang="zh-CN" sz="1800" dirty="0" err="1"/>
              <a:t>endl</a:t>
            </a:r>
            <a:r>
              <a:rPr lang="en-US" altLang="zh-CN" sz="1800" dirty="0"/>
              <a:t>;   </a:t>
            </a:r>
            <a:r>
              <a:rPr lang="en-US" altLang="zh-CN" sz="1800" dirty="0">
                <a:solidFill>
                  <a:srgbClr val="FF0000"/>
                </a:solidFill>
              </a:rPr>
              <a:t>//error </a:t>
            </a:r>
            <a:r>
              <a:rPr lang="zh-CN" altLang="en-US" sz="1800" dirty="0">
                <a:solidFill>
                  <a:srgbClr val="FF0000"/>
                </a:solidFill>
              </a:rPr>
              <a:t>这样自动推导调用编译器会报错；</a:t>
            </a:r>
            <a:endParaRPr lang="en-US" altLang="zh-CN" sz="1800" dirty="0">
              <a:solidFill>
                <a:srgbClr val="FF0000"/>
              </a:solidFill>
            </a:endParaRPr>
          </a:p>
          <a:p>
            <a:pPr marL="109537" indent="0">
              <a:buNone/>
            </a:pPr>
            <a:endParaRPr lang="en-US" altLang="zh-CN" sz="1800" dirty="0">
              <a:solidFill>
                <a:srgbClr val="FF0000"/>
              </a:solidFill>
            </a:endParaRPr>
          </a:p>
          <a:p>
            <a:pPr marL="109537" indent="0">
              <a:buNone/>
            </a:pPr>
            <a:r>
              <a:rPr lang="zh-CN" altLang="en-US" sz="1800" dirty="0"/>
              <a:t>注：</a:t>
            </a:r>
            <a:r>
              <a:rPr lang="en-US" altLang="zh-CN" sz="1800" dirty="0" err="1"/>
              <a:t>static_cast</a:t>
            </a:r>
            <a:r>
              <a:rPr lang="en-US" altLang="zh-CN" sz="1800" dirty="0"/>
              <a:t> &lt;RT&gt;</a:t>
            </a:r>
            <a:r>
              <a:rPr lang="zh-CN" altLang="en-US" sz="1800" dirty="0"/>
              <a:t>（</a:t>
            </a:r>
            <a:r>
              <a:rPr lang="en-US" altLang="zh-CN" sz="1800" b="1" dirty="0"/>
              <a:t>expression</a:t>
            </a:r>
            <a:r>
              <a:rPr lang="zh-CN" altLang="en-US" sz="1800" dirty="0"/>
              <a:t>） 是把表达式的值强制转换成</a:t>
            </a:r>
            <a:r>
              <a:rPr lang="en-US" altLang="zh-CN" sz="1800" dirty="0"/>
              <a:t>RT</a:t>
            </a:r>
            <a:r>
              <a:rPr lang="zh-CN" altLang="en-US" sz="1800" dirty="0"/>
              <a:t>类型。</a:t>
            </a:r>
            <a:endParaRPr lang="zh-CN" altLang="en-US" sz="1800" dirty="0">
              <a:solidFill>
                <a:srgbClr val="FF0000"/>
              </a:solidFill>
            </a:endParaRPr>
          </a:p>
          <a:p>
            <a:pPr marL="109537" indent="0">
              <a:buNone/>
            </a:pPr>
            <a:r>
              <a:rPr lang="zh-CN" altLang="en-US" sz="1800" dirty="0"/>
              <a:t> </a:t>
            </a:r>
          </a:p>
          <a:p>
            <a:pPr marL="109537" indent="0">
              <a:buNone/>
            </a:pPr>
            <a:endParaRPr lang="zh-CN" altLang="en-US" sz="1800" dirty="0"/>
          </a:p>
        </p:txBody>
      </p:sp>
      <p:sp>
        <p:nvSpPr>
          <p:cNvPr id="3" name="标题 2"/>
          <p:cNvSpPr>
            <a:spLocks noGrp="1"/>
          </p:cNvSpPr>
          <p:nvPr>
            <p:ph type="title"/>
          </p:nvPr>
        </p:nvSpPr>
        <p:spPr/>
        <p:txBody>
          <a:bodyPr>
            <a:normAutofit/>
          </a:bodyPr>
          <a:lstStyle/>
          <a:p>
            <a:r>
              <a:rPr lang="zh-CN" altLang="en-US" dirty="0">
                <a:effectLst/>
              </a:rPr>
              <a:t>函数模板定义多个类型的参数</a:t>
            </a:r>
            <a:endParaRPr lang="zh-CN" altLang="en-US" dirty="0"/>
          </a:p>
        </p:txBody>
      </p:sp>
    </p:spTree>
    <p:extLst>
      <p:ext uri="{BB962C8B-B14F-4D97-AF65-F5344CB8AC3E}">
        <p14:creationId xmlns:p14="http://schemas.microsoft.com/office/powerpoint/2010/main" val="3588263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1800" dirty="0"/>
              <a:t> </a:t>
            </a:r>
            <a:r>
              <a:rPr lang="zh-CN" altLang="en-US" sz="1800" dirty="0"/>
              <a:t>可选处理方案：</a:t>
            </a:r>
          </a:p>
          <a:p>
            <a:pPr marL="109537" indent="0">
              <a:buNone/>
            </a:pPr>
            <a:r>
              <a:rPr lang="en-US" altLang="zh-CN" sz="1800" dirty="0"/>
              <a:t>template &lt;</a:t>
            </a:r>
            <a:r>
              <a:rPr lang="en-US" altLang="zh-CN" sz="1800" dirty="0" err="1"/>
              <a:t>typename</a:t>
            </a:r>
            <a:r>
              <a:rPr lang="en-US" altLang="zh-CN" sz="1800" dirty="0"/>
              <a:t> RT, </a:t>
            </a:r>
            <a:r>
              <a:rPr lang="en-US" altLang="zh-CN" sz="1800" dirty="0" err="1"/>
              <a:t>typename</a:t>
            </a:r>
            <a:r>
              <a:rPr lang="en-US" altLang="zh-CN" sz="1800" dirty="0"/>
              <a:t> T1, </a:t>
            </a:r>
            <a:r>
              <a:rPr lang="en-US" altLang="zh-CN" sz="1800" dirty="0" err="1"/>
              <a:t>typename</a:t>
            </a:r>
            <a:r>
              <a:rPr lang="en-US" altLang="zh-CN" sz="1800" dirty="0"/>
              <a:t> T2&gt;</a:t>
            </a:r>
          </a:p>
          <a:p>
            <a:pPr marL="109537" indent="0">
              <a:buNone/>
            </a:pPr>
            <a:r>
              <a:rPr lang="en-US" altLang="zh-CN" sz="1800" dirty="0"/>
              <a:t>RT Add(T1 a, T2 b)         //RT</a:t>
            </a:r>
            <a:r>
              <a:rPr lang="zh-CN" altLang="en-US" sz="1800" dirty="0"/>
              <a:t>作为返回类型</a:t>
            </a:r>
          </a:p>
          <a:p>
            <a:pPr marL="109537" indent="0">
              <a:buNone/>
            </a:pPr>
            <a:r>
              <a:rPr lang="en-US" altLang="zh-CN" sz="1800" dirty="0"/>
              <a:t>{</a:t>
            </a:r>
          </a:p>
          <a:p>
            <a:pPr marL="109537" indent="0">
              <a:buNone/>
            </a:pPr>
            <a:r>
              <a:rPr lang="en-US" altLang="zh-CN" sz="1800" dirty="0"/>
              <a:t>     return </a:t>
            </a:r>
            <a:r>
              <a:rPr lang="en-US" altLang="zh-CN" sz="1800" dirty="0" err="1"/>
              <a:t>static_cast</a:t>
            </a:r>
            <a:r>
              <a:rPr lang="en-US" altLang="zh-CN" sz="1800" dirty="0"/>
              <a:t>&lt;RT&gt;(</a:t>
            </a:r>
            <a:r>
              <a:rPr lang="en-US" altLang="zh-CN" sz="1800" dirty="0" err="1"/>
              <a:t>a+b</a:t>
            </a:r>
            <a:r>
              <a:rPr lang="en-US" altLang="zh-CN" sz="1800" dirty="0"/>
              <a:t>)</a:t>
            </a:r>
            <a:r>
              <a:rPr lang="zh-CN" altLang="en-US" sz="1800" dirty="0"/>
              <a:t>；</a:t>
            </a:r>
            <a:endParaRPr lang="en-US" altLang="zh-CN" sz="1800" dirty="0"/>
          </a:p>
          <a:p>
            <a:pPr marL="109537" indent="0">
              <a:buNone/>
            </a:pPr>
            <a:r>
              <a:rPr lang="en-US" altLang="zh-CN" sz="1800" dirty="0"/>
              <a:t>}</a:t>
            </a:r>
          </a:p>
          <a:p>
            <a:pPr marL="109537" indent="0">
              <a:buNone/>
            </a:pPr>
            <a:r>
              <a:rPr lang="en-US" altLang="zh-CN" sz="1800" dirty="0"/>
              <a:t> </a:t>
            </a:r>
          </a:p>
          <a:p>
            <a:pPr marL="109537" indent="0">
              <a:buNone/>
            </a:pPr>
            <a:r>
              <a:rPr lang="en-US" altLang="zh-CN" sz="1800" dirty="0" err="1"/>
              <a:t>cout</a:t>
            </a:r>
            <a:r>
              <a:rPr lang="en-US" altLang="zh-CN" sz="1800" dirty="0"/>
              <a:t>&lt;&lt;Add&lt;double&gt;('a', 100)&lt;&lt;</a:t>
            </a:r>
            <a:r>
              <a:rPr lang="en-US" altLang="zh-CN" sz="1800" dirty="0" err="1"/>
              <a:t>endl</a:t>
            </a:r>
            <a:r>
              <a:rPr lang="en-US" altLang="zh-CN" sz="1800" dirty="0"/>
              <a:t>; </a:t>
            </a:r>
          </a:p>
          <a:p>
            <a:pPr marL="109537" indent="0">
              <a:buNone/>
            </a:pPr>
            <a:r>
              <a:rPr lang="en-US" altLang="zh-CN" sz="1800" dirty="0"/>
              <a:t> //</a:t>
            </a:r>
            <a:r>
              <a:rPr lang="zh-CN" altLang="en-US" sz="1800" dirty="0"/>
              <a:t>将返回类型放在第一个参数，只显示的列出返回值类型，其它</a:t>
            </a:r>
            <a:r>
              <a:rPr lang="en-US" altLang="zh-CN" sz="1800" dirty="0"/>
              <a:t>2</a:t>
            </a:r>
            <a:r>
              <a:rPr lang="zh-CN" altLang="en-US" sz="1800" dirty="0"/>
              <a:t>个参数编译器自动推导</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05617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自定义类的对象调用函数模板</a:t>
            </a:r>
          </a:p>
        </p:txBody>
      </p:sp>
      <p:sp>
        <p:nvSpPr>
          <p:cNvPr id="3" name="内容占位符 2"/>
          <p:cNvSpPr>
            <a:spLocks noGrp="1"/>
          </p:cNvSpPr>
          <p:nvPr>
            <p:ph idx="1"/>
          </p:nvPr>
        </p:nvSpPr>
        <p:spPr/>
        <p:txBody>
          <a:bodyPr/>
          <a:lstStyle/>
          <a:p>
            <a:pPr>
              <a:buFontTx/>
              <a:buNone/>
            </a:pPr>
            <a:r>
              <a:rPr lang="zh-CN" altLang="en-US">
                <a:ea typeface="宋体" charset="-122"/>
              </a:rPr>
              <a:t>复数类</a:t>
            </a:r>
            <a:r>
              <a:rPr lang="en-US" altLang="zh-CN">
                <a:ea typeface="宋体" charset="-122"/>
              </a:rPr>
              <a:t>Complex</a:t>
            </a:r>
            <a:r>
              <a:rPr lang="zh-CN" altLang="en-US">
                <a:ea typeface="宋体" charset="-122"/>
              </a:rPr>
              <a:t>调用函数模板？</a:t>
            </a:r>
            <a:endParaRPr lang="en-US" altLang="zh-CN">
              <a:ea typeface="宋体" charset="-122"/>
            </a:endParaRPr>
          </a:p>
          <a:p>
            <a:pPr>
              <a:buFontTx/>
              <a:buNone/>
            </a:pPr>
            <a:endParaRPr lang="en-US" altLang="zh-CN">
              <a:ea typeface="宋体" charset="-122"/>
            </a:endParaRPr>
          </a:p>
          <a:p>
            <a:pPr eaLnBrk="1" hangingPunct="1">
              <a:spcBef>
                <a:spcPct val="0"/>
              </a:spcBef>
              <a:buFont typeface="Wingdings" pitchFamily="2" charset="2"/>
              <a:buNone/>
            </a:pPr>
            <a:r>
              <a:rPr lang="en-US" altLang="zh-CN" b="1">
                <a:ea typeface="宋体" charset="-122"/>
              </a:rPr>
              <a:t>template&lt;class  T&gt;</a:t>
            </a:r>
          </a:p>
          <a:p>
            <a:pPr eaLnBrk="1" hangingPunct="1">
              <a:spcBef>
                <a:spcPct val="0"/>
              </a:spcBef>
              <a:buFont typeface="Wingdings" pitchFamily="2" charset="2"/>
              <a:buNone/>
            </a:pPr>
            <a:r>
              <a:rPr lang="en-US" altLang="zh-CN" b="1">
                <a:ea typeface="宋体" charset="-122"/>
              </a:rPr>
              <a:t>T  max(T  a, T  b) {</a:t>
            </a:r>
            <a:r>
              <a:rPr lang="en-US" altLang="zh-CN" sz="3600" b="1">
                <a:ea typeface="宋体" charset="-122"/>
              </a:rPr>
              <a:t> </a:t>
            </a:r>
          </a:p>
          <a:p>
            <a:pPr eaLnBrk="1" hangingPunct="1">
              <a:spcBef>
                <a:spcPct val="0"/>
              </a:spcBef>
              <a:buFont typeface="Wingdings" pitchFamily="2" charset="2"/>
              <a:buNone/>
            </a:pPr>
            <a:r>
              <a:rPr lang="en-US" altLang="zh-CN" b="1">
                <a:ea typeface="宋体" charset="-122"/>
              </a:rPr>
              <a:t>    return (a&gt;b)?  a:b;</a:t>
            </a:r>
          </a:p>
          <a:p>
            <a:pPr eaLnBrk="1" hangingPunct="1">
              <a:spcBef>
                <a:spcPct val="0"/>
              </a:spcBef>
              <a:buFont typeface="Wingdings" pitchFamily="2" charset="2"/>
              <a:buNone/>
            </a:pPr>
            <a:r>
              <a:rPr lang="en-US" altLang="zh-CN" b="1">
                <a:ea typeface="宋体" charset="-122"/>
              </a:rPr>
              <a:t>}</a:t>
            </a:r>
          </a:p>
          <a:p>
            <a:pPr eaLnBrk="1" hangingPunct="1">
              <a:spcBef>
                <a:spcPct val="0"/>
              </a:spcBef>
              <a:buFont typeface="Wingdings" pitchFamily="2" charset="2"/>
              <a:buNone/>
            </a:pPr>
            <a:endParaRPr lang="en-US" altLang="zh-CN" b="1">
              <a:ea typeface="宋体" charset="-122"/>
            </a:endParaRPr>
          </a:p>
          <a:p>
            <a:pPr eaLnBrk="1" hangingPunct="1">
              <a:spcBef>
                <a:spcPct val="0"/>
              </a:spcBef>
              <a:buFont typeface="Wingdings" pitchFamily="2" charset="2"/>
              <a:buNone/>
            </a:pPr>
            <a:r>
              <a:rPr lang="en-US" altLang="zh-CN" b="1">
                <a:ea typeface="宋体" charset="-122"/>
              </a:rPr>
              <a:t>Complex c1,c2,c3;</a:t>
            </a:r>
          </a:p>
          <a:p>
            <a:pPr eaLnBrk="1" hangingPunct="1">
              <a:spcBef>
                <a:spcPct val="0"/>
              </a:spcBef>
              <a:buFont typeface="Wingdings" pitchFamily="2" charset="2"/>
              <a:buNone/>
            </a:pPr>
            <a:r>
              <a:rPr lang="en-US" altLang="zh-CN" b="1">
                <a:ea typeface="宋体" charset="-122"/>
              </a:rPr>
              <a:t>c3=max(c1,c2);</a:t>
            </a:r>
          </a:p>
          <a:p>
            <a:pPr eaLnBrk="1" hangingPunct="1">
              <a:spcBef>
                <a:spcPct val="0"/>
              </a:spcBef>
              <a:buFont typeface="Wingdings" pitchFamily="2" charset="2"/>
              <a:buNone/>
            </a:pPr>
            <a:endParaRPr lang="en-US" altLang="zh-CN" b="1">
              <a:ea typeface="宋体" charset="-122"/>
            </a:endParaRPr>
          </a:p>
          <a:p>
            <a:pPr eaLnBrk="1" hangingPunct="1">
              <a:spcBef>
                <a:spcPct val="0"/>
              </a:spcBef>
              <a:buFont typeface="Wingdings" pitchFamily="2" charset="2"/>
              <a:buNone/>
            </a:pPr>
            <a:endParaRPr lang="en-US" altLang="zh-CN" b="1">
              <a:ea typeface="宋体" charset="-122"/>
            </a:endParaRPr>
          </a:p>
          <a:p>
            <a:pPr eaLnBrk="1" hangingPunct="1">
              <a:spcBef>
                <a:spcPct val="0"/>
              </a:spcBef>
              <a:buFont typeface="Wingdings" pitchFamily="2" charset="2"/>
              <a:buNone/>
            </a:pPr>
            <a:r>
              <a:rPr lang="en-US" altLang="zh-CN" b="1">
                <a:ea typeface="宋体" charset="-122"/>
              </a:rPr>
              <a:t>									9-8</a:t>
            </a:r>
          </a:p>
          <a:p>
            <a:pPr eaLnBrk="1" hangingPunct="1">
              <a:spcBef>
                <a:spcPct val="0"/>
              </a:spcBef>
              <a:buFont typeface="Wingdings" pitchFamily="2" charset="2"/>
              <a:buNone/>
            </a:pPr>
            <a:endParaRPr lang="en-US" altLang="zh-CN" b="1">
              <a:ea typeface="宋体" charset="-122"/>
            </a:endParaRPr>
          </a:p>
          <a:p>
            <a:endParaRPr lang="zh-CN" altLang="en-US">
              <a:ea typeface="宋体" charset="-122"/>
            </a:endParaRPr>
          </a:p>
        </p:txBody>
      </p:sp>
      <p:sp>
        <p:nvSpPr>
          <p:cNvPr id="4" name="灯片编号占位符 3"/>
          <p:cNvSpPr>
            <a:spLocks noGrp="1"/>
          </p:cNvSpPr>
          <p:nvPr>
            <p:ph type="sldNum" sz="quarter" idx="10"/>
          </p:nvPr>
        </p:nvSpPr>
        <p:spPr/>
        <p:txBody>
          <a:bodyPr/>
          <a:lstStyle/>
          <a:p>
            <a:pPr>
              <a:defRPr/>
            </a:pPr>
            <a:fld id="{B65D2549-7C13-4600-9D00-67921A6216A9}" type="slidenum">
              <a:rPr lang="en-US" altLang="zh-CN" smtClean="0"/>
              <a:pPr>
                <a:defRPr/>
              </a:pPr>
              <a:t>36</a:t>
            </a:fld>
            <a:endParaRPr lang="en-US" altLang="zh-CN"/>
          </a:p>
        </p:txBody>
      </p:sp>
    </p:spTree>
    <p:extLst>
      <p:ext uri="{BB962C8B-B14F-4D97-AF65-F5344CB8AC3E}">
        <p14:creationId xmlns:p14="http://schemas.microsoft.com/office/powerpoint/2010/main" val="1269974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C8C6E17-A4BA-4B0F-A96D-9E4196FE50FE}" type="slidenum">
              <a:rPr lang="en-US" altLang="zh-CN"/>
              <a:pPr>
                <a:defRPr/>
              </a:pPr>
              <a:t>37</a:t>
            </a:fld>
            <a:endParaRPr lang="en-US" altLang="zh-CN"/>
          </a:p>
        </p:txBody>
      </p:sp>
      <p:sp>
        <p:nvSpPr>
          <p:cNvPr id="31747" name="Rectangle 2"/>
          <p:cNvSpPr>
            <a:spLocks noGrp="1" noChangeArrowheads="1"/>
          </p:cNvSpPr>
          <p:nvPr>
            <p:ph type="title"/>
          </p:nvPr>
        </p:nvSpPr>
        <p:spPr>
          <a:xfrm>
            <a:off x="1692275" y="0"/>
            <a:ext cx="6192838" cy="692150"/>
          </a:xfrm>
        </p:spPr>
        <p:txBody>
          <a:bodyPr>
            <a:normAutofit fontScale="90000"/>
          </a:bodyPr>
          <a:lstStyle/>
          <a:p>
            <a:pPr eaLnBrk="1" hangingPunct="1"/>
            <a:r>
              <a:rPr lang="zh-CN" altLang="en-US" b="1"/>
              <a:t>函数模板举例</a:t>
            </a:r>
            <a:endParaRPr lang="zh-CN" altLang="en-US"/>
          </a:p>
        </p:txBody>
      </p:sp>
      <p:sp>
        <p:nvSpPr>
          <p:cNvPr id="31748" name="Rectangle 3"/>
          <p:cNvSpPr>
            <a:spLocks noChangeArrowheads="1"/>
          </p:cNvSpPr>
          <p:nvPr/>
        </p:nvSpPr>
        <p:spPr bwMode="auto">
          <a:xfrm>
            <a:off x="0" y="549275"/>
            <a:ext cx="9144000" cy="6119813"/>
          </a:xfrm>
          <a:prstGeom prst="rect">
            <a:avLst/>
          </a:prstGeom>
          <a:noFill/>
          <a:ln>
            <a:noFill/>
          </a:ln>
        </p:spPr>
        <p:txBody>
          <a:bodyPr/>
          <a:lstStyle/>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class </a:t>
            </a:r>
            <a:r>
              <a:rPr lang="en-US" altLang="zh-CN" b="1" dirty="0" err="1">
                <a:solidFill>
                  <a:srgbClr val="000000"/>
                </a:solidFill>
                <a:latin typeface="Times New Roman" pitchFamily="18" charset="0"/>
                <a:ea typeface="隶书" pitchFamily="49" charset="-122"/>
                <a:cs typeface="Times New Roman" pitchFamily="18" charset="0"/>
              </a:rPr>
              <a:t>CComplex</a:t>
            </a:r>
            <a:endParaRPr lang="en-US" altLang="zh-CN" b="1" dirty="0">
              <a:solidFill>
                <a:srgbClr val="000000"/>
              </a:solidFill>
              <a:latin typeface="Times New Roman" pitchFamily="18" charset="0"/>
              <a:ea typeface="隶书" pitchFamily="49" charset="-122"/>
              <a:cs typeface="Times New Roman" pitchFamily="18" charset="0"/>
            </a:endParaRP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private:</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double real, image;</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public:</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 { real = 0.0; image = 0.0; }</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(double a, double b){ real = a; image = b; }</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void print()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&amp; operator=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 &amp;</a:t>
            </a:r>
            <a:r>
              <a:rPr lang="en-US" altLang="zh-CN" b="1" dirty="0" err="1">
                <a:solidFill>
                  <a:srgbClr val="000000"/>
                </a:solidFill>
                <a:latin typeface="Times New Roman" pitchFamily="18" charset="0"/>
                <a:ea typeface="隶书" pitchFamily="49" charset="-122"/>
                <a:cs typeface="Times New Roman" pitchFamily="18" charset="0"/>
              </a:rPr>
              <a:t>r_c</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bool</a:t>
            </a:r>
            <a:r>
              <a:rPr lang="en-US" altLang="zh-CN" b="1" dirty="0">
                <a:solidFill>
                  <a:srgbClr val="000000"/>
                </a:solidFill>
                <a:latin typeface="Times New Roman" pitchFamily="18" charset="0"/>
                <a:ea typeface="隶书" pitchFamily="49" charset="-122"/>
                <a:cs typeface="Times New Roman" pitchFamily="18" charset="0"/>
              </a:rPr>
              <a:t> operator&gt;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 &amp;</a:t>
            </a:r>
            <a:r>
              <a:rPr lang="en-US" altLang="zh-CN" b="1" dirty="0" err="1">
                <a:solidFill>
                  <a:srgbClr val="000000"/>
                </a:solidFill>
                <a:latin typeface="Times New Roman" pitchFamily="18" charset="0"/>
                <a:ea typeface="隶书" pitchFamily="49" charset="-122"/>
                <a:cs typeface="Times New Roman" pitchFamily="18" charset="0"/>
              </a:rPr>
              <a:t>r_c</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void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::print() </a:t>
            </a:r>
            <a:r>
              <a:rPr lang="en-US" altLang="zh-CN" b="1" dirty="0" err="1">
                <a:solidFill>
                  <a:srgbClr val="000000"/>
                </a:solidFill>
                <a:latin typeface="Times New Roman" pitchFamily="18" charset="0"/>
                <a:ea typeface="隶书" pitchFamily="49" charset="-122"/>
                <a:cs typeface="Times New Roman" pitchFamily="18" charset="0"/>
              </a:rPr>
              <a:t>const</a:t>
            </a:r>
            <a:endParaRPr lang="en-US" altLang="zh-CN" b="1" dirty="0">
              <a:solidFill>
                <a:srgbClr val="000000"/>
              </a:solidFill>
              <a:latin typeface="Times New Roman" pitchFamily="18" charset="0"/>
              <a:ea typeface="隶书" pitchFamily="49" charset="-122"/>
              <a:cs typeface="Times New Roman" pitchFamily="18" charset="0"/>
            </a:endParaRP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if (image &lt; 0)</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cout</a:t>
            </a:r>
            <a:r>
              <a:rPr lang="en-US" altLang="zh-CN" b="1" dirty="0">
                <a:solidFill>
                  <a:srgbClr val="000000"/>
                </a:solidFill>
                <a:latin typeface="Times New Roman" pitchFamily="18" charset="0"/>
                <a:ea typeface="隶书" pitchFamily="49" charset="-122"/>
                <a:cs typeface="Times New Roman" pitchFamily="18" charset="0"/>
              </a:rPr>
              <a:t> &lt;&lt; real &lt;&lt; image &lt;&lt; "i";</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else if (image &gt; 0)</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cout</a:t>
            </a:r>
            <a:r>
              <a:rPr lang="en-US" altLang="zh-CN" b="1" dirty="0">
                <a:solidFill>
                  <a:srgbClr val="000000"/>
                </a:solidFill>
                <a:latin typeface="Times New Roman" pitchFamily="18" charset="0"/>
                <a:ea typeface="隶书" pitchFamily="49" charset="-122"/>
                <a:cs typeface="Times New Roman" pitchFamily="18" charset="0"/>
              </a:rPr>
              <a:t> &lt;&lt; real &lt;&lt; "+"&lt;&lt; image &lt;&lt;"i";</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else</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cout</a:t>
            </a:r>
            <a:r>
              <a:rPr lang="en-US" altLang="zh-CN" b="1" dirty="0">
                <a:solidFill>
                  <a:srgbClr val="000000"/>
                </a:solidFill>
                <a:latin typeface="Times New Roman" pitchFamily="18" charset="0"/>
                <a:ea typeface="隶书" pitchFamily="49" charset="-122"/>
                <a:cs typeface="Times New Roman" pitchFamily="18" charset="0"/>
              </a:rPr>
              <a:t> &lt;&lt; real;</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&amp;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::operator=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 &amp;</a:t>
            </a:r>
            <a:r>
              <a:rPr lang="en-US" altLang="zh-CN" b="1" dirty="0" err="1">
                <a:solidFill>
                  <a:srgbClr val="000000"/>
                </a:solidFill>
                <a:latin typeface="Times New Roman" pitchFamily="18" charset="0"/>
                <a:ea typeface="隶书" pitchFamily="49" charset="-122"/>
                <a:cs typeface="Times New Roman" pitchFamily="18" charset="0"/>
              </a:rPr>
              <a:t>r_c</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real = </a:t>
            </a:r>
            <a:r>
              <a:rPr lang="en-US" altLang="zh-CN" b="1" dirty="0" err="1">
                <a:solidFill>
                  <a:srgbClr val="000000"/>
                </a:solidFill>
                <a:latin typeface="Times New Roman" pitchFamily="18" charset="0"/>
                <a:ea typeface="隶书" pitchFamily="49" charset="-122"/>
                <a:cs typeface="Times New Roman" pitchFamily="18" charset="0"/>
              </a:rPr>
              <a:t>r_c.real</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image = </a:t>
            </a:r>
            <a:r>
              <a:rPr lang="en-US" altLang="zh-CN" b="1" dirty="0" err="1">
                <a:solidFill>
                  <a:srgbClr val="000000"/>
                </a:solidFill>
                <a:latin typeface="Times New Roman" pitchFamily="18" charset="0"/>
                <a:ea typeface="隶书" pitchFamily="49" charset="-122"/>
                <a:cs typeface="Times New Roman" pitchFamily="18" charset="0"/>
              </a:rPr>
              <a:t>r_c.image</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return *this;</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err="1">
                <a:solidFill>
                  <a:srgbClr val="000000"/>
                </a:solidFill>
                <a:latin typeface="Times New Roman" pitchFamily="18" charset="0"/>
                <a:ea typeface="隶书" pitchFamily="49" charset="-122"/>
                <a:cs typeface="Times New Roman" pitchFamily="18" charset="0"/>
              </a:rPr>
              <a:t>bool</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::operator&gt; (</a:t>
            </a:r>
            <a:r>
              <a:rPr lang="en-US" altLang="zh-CN" b="1" dirty="0" err="1">
                <a:solidFill>
                  <a:srgbClr val="000000"/>
                </a:solidFill>
                <a:latin typeface="Times New Roman" pitchFamily="18" charset="0"/>
                <a:ea typeface="隶书" pitchFamily="49" charset="-122"/>
                <a:cs typeface="Times New Roman" pitchFamily="18" charset="0"/>
              </a:rPr>
              <a:t>const</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CComplex</a:t>
            </a:r>
            <a:r>
              <a:rPr lang="en-US" altLang="zh-CN" b="1" dirty="0">
                <a:solidFill>
                  <a:srgbClr val="000000"/>
                </a:solidFill>
                <a:latin typeface="Times New Roman" pitchFamily="18" charset="0"/>
                <a:ea typeface="隶书" pitchFamily="49" charset="-122"/>
                <a:cs typeface="Times New Roman" pitchFamily="18" charset="0"/>
              </a:rPr>
              <a:t> &amp;</a:t>
            </a:r>
            <a:r>
              <a:rPr lang="en-US" altLang="zh-CN" b="1" dirty="0" err="1">
                <a:solidFill>
                  <a:srgbClr val="000000"/>
                </a:solidFill>
                <a:latin typeface="Times New Roman" pitchFamily="18" charset="0"/>
                <a:ea typeface="隶书" pitchFamily="49" charset="-122"/>
                <a:cs typeface="Times New Roman" pitchFamily="18" charset="0"/>
              </a:rPr>
              <a:t>r_c</a:t>
            </a:r>
            <a:r>
              <a:rPr lang="en-US" altLang="zh-CN" b="1" dirty="0">
                <a:solidFill>
                  <a:srgbClr val="000000"/>
                </a:solidFill>
                <a:latin typeface="Times New Roman" pitchFamily="18" charset="0"/>
                <a:ea typeface="隶书" pitchFamily="49" charset="-122"/>
                <a:cs typeface="Times New Roman" pitchFamily="18" charset="0"/>
              </a:rPr>
              <a:t>) </a:t>
            </a:r>
            <a:r>
              <a:rPr lang="en-US" altLang="zh-CN" b="1" dirty="0" err="1">
                <a:solidFill>
                  <a:srgbClr val="000000"/>
                </a:solidFill>
                <a:latin typeface="Times New Roman" pitchFamily="18" charset="0"/>
                <a:ea typeface="隶书" pitchFamily="49" charset="-122"/>
                <a:cs typeface="Times New Roman" pitchFamily="18" charset="0"/>
              </a:rPr>
              <a:t>const</a:t>
            </a:r>
            <a:endParaRPr lang="en-US" altLang="zh-CN" b="1" dirty="0">
              <a:solidFill>
                <a:srgbClr val="000000"/>
              </a:solidFill>
              <a:latin typeface="Times New Roman" pitchFamily="18" charset="0"/>
              <a:ea typeface="隶书" pitchFamily="49" charset="-122"/>
              <a:cs typeface="Times New Roman" pitchFamily="18" charset="0"/>
            </a:endParaRP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if(real &gt; </a:t>
            </a:r>
            <a:r>
              <a:rPr lang="en-US" altLang="zh-CN" b="1" dirty="0" err="1">
                <a:solidFill>
                  <a:srgbClr val="000000"/>
                </a:solidFill>
                <a:latin typeface="Times New Roman" pitchFamily="18" charset="0"/>
                <a:ea typeface="隶书" pitchFamily="49" charset="-122"/>
                <a:cs typeface="Times New Roman" pitchFamily="18" charset="0"/>
              </a:rPr>
              <a:t>r_c.real</a:t>
            </a:r>
            <a:r>
              <a:rPr lang="en-US" altLang="zh-CN" b="1" dirty="0">
                <a:solidFill>
                  <a:srgbClr val="000000"/>
                </a:solidFill>
                <a:latin typeface="Times New Roman" pitchFamily="18" charset="0"/>
                <a:ea typeface="隶书" pitchFamily="49" charset="-122"/>
                <a:cs typeface="Times New Roman" pitchFamily="18" charset="0"/>
              </a:rPr>
              <a:t> &amp;&amp; image &gt; </a:t>
            </a:r>
            <a:r>
              <a:rPr lang="en-US" altLang="zh-CN" b="1" dirty="0" err="1">
                <a:solidFill>
                  <a:srgbClr val="000000"/>
                </a:solidFill>
                <a:latin typeface="Times New Roman" pitchFamily="18" charset="0"/>
                <a:ea typeface="隶书" pitchFamily="49" charset="-122"/>
                <a:cs typeface="Times New Roman" pitchFamily="18" charset="0"/>
              </a:rPr>
              <a:t>r_c.image</a:t>
            </a:r>
            <a:r>
              <a:rPr lang="en-US" altLang="zh-CN" b="1" dirty="0">
                <a:solidFill>
                  <a:srgbClr val="000000"/>
                </a:solidFill>
                <a:latin typeface="Times New Roman" pitchFamily="18" charset="0"/>
                <a:ea typeface="隶书" pitchFamily="49" charset="-122"/>
                <a:cs typeface="Times New Roman" pitchFamily="18" charset="0"/>
              </a:rPr>
              <a:t>)</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return true;</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else</a:t>
            </a:r>
          </a:p>
          <a:p>
            <a:pPr marL="342900" indent="-342900">
              <a:lnSpc>
                <a:spcPct val="80000"/>
              </a:lnSpc>
              <a:buClr>
                <a:srgbClr val="FF5050"/>
              </a:buClr>
            </a:pPr>
            <a:r>
              <a:rPr lang="en-US" altLang="zh-CN" b="1" dirty="0">
                <a:solidFill>
                  <a:srgbClr val="000000"/>
                </a:solidFill>
                <a:latin typeface="Times New Roman" pitchFamily="18" charset="0"/>
                <a:ea typeface="隶书" pitchFamily="49" charset="-122"/>
                <a:cs typeface="Times New Roman" pitchFamily="18" charset="0"/>
              </a:rPr>
              <a:t>        return false;	}</a:t>
            </a:r>
          </a:p>
        </p:txBody>
      </p:sp>
    </p:spTree>
    <p:extLst>
      <p:ext uri="{BB962C8B-B14F-4D97-AF65-F5344CB8AC3E}">
        <p14:creationId xmlns:p14="http://schemas.microsoft.com/office/powerpoint/2010/main" val="42109983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0"/>
          <p:cNvSpPr>
            <a:spLocks noGrp="1" noChangeArrowheads="1"/>
          </p:cNvSpPr>
          <p:nvPr>
            <p:ph idx="1"/>
          </p:nvPr>
        </p:nvSpPr>
        <p:spPr>
          <a:xfrm>
            <a:off x="0" y="0"/>
            <a:ext cx="9144000" cy="6669088"/>
          </a:xfrm>
          <a:noFill/>
        </p:spPr>
        <p:txBody>
          <a:bodyPr/>
          <a:lstStyle/>
          <a:p>
            <a:pPr marL="0" indent="0">
              <a:lnSpc>
                <a:spcPct val="80000"/>
              </a:lnSpc>
              <a:buFontTx/>
              <a:buNone/>
            </a:pPr>
            <a:r>
              <a:rPr lang="en-US" altLang="zh-CN" sz="2000" b="1" dirty="0">
                <a:solidFill>
                  <a:srgbClr val="000000"/>
                </a:solidFill>
                <a:ea typeface="隶书" pitchFamily="49" charset="-122"/>
              </a:rPr>
              <a:t>template &lt;class Type&gt;</a:t>
            </a:r>
          </a:p>
          <a:p>
            <a:pPr marL="0" indent="0">
              <a:lnSpc>
                <a:spcPct val="80000"/>
              </a:lnSpc>
              <a:buFontTx/>
              <a:buNone/>
            </a:pPr>
            <a:r>
              <a:rPr lang="en-US" altLang="zh-CN" sz="2000" b="1" dirty="0">
                <a:solidFill>
                  <a:srgbClr val="000000"/>
                </a:solidFill>
                <a:ea typeface="隶书" pitchFamily="49" charset="-122"/>
              </a:rPr>
              <a:t>Type &amp;max(Type &amp;r_n1, Type &amp;r_n2)</a:t>
            </a:r>
          </a:p>
          <a:p>
            <a:pPr marL="0" indent="0">
              <a:lnSpc>
                <a:spcPct val="80000"/>
              </a:lnSpc>
              <a:buFontTx/>
              <a:buNone/>
            </a:pPr>
            <a:r>
              <a:rPr lang="en-US" altLang="zh-CN" sz="2000" b="1" dirty="0">
                <a:solidFill>
                  <a:srgbClr val="000000"/>
                </a:solidFill>
                <a:ea typeface="隶书" pitchFamily="49" charset="-122"/>
              </a:rPr>
              <a:t>     {</a:t>
            </a:r>
          </a:p>
          <a:p>
            <a:pPr marL="0" indent="0">
              <a:lnSpc>
                <a:spcPct val="80000"/>
              </a:lnSpc>
              <a:buFontTx/>
              <a:buNone/>
            </a:pPr>
            <a:r>
              <a:rPr lang="en-US" altLang="zh-CN" sz="2000" b="1" dirty="0">
                <a:solidFill>
                  <a:srgbClr val="000000"/>
                </a:solidFill>
                <a:ea typeface="隶书" pitchFamily="49" charset="-122"/>
              </a:rPr>
              <a:t>        return (r_n1 &gt; r_n2) ? r_n1 : r_n2;</a:t>
            </a:r>
          </a:p>
          <a:p>
            <a:pPr marL="0" indent="0">
              <a:lnSpc>
                <a:spcPct val="80000"/>
              </a:lnSpc>
              <a:buFontTx/>
              <a:buNone/>
            </a:pPr>
            <a:r>
              <a:rPr lang="en-US" altLang="zh-CN" sz="2000" b="1" dirty="0">
                <a:solidFill>
                  <a:srgbClr val="000000"/>
                </a:solidFill>
                <a:ea typeface="隶书" pitchFamily="49" charset="-122"/>
              </a:rPr>
              <a:t>     }</a:t>
            </a:r>
          </a:p>
          <a:p>
            <a:pPr marL="0" indent="0">
              <a:lnSpc>
                <a:spcPct val="80000"/>
              </a:lnSpc>
              <a:buFontTx/>
              <a:buNone/>
            </a:pPr>
            <a:r>
              <a:rPr lang="en-US" altLang="zh-CN" sz="2000" b="1" dirty="0">
                <a:solidFill>
                  <a:srgbClr val="000000"/>
                </a:solidFill>
                <a:ea typeface="隶书" pitchFamily="49" charset="-122"/>
              </a:rPr>
              <a:t>void main()</a:t>
            </a:r>
          </a:p>
          <a:p>
            <a:pPr marL="0" indent="0">
              <a:lnSpc>
                <a:spcPct val="80000"/>
              </a:lnSpc>
              <a:buFontTx/>
              <a:buNone/>
            </a:pPr>
            <a:r>
              <a:rPr lang="en-US" altLang="zh-CN" sz="2000" b="1" dirty="0">
                <a:solidFill>
                  <a:srgbClr val="000000"/>
                </a:solidFill>
                <a:ea typeface="隶书" pitchFamily="49" charset="-122"/>
              </a:rPr>
              <a:t>{   char char1 = 'a';</a:t>
            </a:r>
          </a:p>
          <a:p>
            <a:pPr marL="0" indent="0">
              <a:lnSpc>
                <a:spcPct val="80000"/>
              </a:lnSpc>
              <a:buFontTx/>
              <a:buNone/>
            </a:pPr>
            <a:r>
              <a:rPr lang="en-US" altLang="zh-CN" sz="2000" b="1" dirty="0">
                <a:solidFill>
                  <a:srgbClr val="000000"/>
                </a:solidFill>
                <a:ea typeface="隶书" pitchFamily="49" charset="-122"/>
              </a:rPr>
              <a:t>     char char2 = 'b';</a:t>
            </a:r>
          </a:p>
          <a:p>
            <a:pPr marL="0" indent="0">
              <a:lnSpc>
                <a:spcPct val="80000"/>
              </a:lnSpc>
              <a:buFontTx/>
              <a:buNone/>
            </a:pPr>
            <a:r>
              <a:rPr lang="en-US" altLang="zh-CN" sz="2000" b="1" dirty="0">
                <a:solidFill>
                  <a:srgbClr val="000000"/>
                </a:solidFill>
                <a:ea typeface="隶书" pitchFamily="49" charset="-122"/>
              </a:rPr>
              <a:t>     float float1 = -123.45f;</a:t>
            </a:r>
          </a:p>
          <a:p>
            <a:pPr marL="0" indent="0">
              <a:lnSpc>
                <a:spcPct val="80000"/>
              </a:lnSpc>
              <a:buFontTx/>
              <a:buNone/>
            </a:pPr>
            <a:r>
              <a:rPr lang="en-US" altLang="zh-CN" sz="2000" b="1" dirty="0">
                <a:solidFill>
                  <a:srgbClr val="000000"/>
                </a:solidFill>
                <a:ea typeface="隶书" pitchFamily="49" charset="-122"/>
              </a:rPr>
              <a:t>     float float2 = 42.1f;</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CComplex</a:t>
            </a:r>
            <a:r>
              <a:rPr lang="en-US" altLang="zh-CN" sz="2000" b="1" dirty="0">
                <a:solidFill>
                  <a:srgbClr val="000000"/>
                </a:solidFill>
                <a:ea typeface="隶书" pitchFamily="49" charset="-122"/>
              </a:rPr>
              <a:t> c1(3.0, -2.3), c2(6.3, -1.2), c;</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"max(" &lt;&lt; char1 &lt;&lt; "," &lt;&lt; char2 &lt;&lt; ")=" &lt;&lt; max(char1, char2)&lt;&lt; </a:t>
            </a:r>
            <a:r>
              <a:rPr lang="en-US" altLang="zh-CN" sz="2000" b="1" dirty="0" err="1">
                <a:solidFill>
                  <a:srgbClr val="000000"/>
                </a:solidFill>
                <a:ea typeface="隶书" pitchFamily="49" charset="-122"/>
              </a:rPr>
              <a:t>endl</a:t>
            </a:r>
            <a:r>
              <a:rPr lang="en-US" altLang="zh-CN" sz="2000" b="1" dirty="0">
                <a:solidFill>
                  <a:srgbClr val="000000"/>
                </a:solidFill>
                <a:ea typeface="隶书" pitchFamily="49" charset="-122"/>
              </a:rPr>
              <a:t>;</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"max(" &lt;&lt; float1 &lt;&lt; "," &lt;&lt; float2 &lt;&lt; ")=" &lt;&lt; max(float1, float2) &lt;&lt; </a:t>
            </a:r>
            <a:r>
              <a:rPr lang="en-US" altLang="zh-CN" sz="2000" b="1" dirty="0" err="1">
                <a:solidFill>
                  <a:srgbClr val="000000"/>
                </a:solidFill>
                <a:ea typeface="隶书" pitchFamily="49" charset="-122"/>
              </a:rPr>
              <a:t>endl</a:t>
            </a:r>
            <a:r>
              <a:rPr lang="en-US" altLang="zh-CN" sz="2000" b="1" dirty="0">
                <a:solidFill>
                  <a:srgbClr val="000000"/>
                </a:solidFill>
                <a:ea typeface="隶书" pitchFamily="49" charset="-122"/>
              </a:rPr>
              <a:t>;</a:t>
            </a:r>
          </a:p>
          <a:p>
            <a:pPr marL="0" indent="0">
              <a:lnSpc>
                <a:spcPct val="80000"/>
              </a:lnSpc>
              <a:buFontTx/>
              <a:buNone/>
            </a:pPr>
            <a:r>
              <a:rPr lang="en-US" altLang="zh-CN" sz="2000" b="1" dirty="0">
                <a:solidFill>
                  <a:srgbClr val="000000"/>
                </a:solidFill>
                <a:ea typeface="隶书" pitchFamily="49" charset="-122"/>
              </a:rPr>
              <a:t>     c = max(c1, c2);</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"max(";</a:t>
            </a:r>
          </a:p>
          <a:p>
            <a:pPr marL="0" indent="0">
              <a:lnSpc>
                <a:spcPct val="80000"/>
              </a:lnSpc>
              <a:buFontTx/>
              <a:buNone/>
            </a:pPr>
            <a:r>
              <a:rPr lang="en-US" altLang="zh-CN" sz="2000" b="1" dirty="0">
                <a:solidFill>
                  <a:srgbClr val="000000"/>
                </a:solidFill>
                <a:ea typeface="隶书" pitchFamily="49" charset="-122"/>
              </a:rPr>
              <a:t>      c1.print();</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a:t>
            </a:r>
          </a:p>
          <a:p>
            <a:pPr marL="0" indent="0">
              <a:lnSpc>
                <a:spcPct val="80000"/>
              </a:lnSpc>
              <a:buFontTx/>
              <a:buNone/>
            </a:pPr>
            <a:r>
              <a:rPr lang="en-US" altLang="zh-CN" sz="2000" b="1" dirty="0">
                <a:solidFill>
                  <a:srgbClr val="000000"/>
                </a:solidFill>
                <a:ea typeface="隶书" pitchFamily="49" charset="-122"/>
              </a:rPr>
              <a:t>      c2.print();</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c.print</a:t>
            </a:r>
            <a:r>
              <a:rPr lang="en-US" altLang="zh-CN" sz="2000" b="1" dirty="0">
                <a:solidFill>
                  <a:srgbClr val="000000"/>
                </a:solidFill>
                <a:ea typeface="隶书" pitchFamily="49" charset="-122"/>
              </a:rPr>
              <a:t>();</a:t>
            </a:r>
          </a:p>
          <a:p>
            <a:pPr marL="0" indent="0">
              <a:lnSpc>
                <a:spcPct val="80000"/>
              </a:lnSpc>
              <a:buFontTx/>
              <a:buNone/>
            </a:pPr>
            <a:r>
              <a:rPr lang="en-US" altLang="zh-CN" sz="2000" b="1" dirty="0">
                <a:solidFill>
                  <a:srgbClr val="000000"/>
                </a:solidFill>
                <a:ea typeface="隶书" pitchFamily="49" charset="-122"/>
              </a:rPr>
              <a:t>      </a:t>
            </a:r>
            <a:r>
              <a:rPr lang="en-US" altLang="zh-CN" sz="2000" b="1" dirty="0" err="1">
                <a:solidFill>
                  <a:srgbClr val="000000"/>
                </a:solidFill>
                <a:ea typeface="隶书" pitchFamily="49" charset="-122"/>
              </a:rPr>
              <a:t>cout</a:t>
            </a:r>
            <a:r>
              <a:rPr lang="en-US" altLang="zh-CN" sz="2000" b="1" dirty="0">
                <a:solidFill>
                  <a:srgbClr val="000000"/>
                </a:solidFill>
                <a:ea typeface="隶书" pitchFamily="49" charset="-122"/>
              </a:rPr>
              <a:t> &lt;&lt; </a:t>
            </a:r>
            <a:r>
              <a:rPr lang="en-US" altLang="zh-CN" sz="2000" b="1" dirty="0" err="1">
                <a:solidFill>
                  <a:srgbClr val="000000"/>
                </a:solidFill>
                <a:ea typeface="隶书" pitchFamily="49" charset="-122"/>
              </a:rPr>
              <a:t>endl</a:t>
            </a:r>
            <a:r>
              <a:rPr lang="en-US" altLang="zh-CN" sz="2000" b="1" dirty="0">
                <a:solidFill>
                  <a:srgbClr val="000000"/>
                </a:solidFill>
                <a:ea typeface="隶书" pitchFamily="49" charset="-122"/>
              </a:rPr>
              <a:t>;	} </a:t>
            </a:r>
          </a:p>
        </p:txBody>
      </p:sp>
      <p:sp>
        <p:nvSpPr>
          <p:cNvPr id="4" name="灯片编号占位符 3"/>
          <p:cNvSpPr>
            <a:spLocks noGrp="1"/>
          </p:cNvSpPr>
          <p:nvPr>
            <p:ph type="sldNum" sz="quarter" idx="10"/>
          </p:nvPr>
        </p:nvSpPr>
        <p:spPr/>
        <p:txBody>
          <a:bodyPr/>
          <a:lstStyle/>
          <a:p>
            <a:pPr>
              <a:defRPr/>
            </a:pPr>
            <a:fld id="{DFAC345A-3419-42BD-B1CA-45218C29C3A1}" type="slidenum">
              <a:rPr lang="en-US" altLang="zh-CN" smtClean="0"/>
              <a:pPr>
                <a:defRPr/>
              </a:pPr>
              <a:t>38</a:t>
            </a:fld>
            <a:endParaRPr lang="en-US" altLang="zh-CN"/>
          </a:p>
        </p:txBody>
      </p:sp>
    </p:spTree>
    <p:extLst>
      <p:ext uri="{BB962C8B-B14F-4D97-AF65-F5344CB8AC3E}">
        <p14:creationId xmlns:p14="http://schemas.microsoft.com/office/powerpoint/2010/main" val="1840533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323528" y="1412776"/>
            <a:ext cx="7772400" cy="1431602"/>
          </a:xfrm>
        </p:spPr>
        <p:txBody>
          <a:bodyPr/>
          <a:lstStyle/>
          <a:p>
            <a:pPr algn="ctr">
              <a:defRPr/>
            </a:pPr>
            <a:r>
              <a:rPr lang="zh-CN" altLang="en-US" sz="6600" dirty="0">
                <a:solidFill>
                  <a:schemeClr val="bg1"/>
                </a:solidFill>
              </a:rPr>
              <a:t>类模板</a:t>
            </a:r>
          </a:p>
        </p:txBody>
      </p:sp>
      <p:sp>
        <p:nvSpPr>
          <p:cNvPr id="4" name="灯片编号占位符 3"/>
          <p:cNvSpPr>
            <a:spLocks noGrp="1"/>
          </p:cNvSpPr>
          <p:nvPr>
            <p:ph type="sldNum" sz="quarter" idx="10"/>
          </p:nvPr>
        </p:nvSpPr>
        <p:spPr/>
        <p:txBody>
          <a:bodyPr/>
          <a:lstStyle/>
          <a:p>
            <a:pPr>
              <a:defRPr/>
            </a:pPr>
            <a:fld id="{A178A533-AFCF-42E6-A974-056AF9DDAC74}" type="slidenum">
              <a:rPr lang="en-US" altLang="zh-CN" smtClean="0"/>
              <a:pPr>
                <a:defRPr/>
              </a:pPr>
              <a:t>39</a:t>
            </a:fld>
            <a:endParaRPr lang="en-US" altLang="zh-CN"/>
          </a:p>
        </p:txBody>
      </p:sp>
    </p:spTree>
    <p:extLst>
      <p:ext uri="{BB962C8B-B14F-4D97-AF65-F5344CB8AC3E}">
        <p14:creationId xmlns:p14="http://schemas.microsoft.com/office/powerpoint/2010/main" val="426662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AA6EF4B-D95E-4E0F-9B40-F1C5A1D538A5}" type="slidenum">
              <a:rPr lang="en-US" altLang="zh-CN"/>
              <a:pPr>
                <a:defRPr/>
              </a:pPr>
              <a:t>4</a:t>
            </a:fld>
            <a:endParaRPr lang="en-US" altLang="zh-CN" dirty="0"/>
          </a:p>
        </p:txBody>
      </p:sp>
      <p:sp>
        <p:nvSpPr>
          <p:cNvPr id="4099" name="Rectangle 2"/>
          <p:cNvSpPr>
            <a:spLocks noGrp="1" noChangeArrowheads="1"/>
          </p:cNvSpPr>
          <p:nvPr>
            <p:ph type="title"/>
          </p:nvPr>
        </p:nvSpPr>
        <p:spPr>
          <a:xfrm>
            <a:off x="323528" y="142528"/>
            <a:ext cx="6192838" cy="838200"/>
          </a:xfrm>
        </p:spPr>
        <p:txBody>
          <a:bodyPr/>
          <a:lstStyle/>
          <a:p>
            <a:pPr eaLnBrk="1" hangingPunct="1"/>
            <a:r>
              <a:rPr lang="zh-CN" altLang="en-US" dirty="0"/>
              <a:t>模板的概念 </a:t>
            </a:r>
          </a:p>
        </p:txBody>
      </p:sp>
      <p:sp>
        <p:nvSpPr>
          <p:cNvPr id="266243" name="Rectangle 3"/>
          <p:cNvSpPr>
            <a:spLocks noChangeArrowheads="1"/>
          </p:cNvSpPr>
          <p:nvPr/>
        </p:nvSpPr>
        <p:spPr bwMode="auto">
          <a:xfrm>
            <a:off x="179388" y="1125538"/>
            <a:ext cx="8785225" cy="4895850"/>
          </a:xfrm>
          <a:prstGeom prst="rect">
            <a:avLst/>
          </a:prstGeom>
          <a:noFill/>
          <a:ln w="9525">
            <a:noFill/>
            <a:miter lim="800000"/>
            <a:headEnd/>
            <a:tailEnd/>
          </a:ln>
          <a:effectLst/>
        </p:spPr>
        <p:txBody>
          <a:bodyPr/>
          <a:lstStyle/>
          <a:p>
            <a:pPr marL="342900" indent="-342900">
              <a:spcBef>
                <a:spcPct val="20000"/>
              </a:spcBef>
              <a:buClr>
                <a:srgbClr val="FF5050"/>
              </a:buClr>
              <a:buFontTx/>
              <a:buChar char="•"/>
              <a:defRPr/>
            </a:pPr>
            <a:r>
              <a:rPr lang="zh-CN" altLang="en-US" sz="3200" b="1" dirty="0">
                <a:solidFill>
                  <a:srgbClr val="000000"/>
                </a:solidFill>
                <a:latin typeface="+mj-ea"/>
                <a:ea typeface="+mj-ea"/>
              </a:rPr>
              <a:t>模板指</a:t>
            </a:r>
            <a:r>
              <a:rPr lang="en-US" altLang="zh-CN" sz="3200" b="1" dirty="0">
                <a:solidFill>
                  <a:srgbClr val="000000"/>
                </a:solidFill>
                <a:latin typeface="+mj-ea"/>
                <a:ea typeface="+mj-ea"/>
              </a:rPr>
              <a:t>C++</a:t>
            </a:r>
            <a:r>
              <a:rPr lang="zh-CN" altLang="en-US" sz="3200" b="1" dirty="0">
                <a:solidFill>
                  <a:srgbClr val="000000"/>
                </a:solidFill>
                <a:latin typeface="+mj-ea"/>
                <a:ea typeface="+mj-ea"/>
              </a:rPr>
              <a:t>能够将</a:t>
            </a:r>
            <a:r>
              <a:rPr lang="zh-CN" altLang="en-US" sz="3200" b="1" dirty="0">
                <a:solidFill>
                  <a:srgbClr val="FF0000"/>
                </a:solidFill>
                <a:latin typeface="+mj-ea"/>
                <a:ea typeface="+mj-ea"/>
              </a:rPr>
              <a:t>数据类型</a:t>
            </a:r>
            <a:r>
              <a:rPr lang="zh-CN" altLang="en-US" sz="3200" b="1" dirty="0">
                <a:solidFill>
                  <a:srgbClr val="000000"/>
                </a:solidFill>
                <a:latin typeface="+mj-ea"/>
                <a:ea typeface="+mj-ea"/>
              </a:rPr>
              <a:t>作为一个可变化的数据类型</a:t>
            </a:r>
            <a:r>
              <a:rPr lang="zh-CN" altLang="en-US" sz="3200" b="1" dirty="0">
                <a:solidFill>
                  <a:srgbClr val="FF0000"/>
                </a:solidFill>
                <a:latin typeface="+mj-ea"/>
                <a:ea typeface="+mj-ea"/>
              </a:rPr>
              <a:t>形参</a:t>
            </a:r>
            <a:r>
              <a:rPr lang="zh-CN" altLang="en-US" sz="3200" b="1" dirty="0">
                <a:solidFill>
                  <a:srgbClr val="000000"/>
                </a:solidFill>
                <a:latin typeface="+mj-ea"/>
                <a:ea typeface="+mj-ea"/>
              </a:rPr>
              <a:t>进行定义的功能。</a:t>
            </a:r>
            <a:endParaRPr lang="en-US" altLang="zh-CN" sz="3200" b="1" dirty="0">
              <a:solidFill>
                <a:srgbClr val="000000"/>
              </a:solidFill>
              <a:latin typeface="+mj-ea"/>
              <a:ea typeface="+mj-ea"/>
            </a:endParaRPr>
          </a:p>
          <a:p>
            <a:pPr marL="342900" indent="-342900">
              <a:spcBef>
                <a:spcPct val="20000"/>
              </a:spcBef>
              <a:buClr>
                <a:srgbClr val="FF5050"/>
              </a:buClr>
              <a:buFontTx/>
              <a:buChar char="•"/>
              <a:defRPr/>
            </a:pPr>
            <a:r>
              <a:rPr lang="zh-CN" altLang="en-US" sz="3200" b="1" dirty="0">
                <a:solidFill>
                  <a:srgbClr val="000000"/>
                </a:solidFill>
                <a:latin typeface="+mj-ea"/>
                <a:ea typeface="+mj-ea"/>
              </a:rPr>
              <a:t>模板就是将类型参数化</a:t>
            </a:r>
          </a:p>
        </p:txBody>
      </p:sp>
    </p:spTree>
    <p:extLst>
      <p:ext uri="{BB962C8B-B14F-4D97-AF65-F5344CB8AC3E}">
        <p14:creationId xmlns:p14="http://schemas.microsoft.com/office/powerpoint/2010/main" val="165531457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a:xfrm>
            <a:off x="0" y="0"/>
            <a:ext cx="9144000" cy="6858000"/>
          </a:xfrm>
          <a:noFill/>
        </p:spPr>
        <p:txBody>
          <a:bodyPr/>
          <a:lstStyle/>
          <a:p>
            <a:pPr>
              <a:lnSpc>
                <a:spcPct val="110000"/>
              </a:lnSpc>
              <a:spcBef>
                <a:spcPct val="0"/>
              </a:spcBef>
              <a:buFont typeface="Wingdings" pitchFamily="2" charset="2"/>
              <a:buNone/>
            </a:pPr>
            <a:r>
              <a:rPr lang="zh-CN" altLang="en-US" b="1" dirty="0">
                <a:solidFill>
                  <a:srgbClr val="FF0000"/>
                </a:solidFill>
                <a:ea typeface="宋体" charset="-122"/>
              </a:rPr>
              <a:t>引例</a:t>
            </a:r>
            <a:r>
              <a:rPr lang="en-US" altLang="zh-CN" b="1" dirty="0">
                <a:solidFill>
                  <a:srgbClr val="FF0000"/>
                </a:solidFill>
                <a:ea typeface="宋体" charset="-122"/>
              </a:rPr>
              <a:t>—</a:t>
            </a:r>
            <a:r>
              <a:rPr lang="zh-CN" altLang="en-US" b="1" dirty="0">
                <a:solidFill>
                  <a:srgbClr val="FF0000"/>
                </a:solidFill>
                <a:ea typeface="宋体" charset="-122"/>
              </a:rPr>
              <a:t>整型数组类</a:t>
            </a:r>
            <a:endParaRPr lang="en-US" altLang="zh-CN" b="1" dirty="0">
              <a:solidFill>
                <a:srgbClr val="FF0000"/>
              </a:solidFill>
              <a:ea typeface="宋体" charset="-122"/>
            </a:endParaRPr>
          </a:p>
          <a:p>
            <a:pPr>
              <a:lnSpc>
                <a:spcPct val="110000"/>
              </a:lnSpc>
              <a:spcBef>
                <a:spcPct val="0"/>
              </a:spcBef>
              <a:buFont typeface="Wingdings" pitchFamily="2" charset="2"/>
              <a:buNone/>
            </a:pPr>
            <a:r>
              <a:rPr lang="en-US" altLang="zh-CN" b="1" dirty="0">
                <a:ea typeface="宋体" charset="-122"/>
              </a:rPr>
              <a:t>class </a:t>
            </a:r>
            <a:r>
              <a:rPr lang="en-US" altLang="zh-CN" b="1" dirty="0" err="1">
                <a:ea typeface="宋体" charset="-122"/>
              </a:rPr>
              <a:t>IntegerList</a:t>
            </a: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protected:</a:t>
            </a:r>
          </a:p>
          <a:p>
            <a:pPr>
              <a:lnSpc>
                <a:spcPct val="110000"/>
              </a:lnSpc>
              <a:spcBef>
                <a:spcPct val="0"/>
              </a:spcBef>
              <a:buFont typeface="Wingdings" pitchFamily="2" charset="2"/>
              <a:buNone/>
            </a:pPr>
            <a:r>
              <a:rPr lang="en-US" altLang="zh-CN" b="1" dirty="0">
                <a:ea typeface="宋体" charset="-122"/>
              </a:rPr>
              <a:t>     </a:t>
            </a:r>
            <a:r>
              <a:rPr lang="en-US" altLang="zh-CN" b="1" dirty="0" err="1">
                <a:solidFill>
                  <a:srgbClr val="FF0000"/>
                </a:solidFill>
                <a:ea typeface="宋体" charset="-122"/>
              </a:rPr>
              <a:t>int</a:t>
            </a:r>
            <a:r>
              <a:rPr lang="en-US" altLang="zh-CN" b="1" dirty="0">
                <a:solidFill>
                  <a:srgbClr val="FF0000"/>
                </a:solidFill>
                <a:ea typeface="宋体" charset="-122"/>
              </a:rPr>
              <a:t> *</a:t>
            </a:r>
            <a:r>
              <a:rPr lang="en-US" altLang="zh-CN" b="1" dirty="0">
                <a:ea typeface="宋体" charset="-122"/>
              </a:rPr>
              <a:t> 	vector;</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int</a:t>
            </a:r>
            <a:r>
              <a:rPr lang="en-US" altLang="zh-CN" b="1" dirty="0">
                <a:ea typeface="宋体" charset="-122"/>
              </a:rPr>
              <a:t> 	size;</a:t>
            </a:r>
          </a:p>
          <a:p>
            <a:pPr>
              <a:lnSpc>
                <a:spcPct val="110000"/>
              </a:lnSpc>
              <a:spcBef>
                <a:spcPct val="0"/>
              </a:spcBef>
              <a:buFont typeface="Wingdings" pitchFamily="2" charset="2"/>
              <a:buNone/>
            </a:pPr>
            <a:r>
              <a:rPr lang="en-US" altLang="zh-CN" b="1" dirty="0">
                <a:ea typeface="宋体" charset="-122"/>
              </a:rPr>
              <a:t>public:</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IntegerList</a:t>
            </a:r>
            <a:r>
              <a:rPr lang="en-US" altLang="zh-CN" b="1" dirty="0">
                <a:ea typeface="宋体" charset="-122"/>
              </a:rPr>
              <a:t> (</a:t>
            </a:r>
            <a:r>
              <a:rPr lang="en-US" altLang="zh-CN" b="1" dirty="0" err="1">
                <a:ea typeface="宋体" charset="-122"/>
              </a:rPr>
              <a:t>int</a:t>
            </a:r>
            <a:r>
              <a:rPr lang="en-US" altLang="zh-CN" b="1" dirty="0">
                <a:ea typeface="宋体" charset="-122"/>
              </a:rPr>
              <a:t> length) {                      //</a:t>
            </a:r>
            <a:r>
              <a:rPr lang="zh-CN" altLang="en-US" b="1" dirty="0">
                <a:ea typeface="宋体" charset="-122"/>
              </a:rPr>
              <a:t>构造函数</a:t>
            </a:r>
            <a:endParaRPr lang="en-US" altLang="zh-CN" b="1" dirty="0">
              <a:ea typeface="宋体" charset="-122"/>
            </a:endParaRPr>
          </a:p>
          <a:p>
            <a:pPr>
              <a:lnSpc>
                <a:spcPct val="110000"/>
              </a:lnSpc>
              <a:spcBef>
                <a:spcPct val="0"/>
              </a:spcBef>
              <a:buFont typeface="Wingdings" pitchFamily="2" charset="2"/>
              <a:buNone/>
            </a:pPr>
            <a:r>
              <a:rPr lang="en-US" altLang="zh-CN" b="1" dirty="0">
                <a:ea typeface="宋体" charset="-122"/>
              </a:rPr>
              <a:t>          	vector=new </a:t>
            </a:r>
            <a:r>
              <a:rPr lang="en-US" altLang="zh-CN" b="1" dirty="0" err="1">
                <a:solidFill>
                  <a:srgbClr val="FF0000"/>
                </a:solidFill>
                <a:ea typeface="宋体" charset="-122"/>
              </a:rPr>
              <a:t>int</a:t>
            </a:r>
            <a:r>
              <a:rPr lang="en-US" altLang="zh-CN" b="1" dirty="0">
                <a:ea typeface="宋体" charset="-122"/>
              </a:rPr>
              <a:t>[length];</a:t>
            </a:r>
          </a:p>
          <a:p>
            <a:pPr>
              <a:lnSpc>
                <a:spcPct val="110000"/>
              </a:lnSpc>
              <a:spcBef>
                <a:spcPct val="0"/>
              </a:spcBef>
              <a:buFont typeface="Wingdings" pitchFamily="2" charset="2"/>
              <a:buNone/>
            </a:pPr>
            <a:r>
              <a:rPr lang="en-US" altLang="zh-CN" b="1" dirty="0">
                <a:ea typeface="宋体" charset="-122"/>
              </a:rPr>
              <a:t>          	size=length;</a:t>
            </a:r>
          </a:p>
          <a:p>
            <a:pPr>
              <a:lnSpc>
                <a:spcPct val="110000"/>
              </a:lnSpc>
              <a:spcBef>
                <a:spcPct val="0"/>
              </a:spcBef>
              <a:buFont typeface="Wingdings" pitchFamily="2" charset="2"/>
              <a:buNone/>
            </a:pP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IntegerList</a:t>
            </a:r>
            <a:r>
              <a:rPr lang="en-US" altLang="zh-CN" b="1" dirty="0">
                <a:ea typeface="宋体" charset="-122"/>
              </a:rPr>
              <a:t>( ) { delete [ ] vector;  }       //</a:t>
            </a:r>
            <a:r>
              <a:rPr lang="zh-CN" altLang="en-US" b="1" dirty="0">
                <a:ea typeface="宋体" charset="-122"/>
              </a:rPr>
              <a:t>析构函数</a:t>
            </a:r>
          </a:p>
          <a:p>
            <a:pPr>
              <a:lnSpc>
                <a:spcPct val="110000"/>
              </a:lnSpc>
              <a:spcBef>
                <a:spcPct val="0"/>
              </a:spcBef>
              <a:buFont typeface="Wingdings" pitchFamily="2" charset="2"/>
              <a:buNone/>
            </a:pPr>
            <a:r>
              <a:rPr lang="en-US" altLang="zh-CN" b="1" dirty="0">
                <a:ea typeface="宋体" charset="-122"/>
              </a:rPr>
              <a:t>	    </a:t>
            </a:r>
            <a:r>
              <a:rPr lang="en-US" altLang="zh-CN" b="1" dirty="0" err="1">
                <a:solidFill>
                  <a:srgbClr val="FF0000"/>
                </a:solidFill>
                <a:ea typeface="宋体" charset="-122"/>
              </a:rPr>
              <a:t>int</a:t>
            </a:r>
            <a:r>
              <a:rPr lang="en-US" altLang="zh-CN" b="1" dirty="0">
                <a:ea typeface="宋体" charset="-122"/>
              </a:rPr>
              <a:t>&amp; operator[ ](</a:t>
            </a:r>
            <a:r>
              <a:rPr lang="en-US" altLang="zh-CN" b="1" dirty="0" err="1">
                <a:ea typeface="宋体" charset="-122"/>
              </a:rPr>
              <a:t>int</a:t>
            </a:r>
            <a:r>
              <a:rPr lang="en-US" altLang="zh-CN" b="1" dirty="0">
                <a:ea typeface="宋体" charset="-122"/>
              </a:rPr>
              <a:t> index) {</a:t>
            </a:r>
          </a:p>
          <a:p>
            <a:pPr>
              <a:lnSpc>
                <a:spcPct val="110000"/>
              </a:lnSpc>
              <a:spcBef>
                <a:spcPct val="0"/>
              </a:spcBef>
              <a:buFont typeface="Wingdings" pitchFamily="2" charset="2"/>
              <a:buNone/>
            </a:pPr>
            <a:r>
              <a:rPr lang="en-US" altLang="zh-CN" b="1" dirty="0">
                <a:ea typeface="宋体" charset="-122"/>
              </a:rPr>
              <a:t>            return vector[index];  }</a:t>
            </a:r>
          </a:p>
          <a:p>
            <a:pPr>
              <a:lnSpc>
                <a:spcPct val="110000"/>
              </a:lnSpc>
              <a:spcBef>
                <a:spcPct val="0"/>
              </a:spcBef>
              <a:buFont typeface="Wingdings" pitchFamily="2" charset="2"/>
              <a:buNone/>
            </a:pPr>
            <a:r>
              <a:rPr lang="en-US" altLang="zh-CN" b="1" dirty="0">
                <a:ea typeface="宋体" charset="-122"/>
              </a:rPr>
              <a:t>};</a:t>
            </a:r>
          </a:p>
          <a:p>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CA8EB9CD-E45E-4222-8BF8-D5216047AEB3}" type="slidenum">
              <a:rPr lang="en-US" altLang="zh-CN" smtClean="0"/>
              <a:pPr>
                <a:defRPr/>
              </a:pPr>
              <a:t>40</a:t>
            </a:fld>
            <a:endParaRPr lang="en-US" altLang="zh-CN"/>
          </a:p>
        </p:txBody>
      </p:sp>
    </p:spTree>
    <p:extLst>
      <p:ext uri="{BB962C8B-B14F-4D97-AF65-F5344CB8AC3E}">
        <p14:creationId xmlns:p14="http://schemas.microsoft.com/office/powerpoint/2010/main" val="4065919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1"/>
          </p:nvPr>
        </p:nvSpPr>
        <p:spPr>
          <a:xfrm>
            <a:off x="0" y="0"/>
            <a:ext cx="9144000" cy="6858000"/>
          </a:xfrm>
          <a:noFill/>
        </p:spPr>
        <p:txBody>
          <a:bodyPr/>
          <a:lstStyle/>
          <a:p>
            <a:pPr>
              <a:lnSpc>
                <a:spcPct val="110000"/>
              </a:lnSpc>
              <a:spcBef>
                <a:spcPct val="0"/>
              </a:spcBef>
              <a:buFont typeface="Wingdings" pitchFamily="2" charset="2"/>
              <a:buNone/>
            </a:pPr>
            <a:r>
              <a:rPr lang="zh-CN" altLang="en-US" b="1" dirty="0">
                <a:solidFill>
                  <a:srgbClr val="FF0000"/>
                </a:solidFill>
                <a:ea typeface="宋体" charset="-122"/>
              </a:rPr>
              <a:t>引例</a:t>
            </a:r>
            <a:r>
              <a:rPr lang="en-US" altLang="zh-CN" b="1" dirty="0">
                <a:solidFill>
                  <a:srgbClr val="FF0000"/>
                </a:solidFill>
                <a:ea typeface="宋体" charset="-122"/>
              </a:rPr>
              <a:t>—</a:t>
            </a:r>
            <a:r>
              <a:rPr lang="zh-CN" altLang="en-US" b="1" dirty="0">
                <a:solidFill>
                  <a:srgbClr val="FF0000"/>
                </a:solidFill>
                <a:ea typeface="宋体" charset="-122"/>
              </a:rPr>
              <a:t>浮点型数组类</a:t>
            </a:r>
            <a:endParaRPr lang="en-US" altLang="zh-CN" b="1" dirty="0">
              <a:solidFill>
                <a:srgbClr val="FF0000"/>
              </a:solidFill>
              <a:ea typeface="宋体" charset="-122"/>
            </a:endParaRPr>
          </a:p>
          <a:p>
            <a:pPr>
              <a:lnSpc>
                <a:spcPct val="110000"/>
              </a:lnSpc>
              <a:spcBef>
                <a:spcPct val="0"/>
              </a:spcBef>
              <a:buFont typeface="Wingdings" pitchFamily="2" charset="2"/>
              <a:buNone/>
            </a:pPr>
            <a:r>
              <a:rPr lang="en-US" altLang="zh-CN" b="1" dirty="0">
                <a:ea typeface="宋体" charset="-122"/>
              </a:rPr>
              <a:t>class </a:t>
            </a:r>
            <a:r>
              <a:rPr lang="en-US" altLang="zh-CN" b="1" dirty="0" err="1">
                <a:ea typeface="宋体" charset="-122"/>
              </a:rPr>
              <a:t>FloatList</a:t>
            </a: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protected:</a:t>
            </a:r>
          </a:p>
          <a:p>
            <a:pPr>
              <a:lnSpc>
                <a:spcPct val="110000"/>
              </a:lnSpc>
              <a:spcBef>
                <a:spcPct val="0"/>
              </a:spcBef>
              <a:buFont typeface="Wingdings" pitchFamily="2" charset="2"/>
              <a:buNone/>
            </a:pPr>
            <a:r>
              <a:rPr lang="en-US" altLang="zh-CN" b="1" dirty="0">
                <a:ea typeface="宋体" charset="-122"/>
              </a:rPr>
              <a:t>     </a:t>
            </a:r>
            <a:r>
              <a:rPr lang="en-US" altLang="zh-CN" b="1" dirty="0">
                <a:solidFill>
                  <a:srgbClr val="FF0000"/>
                </a:solidFill>
                <a:ea typeface="宋体" charset="-122"/>
              </a:rPr>
              <a:t>float *</a:t>
            </a:r>
            <a:r>
              <a:rPr lang="en-US" altLang="zh-CN" b="1" dirty="0">
                <a:ea typeface="宋体" charset="-122"/>
              </a:rPr>
              <a:t> 	vector;</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int</a:t>
            </a:r>
            <a:r>
              <a:rPr lang="en-US" altLang="zh-CN" b="1" dirty="0">
                <a:ea typeface="宋体" charset="-122"/>
              </a:rPr>
              <a:t> 	size;</a:t>
            </a:r>
          </a:p>
          <a:p>
            <a:pPr>
              <a:lnSpc>
                <a:spcPct val="110000"/>
              </a:lnSpc>
              <a:spcBef>
                <a:spcPct val="0"/>
              </a:spcBef>
              <a:buFont typeface="Wingdings" pitchFamily="2" charset="2"/>
              <a:buNone/>
            </a:pPr>
            <a:r>
              <a:rPr lang="en-US" altLang="zh-CN" b="1" dirty="0">
                <a:ea typeface="宋体" charset="-122"/>
              </a:rPr>
              <a:t>public:</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FloatList</a:t>
            </a:r>
            <a:r>
              <a:rPr lang="en-US" altLang="zh-CN" b="1" dirty="0">
                <a:ea typeface="宋体" charset="-122"/>
              </a:rPr>
              <a:t> (</a:t>
            </a:r>
            <a:r>
              <a:rPr lang="en-US" altLang="zh-CN" b="1" dirty="0" err="1">
                <a:ea typeface="宋体" charset="-122"/>
              </a:rPr>
              <a:t>int</a:t>
            </a:r>
            <a:r>
              <a:rPr lang="en-US" altLang="zh-CN" b="1" dirty="0">
                <a:ea typeface="宋体" charset="-122"/>
              </a:rPr>
              <a:t> length) {                         //</a:t>
            </a:r>
            <a:r>
              <a:rPr lang="zh-CN" altLang="en-US" b="1" dirty="0">
                <a:ea typeface="宋体" charset="-122"/>
              </a:rPr>
              <a:t>构造函数</a:t>
            </a:r>
            <a:endParaRPr lang="en-US" altLang="zh-CN" b="1" dirty="0">
              <a:ea typeface="宋体" charset="-122"/>
            </a:endParaRPr>
          </a:p>
          <a:p>
            <a:pPr>
              <a:lnSpc>
                <a:spcPct val="110000"/>
              </a:lnSpc>
              <a:spcBef>
                <a:spcPct val="0"/>
              </a:spcBef>
              <a:buFont typeface="Wingdings" pitchFamily="2" charset="2"/>
              <a:buNone/>
            </a:pPr>
            <a:r>
              <a:rPr lang="en-US" altLang="zh-CN" b="1" dirty="0">
                <a:ea typeface="宋体" charset="-122"/>
              </a:rPr>
              <a:t>          	vector=new </a:t>
            </a:r>
            <a:r>
              <a:rPr lang="en-US" altLang="zh-CN" b="1" dirty="0">
                <a:solidFill>
                  <a:srgbClr val="FF0000"/>
                </a:solidFill>
                <a:ea typeface="宋体" charset="-122"/>
              </a:rPr>
              <a:t>float</a:t>
            </a:r>
            <a:r>
              <a:rPr lang="en-US" altLang="zh-CN" b="1" dirty="0">
                <a:ea typeface="宋体" charset="-122"/>
              </a:rPr>
              <a:t>[length];</a:t>
            </a:r>
          </a:p>
          <a:p>
            <a:pPr>
              <a:lnSpc>
                <a:spcPct val="110000"/>
              </a:lnSpc>
              <a:spcBef>
                <a:spcPct val="0"/>
              </a:spcBef>
              <a:buFont typeface="Wingdings" pitchFamily="2" charset="2"/>
              <a:buNone/>
            </a:pPr>
            <a:r>
              <a:rPr lang="en-US" altLang="zh-CN" b="1" dirty="0">
                <a:ea typeface="宋体" charset="-122"/>
              </a:rPr>
              <a:t>          	size=length;</a:t>
            </a:r>
          </a:p>
          <a:p>
            <a:pPr>
              <a:lnSpc>
                <a:spcPct val="110000"/>
              </a:lnSpc>
              <a:spcBef>
                <a:spcPct val="0"/>
              </a:spcBef>
              <a:buFont typeface="Wingdings" pitchFamily="2" charset="2"/>
              <a:buNone/>
            </a:pP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FloatList</a:t>
            </a:r>
            <a:r>
              <a:rPr lang="en-US" altLang="zh-CN" b="1" dirty="0">
                <a:ea typeface="宋体" charset="-122"/>
              </a:rPr>
              <a:t>( ) { delete [ ] vector;  }            //</a:t>
            </a:r>
            <a:r>
              <a:rPr lang="zh-CN" altLang="en-US" b="1" dirty="0">
                <a:ea typeface="宋体" charset="-122"/>
              </a:rPr>
              <a:t>析构函数</a:t>
            </a:r>
          </a:p>
          <a:p>
            <a:pPr>
              <a:lnSpc>
                <a:spcPct val="110000"/>
              </a:lnSpc>
              <a:spcBef>
                <a:spcPct val="0"/>
              </a:spcBef>
              <a:buFont typeface="Wingdings" pitchFamily="2" charset="2"/>
              <a:buNone/>
            </a:pPr>
            <a:r>
              <a:rPr lang="en-US" altLang="zh-CN" b="1" dirty="0">
                <a:ea typeface="宋体" charset="-122"/>
              </a:rPr>
              <a:t>	    </a:t>
            </a:r>
            <a:r>
              <a:rPr lang="en-US" altLang="zh-CN" b="1" dirty="0">
                <a:solidFill>
                  <a:srgbClr val="FF0000"/>
                </a:solidFill>
                <a:ea typeface="宋体" charset="-122"/>
              </a:rPr>
              <a:t>float</a:t>
            </a:r>
            <a:r>
              <a:rPr lang="en-US" altLang="zh-CN" b="1" dirty="0">
                <a:ea typeface="宋体" charset="-122"/>
              </a:rPr>
              <a:t>&amp; operator[ ](</a:t>
            </a:r>
            <a:r>
              <a:rPr lang="en-US" altLang="zh-CN" b="1" dirty="0" err="1">
                <a:ea typeface="宋体" charset="-122"/>
              </a:rPr>
              <a:t>int</a:t>
            </a:r>
            <a:r>
              <a:rPr lang="en-US" altLang="zh-CN" b="1" dirty="0">
                <a:ea typeface="宋体" charset="-122"/>
              </a:rPr>
              <a:t> index) {</a:t>
            </a:r>
          </a:p>
          <a:p>
            <a:pPr>
              <a:lnSpc>
                <a:spcPct val="110000"/>
              </a:lnSpc>
              <a:spcBef>
                <a:spcPct val="0"/>
              </a:spcBef>
              <a:buFont typeface="Wingdings" pitchFamily="2" charset="2"/>
              <a:buNone/>
            </a:pPr>
            <a:r>
              <a:rPr lang="en-US" altLang="zh-CN" b="1" dirty="0">
                <a:ea typeface="宋体" charset="-122"/>
              </a:rPr>
              <a:t>            return vector[index];  }</a:t>
            </a:r>
          </a:p>
          <a:p>
            <a:pPr>
              <a:lnSpc>
                <a:spcPct val="110000"/>
              </a:lnSpc>
              <a:spcBef>
                <a:spcPct val="0"/>
              </a:spcBef>
              <a:buFont typeface="Wingdings" pitchFamily="2" charset="2"/>
              <a:buNone/>
            </a:pPr>
            <a:r>
              <a:rPr lang="en-US" altLang="zh-CN" b="1" dirty="0">
                <a:ea typeface="宋体" charset="-122"/>
              </a:rPr>
              <a:t>};</a:t>
            </a:r>
          </a:p>
          <a:p>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526A29C2-7E9F-43AF-96C6-A99051FD71B2}" type="slidenum">
              <a:rPr lang="en-US" altLang="zh-CN" smtClean="0"/>
              <a:pPr>
                <a:defRPr/>
              </a:pPr>
              <a:t>41</a:t>
            </a:fld>
            <a:endParaRPr lang="en-US" altLang="zh-CN"/>
          </a:p>
        </p:txBody>
      </p:sp>
    </p:spTree>
    <p:extLst>
      <p:ext uri="{BB962C8B-B14F-4D97-AF65-F5344CB8AC3E}">
        <p14:creationId xmlns:p14="http://schemas.microsoft.com/office/powerpoint/2010/main" val="3367256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a:xfrm>
            <a:off x="0" y="0"/>
            <a:ext cx="9144000" cy="6858000"/>
          </a:xfrm>
          <a:noFill/>
        </p:spPr>
        <p:txBody>
          <a:bodyPr/>
          <a:lstStyle/>
          <a:p>
            <a:pPr>
              <a:lnSpc>
                <a:spcPct val="110000"/>
              </a:lnSpc>
              <a:spcBef>
                <a:spcPct val="0"/>
              </a:spcBef>
              <a:buFont typeface="Wingdings" pitchFamily="2" charset="2"/>
              <a:buNone/>
            </a:pPr>
            <a:r>
              <a:rPr lang="zh-CN" altLang="en-US" b="1" dirty="0">
                <a:solidFill>
                  <a:srgbClr val="FF0000"/>
                </a:solidFill>
                <a:ea typeface="宋体" charset="-122"/>
              </a:rPr>
              <a:t>引例</a:t>
            </a:r>
            <a:r>
              <a:rPr lang="en-US" altLang="zh-CN" b="1" dirty="0">
                <a:solidFill>
                  <a:srgbClr val="FF0000"/>
                </a:solidFill>
                <a:ea typeface="宋体" charset="-122"/>
              </a:rPr>
              <a:t>—</a:t>
            </a:r>
            <a:r>
              <a:rPr lang="zh-CN" altLang="en-US" b="1" dirty="0">
                <a:solidFill>
                  <a:srgbClr val="FF0000"/>
                </a:solidFill>
                <a:ea typeface="宋体" charset="-122"/>
              </a:rPr>
              <a:t>字符型数组类</a:t>
            </a:r>
            <a:endParaRPr lang="en-US" altLang="zh-CN" b="1" dirty="0">
              <a:solidFill>
                <a:srgbClr val="FF0000"/>
              </a:solidFill>
              <a:ea typeface="宋体" charset="-122"/>
            </a:endParaRPr>
          </a:p>
          <a:p>
            <a:pPr>
              <a:lnSpc>
                <a:spcPct val="110000"/>
              </a:lnSpc>
              <a:spcBef>
                <a:spcPct val="0"/>
              </a:spcBef>
              <a:buFont typeface="Wingdings" pitchFamily="2" charset="2"/>
              <a:buNone/>
            </a:pPr>
            <a:r>
              <a:rPr lang="en-US" altLang="zh-CN" b="1" dirty="0">
                <a:ea typeface="宋体" charset="-122"/>
              </a:rPr>
              <a:t>class </a:t>
            </a:r>
            <a:r>
              <a:rPr lang="en-US" altLang="zh-CN" b="1" dirty="0" err="1">
                <a:ea typeface="宋体" charset="-122"/>
              </a:rPr>
              <a:t>CharList</a:t>
            </a: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protected:</a:t>
            </a:r>
          </a:p>
          <a:p>
            <a:pPr>
              <a:lnSpc>
                <a:spcPct val="110000"/>
              </a:lnSpc>
              <a:spcBef>
                <a:spcPct val="0"/>
              </a:spcBef>
              <a:buFont typeface="Wingdings" pitchFamily="2" charset="2"/>
              <a:buNone/>
            </a:pPr>
            <a:r>
              <a:rPr lang="en-US" altLang="zh-CN" b="1" dirty="0">
                <a:ea typeface="宋体" charset="-122"/>
              </a:rPr>
              <a:t>     </a:t>
            </a:r>
            <a:r>
              <a:rPr lang="en-US" altLang="zh-CN" b="1" dirty="0">
                <a:solidFill>
                  <a:srgbClr val="FF0000"/>
                </a:solidFill>
                <a:ea typeface="宋体" charset="-122"/>
              </a:rPr>
              <a:t>char *</a:t>
            </a:r>
            <a:r>
              <a:rPr lang="en-US" altLang="zh-CN" b="1" dirty="0">
                <a:ea typeface="宋体" charset="-122"/>
              </a:rPr>
              <a:t> 	vector;</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int</a:t>
            </a:r>
            <a:r>
              <a:rPr lang="en-US" altLang="zh-CN" b="1" dirty="0">
                <a:ea typeface="宋体" charset="-122"/>
              </a:rPr>
              <a:t> 	size;</a:t>
            </a:r>
          </a:p>
          <a:p>
            <a:pPr>
              <a:lnSpc>
                <a:spcPct val="110000"/>
              </a:lnSpc>
              <a:spcBef>
                <a:spcPct val="0"/>
              </a:spcBef>
              <a:buFont typeface="Wingdings" pitchFamily="2" charset="2"/>
              <a:buNone/>
            </a:pPr>
            <a:r>
              <a:rPr lang="en-US" altLang="zh-CN" b="1" dirty="0">
                <a:ea typeface="宋体" charset="-122"/>
              </a:rPr>
              <a:t>public:</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CharList</a:t>
            </a:r>
            <a:r>
              <a:rPr lang="en-US" altLang="zh-CN" b="1" dirty="0">
                <a:ea typeface="宋体" charset="-122"/>
              </a:rPr>
              <a:t> (</a:t>
            </a:r>
            <a:r>
              <a:rPr lang="en-US" altLang="zh-CN" b="1" dirty="0" err="1">
                <a:ea typeface="宋体" charset="-122"/>
              </a:rPr>
              <a:t>int</a:t>
            </a:r>
            <a:r>
              <a:rPr lang="en-US" altLang="zh-CN" b="1" dirty="0">
                <a:ea typeface="宋体" charset="-122"/>
              </a:rPr>
              <a:t> length) {                     //</a:t>
            </a:r>
            <a:r>
              <a:rPr lang="zh-CN" altLang="en-US" b="1" dirty="0">
                <a:ea typeface="宋体" charset="-122"/>
              </a:rPr>
              <a:t>构造函数</a:t>
            </a:r>
            <a:endParaRPr lang="en-US" altLang="zh-CN" b="1" dirty="0">
              <a:ea typeface="宋体" charset="-122"/>
            </a:endParaRPr>
          </a:p>
          <a:p>
            <a:pPr>
              <a:lnSpc>
                <a:spcPct val="110000"/>
              </a:lnSpc>
              <a:spcBef>
                <a:spcPct val="0"/>
              </a:spcBef>
              <a:buFont typeface="Wingdings" pitchFamily="2" charset="2"/>
              <a:buNone/>
            </a:pPr>
            <a:r>
              <a:rPr lang="en-US" altLang="zh-CN" b="1" dirty="0">
                <a:ea typeface="宋体" charset="-122"/>
              </a:rPr>
              <a:t>          	vector=new </a:t>
            </a:r>
            <a:r>
              <a:rPr lang="en-US" altLang="zh-CN" b="1" dirty="0">
                <a:solidFill>
                  <a:srgbClr val="FF0000"/>
                </a:solidFill>
                <a:ea typeface="宋体" charset="-122"/>
              </a:rPr>
              <a:t>char</a:t>
            </a:r>
            <a:r>
              <a:rPr lang="en-US" altLang="zh-CN" b="1" dirty="0">
                <a:ea typeface="宋体" charset="-122"/>
              </a:rPr>
              <a:t>[length];</a:t>
            </a:r>
          </a:p>
          <a:p>
            <a:pPr>
              <a:lnSpc>
                <a:spcPct val="110000"/>
              </a:lnSpc>
              <a:spcBef>
                <a:spcPct val="0"/>
              </a:spcBef>
              <a:buFont typeface="Wingdings" pitchFamily="2" charset="2"/>
              <a:buNone/>
            </a:pPr>
            <a:r>
              <a:rPr lang="en-US" altLang="zh-CN" b="1" dirty="0">
                <a:ea typeface="宋体" charset="-122"/>
              </a:rPr>
              <a:t>          	size=length;</a:t>
            </a:r>
          </a:p>
          <a:p>
            <a:pPr>
              <a:lnSpc>
                <a:spcPct val="110000"/>
              </a:lnSpc>
              <a:spcBef>
                <a:spcPct val="0"/>
              </a:spcBef>
              <a:buFont typeface="Wingdings" pitchFamily="2" charset="2"/>
              <a:buNone/>
            </a:pPr>
            <a:r>
              <a:rPr lang="en-US" altLang="zh-CN" b="1" dirty="0">
                <a:ea typeface="宋体" charset="-122"/>
              </a:rPr>
              <a:t>      }</a:t>
            </a:r>
          </a:p>
          <a:p>
            <a:pPr>
              <a:lnSpc>
                <a:spcPct val="110000"/>
              </a:lnSpc>
              <a:spcBef>
                <a:spcPct val="0"/>
              </a:spcBef>
              <a:buFont typeface="Wingdings" pitchFamily="2" charset="2"/>
              <a:buNone/>
            </a:pPr>
            <a:r>
              <a:rPr lang="en-US" altLang="zh-CN" b="1" dirty="0">
                <a:ea typeface="宋体" charset="-122"/>
              </a:rPr>
              <a:t>      ~</a:t>
            </a:r>
            <a:r>
              <a:rPr lang="en-US" altLang="zh-CN" b="1" dirty="0" err="1">
                <a:ea typeface="宋体" charset="-122"/>
              </a:rPr>
              <a:t>CharList</a:t>
            </a:r>
            <a:r>
              <a:rPr lang="en-US" altLang="zh-CN" b="1" dirty="0">
                <a:ea typeface="宋体" charset="-122"/>
              </a:rPr>
              <a:t>( ) { delete [ ] vector;  }         //</a:t>
            </a:r>
            <a:r>
              <a:rPr lang="zh-CN" altLang="en-US" b="1" dirty="0">
                <a:ea typeface="宋体" charset="-122"/>
              </a:rPr>
              <a:t>析构函数</a:t>
            </a:r>
          </a:p>
          <a:p>
            <a:pPr>
              <a:lnSpc>
                <a:spcPct val="110000"/>
              </a:lnSpc>
              <a:spcBef>
                <a:spcPct val="0"/>
              </a:spcBef>
              <a:buFont typeface="Wingdings" pitchFamily="2" charset="2"/>
              <a:buNone/>
            </a:pPr>
            <a:r>
              <a:rPr lang="en-US" altLang="zh-CN" b="1" dirty="0">
                <a:ea typeface="宋体" charset="-122"/>
              </a:rPr>
              <a:t>	    </a:t>
            </a:r>
            <a:r>
              <a:rPr lang="en-US" altLang="zh-CN" b="1" dirty="0">
                <a:solidFill>
                  <a:srgbClr val="FF0000"/>
                </a:solidFill>
                <a:ea typeface="宋体" charset="-122"/>
              </a:rPr>
              <a:t>char</a:t>
            </a:r>
            <a:r>
              <a:rPr lang="en-US" altLang="zh-CN" b="1" dirty="0">
                <a:ea typeface="宋体" charset="-122"/>
              </a:rPr>
              <a:t>&amp; operator[ ](</a:t>
            </a:r>
            <a:r>
              <a:rPr lang="en-US" altLang="zh-CN" b="1" dirty="0" err="1">
                <a:ea typeface="宋体" charset="-122"/>
              </a:rPr>
              <a:t>int</a:t>
            </a:r>
            <a:r>
              <a:rPr lang="en-US" altLang="zh-CN" b="1" dirty="0">
                <a:ea typeface="宋体" charset="-122"/>
              </a:rPr>
              <a:t> index) {</a:t>
            </a:r>
          </a:p>
          <a:p>
            <a:pPr>
              <a:lnSpc>
                <a:spcPct val="110000"/>
              </a:lnSpc>
              <a:spcBef>
                <a:spcPct val="0"/>
              </a:spcBef>
              <a:buFont typeface="Wingdings" pitchFamily="2" charset="2"/>
              <a:buNone/>
            </a:pPr>
            <a:r>
              <a:rPr lang="en-US" altLang="zh-CN" b="1" dirty="0">
                <a:ea typeface="宋体" charset="-122"/>
              </a:rPr>
              <a:t>            return vector[index];  }</a:t>
            </a:r>
          </a:p>
          <a:p>
            <a:pPr>
              <a:lnSpc>
                <a:spcPct val="110000"/>
              </a:lnSpc>
              <a:spcBef>
                <a:spcPct val="0"/>
              </a:spcBef>
              <a:buFont typeface="Wingdings" pitchFamily="2" charset="2"/>
              <a:buNone/>
            </a:pPr>
            <a:r>
              <a:rPr lang="en-US" altLang="zh-CN" b="1" dirty="0">
                <a:ea typeface="宋体" charset="-122"/>
              </a:rPr>
              <a:t>};</a:t>
            </a:r>
          </a:p>
          <a:p>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9BB025D2-70B9-42D2-8D6B-28826CA0D2D5}" type="slidenum">
              <a:rPr lang="en-US" altLang="zh-CN" smtClean="0"/>
              <a:pPr>
                <a:defRPr/>
              </a:pPr>
              <a:t>42</a:t>
            </a:fld>
            <a:endParaRPr lang="en-US" altLang="zh-CN"/>
          </a:p>
        </p:txBody>
      </p:sp>
    </p:spTree>
    <p:extLst>
      <p:ext uri="{BB962C8B-B14F-4D97-AF65-F5344CB8AC3E}">
        <p14:creationId xmlns:p14="http://schemas.microsoft.com/office/powerpoint/2010/main" val="75662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0" y="0"/>
            <a:ext cx="9144000" cy="6453188"/>
          </a:xfrm>
          <a:solidFill>
            <a:schemeClr val="tx1"/>
          </a:solidFill>
        </p:spPr>
        <p:txBody>
          <a:bodyPr/>
          <a:lstStyle/>
          <a:p>
            <a:pPr>
              <a:lnSpc>
                <a:spcPct val="110000"/>
              </a:lnSpc>
              <a:spcBef>
                <a:spcPct val="0"/>
              </a:spcBef>
              <a:buFont typeface="Wingdings" pitchFamily="2" charset="2"/>
              <a:buNone/>
            </a:pPr>
            <a:r>
              <a:rPr lang="en-US" altLang="zh-CN" b="1" dirty="0" err="1">
                <a:solidFill>
                  <a:srgbClr val="FF0000"/>
                </a:solidFill>
                <a:ea typeface="宋体" charset="-122"/>
              </a:rPr>
              <a:t>int</a:t>
            </a:r>
            <a:r>
              <a:rPr lang="zh-CN" altLang="en-US" b="1" dirty="0">
                <a:solidFill>
                  <a:srgbClr val="FF0000"/>
                </a:solidFill>
                <a:ea typeface="宋体" charset="-122"/>
              </a:rPr>
              <a:t>、</a:t>
            </a:r>
            <a:r>
              <a:rPr lang="en-US" altLang="zh-CN" b="1" dirty="0">
                <a:solidFill>
                  <a:srgbClr val="FF0000"/>
                </a:solidFill>
                <a:ea typeface="宋体" charset="-122"/>
              </a:rPr>
              <a:t>float</a:t>
            </a:r>
            <a:r>
              <a:rPr lang="zh-CN" altLang="en-US" b="1" dirty="0">
                <a:solidFill>
                  <a:srgbClr val="FF0000"/>
                </a:solidFill>
                <a:ea typeface="宋体" charset="-122"/>
              </a:rPr>
              <a:t>、</a:t>
            </a:r>
            <a:r>
              <a:rPr lang="en-US" altLang="zh-CN" b="1" dirty="0">
                <a:solidFill>
                  <a:srgbClr val="FF0000"/>
                </a:solidFill>
                <a:ea typeface="宋体" charset="-122"/>
              </a:rPr>
              <a:t>char                           class  ELEMENT_TYPE</a:t>
            </a:r>
          </a:p>
          <a:p>
            <a:pPr>
              <a:lnSpc>
                <a:spcPct val="110000"/>
              </a:lnSpc>
              <a:spcBef>
                <a:spcPct val="0"/>
              </a:spcBef>
              <a:buFont typeface="Wingdings" pitchFamily="2" charset="2"/>
              <a:buNone/>
            </a:pPr>
            <a:endParaRPr lang="en-US" altLang="zh-CN" sz="1100" b="1" dirty="0">
              <a:ea typeface="宋体" charset="-122"/>
            </a:endParaRPr>
          </a:p>
          <a:p>
            <a:pPr>
              <a:lnSpc>
                <a:spcPct val="110000"/>
              </a:lnSpc>
              <a:spcBef>
                <a:spcPct val="0"/>
              </a:spcBef>
              <a:buFont typeface="Wingdings" pitchFamily="2" charset="2"/>
              <a:buNone/>
            </a:pPr>
            <a:r>
              <a:rPr lang="zh-CN" altLang="en-US" b="1" dirty="0">
                <a:ea typeface="宋体" charset="-122"/>
              </a:rPr>
              <a:t>定义一个数组类模板</a:t>
            </a:r>
            <a:r>
              <a:rPr lang="en-US" altLang="zh-CN" b="1" dirty="0">
                <a:ea typeface="宋体" charset="-122"/>
              </a:rPr>
              <a:t>-------List</a:t>
            </a:r>
            <a:endParaRPr lang="zh-CN" altLang="en-US" b="1" dirty="0">
              <a:ea typeface="宋体" charset="-122"/>
            </a:endParaRPr>
          </a:p>
          <a:p>
            <a:pPr>
              <a:lnSpc>
                <a:spcPct val="110000"/>
              </a:lnSpc>
              <a:spcBef>
                <a:spcPct val="0"/>
              </a:spcBef>
              <a:buFont typeface="Wingdings" pitchFamily="2" charset="2"/>
              <a:buNone/>
            </a:pPr>
            <a:r>
              <a:rPr lang="en-US" altLang="zh-CN" sz="2400" b="1" dirty="0">
                <a:solidFill>
                  <a:srgbClr val="FF0000"/>
                </a:solidFill>
                <a:ea typeface="宋体" charset="-122"/>
              </a:rPr>
              <a:t>template&lt;class  ELEMENT_TYPE&gt;</a:t>
            </a:r>
          </a:p>
          <a:p>
            <a:pPr>
              <a:lnSpc>
                <a:spcPct val="110000"/>
              </a:lnSpc>
              <a:spcBef>
                <a:spcPct val="0"/>
              </a:spcBef>
              <a:buFont typeface="Wingdings" pitchFamily="2" charset="2"/>
              <a:buNone/>
            </a:pPr>
            <a:r>
              <a:rPr lang="en-US" altLang="zh-CN" sz="2400" b="1" dirty="0">
                <a:ea typeface="宋体" charset="-122"/>
              </a:rPr>
              <a:t>class List{ </a:t>
            </a:r>
          </a:p>
          <a:p>
            <a:pPr>
              <a:lnSpc>
                <a:spcPct val="110000"/>
              </a:lnSpc>
              <a:spcBef>
                <a:spcPct val="0"/>
              </a:spcBef>
              <a:buFont typeface="Wingdings" pitchFamily="2" charset="2"/>
              <a:buNone/>
            </a:pPr>
            <a:r>
              <a:rPr lang="en-US" altLang="zh-CN" sz="2400" b="1" dirty="0">
                <a:ea typeface="宋体" charset="-122"/>
              </a:rPr>
              <a:t>protected:</a:t>
            </a:r>
          </a:p>
          <a:p>
            <a:pPr>
              <a:lnSpc>
                <a:spcPct val="110000"/>
              </a:lnSpc>
              <a:spcBef>
                <a:spcPct val="0"/>
              </a:spcBef>
              <a:buFont typeface="Wingdings" pitchFamily="2" charset="2"/>
              <a:buNone/>
            </a:pPr>
            <a:r>
              <a:rPr lang="en-US" altLang="zh-CN" sz="2400" b="1" dirty="0">
                <a:ea typeface="宋体" charset="-122"/>
              </a:rPr>
              <a:t>     </a:t>
            </a:r>
            <a:r>
              <a:rPr lang="en-US" altLang="zh-CN" sz="2400" b="1" dirty="0">
                <a:solidFill>
                  <a:srgbClr val="FF0000"/>
                </a:solidFill>
                <a:ea typeface="宋体" charset="-122"/>
              </a:rPr>
              <a:t>ELENENT_TYPE</a:t>
            </a:r>
            <a:r>
              <a:rPr lang="en-US" altLang="zh-CN" sz="2400" b="1" dirty="0">
                <a:ea typeface="宋体" charset="-122"/>
              </a:rPr>
              <a:t>* vector;</a:t>
            </a:r>
          </a:p>
          <a:p>
            <a:pPr>
              <a:lnSpc>
                <a:spcPct val="110000"/>
              </a:lnSpc>
              <a:spcBef>
                <a:spcPct val="0"/>
              </a:spcBef>
              <a:buFont typeface="Wingdings" pitchFamily="2" charset="2"/>
              <a:buNone/>
            </a:pPr>
            <a:r>
              <a:rPr lang="en-US" altLang="zh-CN" sz="2400" b="1" dirty="0">
                <a:ea typeface="宋体" charset="-122"/>
              </a:rPr>
              <a:t>     </a:t>
            </a:r>
            <a:r>
              <a:rPr lang="en-US" altLang="zh-CN" sz="2400" b="1" dirty="0" err="1">
                <a:ea typeface="宋体" charset="-122"/>
              </a:rPr>
              <a:t>int</a:t>
            </a:r>
            <a:r>
              <a:rPr lang="en-US" altLang="zh-CN" sz="2400" b="1" dirty="0">
                <a:ea typeface="宋体" charset="-122"/>
              </a:rPr>
              <a:t> size;</a:t>
            </a:r>
          </a:p>
          <a:p>
            <a:pPr>
              <a:lnSpc>
                <a:spcPct val="110000"/>
              </a:lnSpc>
              <a:spcBef>
                <a:spcPct val="0"/>
              </a:spcBef>
              <a:buFont typeface="Wingdings" pitchFamily="2" charset="2"/>
              <a:buNone/>
            </a:pPr>
            <a:r>
              <a:rPr lang="en-US" altLang="zh-CN" sz="2400" b="1" dirty="0">
                <a:ea typeface="宋体" charset="-122"/>
              </a:rPr>
              <a:t>public:</a:t>
            </a:r>
          </a:p>
          <a:p>
            <a:pPr>
              <a:lnSpc>
                <a:spcPct val="110000"/>
              </a:lnSpc>
              <a:spcBef>
                <a:spcPct val="0"/>
              </a:spcBef>
              <a:buFont typeface="Wingdings" pitchFamily="2" charset="2"/>
              <a:buNone/>
            </a:pPr>
            <a:r>
              <a:rPr lang="en-US" altLang="zh-CN" sz="2400" b="1" dirty="0">
                <a:ea typeface="宋体" charset="-122"/>
              </a:rPr>
              <a:t>         List (</a:t>
            </a:r>
            <a:r>
              <a:rPr lang="en-US" altLang="zh-CN" sz="2400" b="1" dirty="0" err="1">
                <a:ea typeface="宋体" charset="-122"/>
              </a:rPr>
              <a:t>int</a:t>
            </a:r>
            <a:r>
              <a:rPr lang="en-US" altLang="zh-CN" sz="2400" b="1" dirty="0">
                <a:ea typeface="宋体" charset="-122"/>
              </a:rPr>
              <a:t> length) {                                    //</a:t>
            </a:r>
            <a:r>
              <a:rPr lang="zh-CN" altLang="en-US" sz="2400" b="1" dirty="0">
                <a:ea typeface="宋体" charset="-122"/>
              </a:rPr>
              <a:t>构造函数</a:t>
            </a:r>
            <a:endParaRPr lang="en-US" altLang="zh-CN" sz="2400" b="1" dirty="0">
              <a:ea typeface="宋体" charset="-122"/>
            </a:endParaRPr>
          </a:p>
          <a:p>
            <a:pPr>
              <a:lnSpc>
                <a:spcPct val="110000"/>
              </a:lnSpc>
              <a:spcBef>
                <a:spcPct val="0"/>
              </a:spcBef>
              <a:buFont typeface="Wingdings" pitchFamily="2" charset="2"/>
              <a:buNone/>
            </a:pPr>
            <a:r>
              <a:rPr lang="en-US" altLang="zh-CN" sz="2400" b="1" dirty="0">
                <a:ea typeface="宋体" charset="-122"/>
              </a:rPr>
              <a:t>          vector=new </a:t>
            </a:r>
            <a:r>
              <a:rPr lang="en-US" altLang="zh-CN" sz="2400" b="1" dirty="0">
                <a:solidFill>
                  <a:srgbClr val="FF0000"/>
                </a:solidFill>
                <a:ea typeface="宋体" charset="-122"/>
              </a:rPr>
              <a:t>ELEMENT_TYPE</a:t>
            </a:r>
            <a:r>
              <a:rPr lang="en-US" altLang="zh-CN" sz="2400" b="1" dirty="0">
                <a:ea typeface="宋体" charset="-122"/>
              </a:rPr>
              <a:t>[length];</a:t>
            </a:r>
          </a:p>
          <a:p>
            <a:pPr>
              <a:lnSpc>
                <a:spcPct val="110000"/>
              </a:lnSpc>
              <a:spcBef>
                <a:spcPct val="0"/>
              </a:spcBef>
              <a:buFont typeface="Wingdings" pitchFamily="2" charset="2"/>
              <a:buNone/>
            </a:pPr>
            <a:r>
              <a:rPr lang="en-US" altLang="zh-CN" sz="2400" b="1" dirty="0">
                <a:ea typeface="宋体" charset="-122"/>
              </a:rPr>
              <a:t>          size=length;</a:t>
            </a:r>
          </a:p>
          <a:p>
            <a:pPr>
              <a:lnSpc>
                <a:spcPct val="110000"/>
              </a:lnSpc>
              <a:spcBef>
                <a:spcPct val="0"/>
              </a:spcBef>
              <a:buFont typeface="Wingdings" pitchFamily="2" charset="2"/>
              <a:buNone/>
            </a:pPr>
            <a:r>
              <a:rPr lang="en-US" altLang="zh-CN" sz="2400" b="1" dirty="0">
                <a:ea typeface="宋体" charset="-122"/>
              </a:rPr>
              <a:t>      }</a:t>
            </a:r>
          </a:p>
          <a:p>
            <a:pPr>
              <a:lnSpc>
                <a:spcPct val="110000"/>
              </a:lnSpc>
              <a:spcBef>
                <a:spcPct val="0"/>
              </a:spcBef>
              <a:buFont typeface="Wingdings" pitchFamily="2" charset="2"/>
              <a:buNone/>
            </a:pPr>
            <a:r>
              <a:rPr lang="en-US" altLang="zh-CN" sz="2400" b="1" dirty="0">
                <a:ea typeface="宋体" charset="-122"/>
              </a:rPr>
              <a:t>      ~List( ) { delete [ ] vector;  }              //</a:t>
            </a:r>
            <a:r>
              <a:rPr lang="zh-CN" altLang="en-US" sz="2400" b="1" dirty="0">
                <a:ea typeface="宋体" charset="-122"/>
              </a:rPr>
              <a:t>析构函数</a:t>
            </a:r>
          </a:p>
          <a:p>
            <a:pPr>
              <a:lnSpc>
                <a:spcPct val="110000"/>
              </a:lnSpc>
              <a:spcBef>
                <a:spcPct val="0"/>
              </a:spcBef>
              <a:buFont typeface="Wingdings" pitchFamily="2" charset="2"/>
              <a:buNone/>
            </a:pPr>
            <a:r>
              <a:rPr lang="zh-CN" altLang="en-US" sz="2400" b="1" dirty="0">
                <a:ea typeface="宋体" charset="-122"/>
              </a:rPr>
              <a:t>　 </a:t>
            </a:r>
            <a:r>
              <a:rPr lang="en-US" altLang="zh-CN" sz="2400" b="1" dirty="0">
                <a:solidFill>
                  <a:srgbClr val="FF0000"/>
                </a:solidFill>
                <a:ea typeface="宋体" charset="-122"/>
              </a:rPr>
              <a:t>ELEMENT_TYPE</a:t>
            </a:r>
            <a:r>
              <a:rPr lang="en-US" altLang="zh-CN" sz="2400" b="1" dirty="0">
                <a:ea typeface="宋体" charset="-122"/>
              </a:rPr>
              <a:t>&amp; operator[ ](</a:t>
            </a:r>
            <a:r>
              <a:rPr lang="en-US" altLang="zh-CN" sz="2400" b="1" dirty="0" err="1">
                <a:ea typeface="宋体" charset="-122"/>
              </a:rPr>
              <a:t>int</a:t>
            </a:r>
            <a:r>
              <a:rPr lang="en-US" altLang="zh-CN" sz="2400" b="1" dirty="0">
                <a:ea typeface="宋体" charset="-122"/>
              </a:rPr>
              <a:t> index) {</a:t>
            </a:r>
          </a:p>
          <a:p>
            <a:pPr>
              <a:lnSpc>
                <a:spcPct val="110000"/>
              </a:lnSpc>
              <a:spcBef>
                <a:spcPct val="0"/>
              </a:spcBef>
              <a:buFont typeface="Wingdings" pitchFamily="2" charset="2"/>
              <a:buNone/>
            </a:pPr>
            <a:r>
              <a:rPr lang="en-US" altLang="zh-CN" sz="2400" b="1" dirty="0">
                <a:ea typeface="宋体" charset="-122"/>
              </a:rPr>
              <a:t>          return vector[index];  }</a:t>
            </a:r>
          </a:p>
          <a:p>
            <a:pPr>
              <a:lnSpc>
                <a:spcPct val="110000"/>
              </a:lnSpc>
              <a:spcBef>
                <a:spcPct val="0"/>
              </a:spcBef>
              <a:buFont typeface="Wingdings" pitchFamily="2" charset="2"/>
              <a:buNone/>
            </a:pPr>
            <a:r>
              <a:rPr lang="en-US" altLang="zh-CN" sz="2400" b="1" dirty="0">
                <a:ea typeface="宋体" charset="-122"/>
              </a:rPr>
              <a:t>};</a:t>
            </a:r>
          </a:p>
        </p:txBody>
      </p:sp>
      <p:sp>
        <p:nvSpPr>
          <p:cNvPr id="3" name="右箭头 2"/>
          <p:cNvSpPr/>
          <p:nvPr/>
        </p:nvSpPr>
        <p:spPr>
          <a:xfrm>
            <a:off x="2643188" y="285750"/>
            <a:ext cx="2286000"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wipe(left)">
                                      <p:cBhvr>
                                        <p:cTn id="7" dur="500"/>
                                        <p:tgtEl>
                                          <p:spTgt spid="4096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idx="1"/>
          </p:nvPr>
        </p:nvSpPr>
        <p:spPr>
          <a:xfrm>
            <a:off x="158824" y="1340768"/>
            <a:ext cx="8229600" cy="4525962"/>
          </a:xfrm>
        </p:spPr>
        <p:txBody>
          <a:bodyPr/>
          <a:lstStyle/>
          <a:p>
            <a:pPr lvl="1" eaLnBrk="1" hangingPunct="1">
              <a:lnSpc>
                <a:spcPct val="120000"/>
              </a:lnSpc>
            </a:pPr>
            <a:r>
              <a:rPr lang="zh-CN" altLang="en-US" sz="2800" b="1" dirty="0">
                <a:ea typeface="宋体" charset="-122"/>
              </a:rPr>
              <a:t>在设计一个类时，将数据类型作为类的参数，</a:t>
            </a:r>
          </a:p>
          <a:p>
            <a:pPr lvl="1" eaLnBrk="1" hangingPunct="1">
              <a:lnSpc>
                <a:spcPct val="120000"/>
              </a:lnSpc>
            </a:pPr>
            <a:r>
              <a:rPr lang="zh-CN" altLang="en-US" sz="2800" b="1" dirty="0">
                <a:ea typeface="宋体" charset="-122"/>
              </a:rPr>
              <a:t>作为参数的类型可以是</a:t>
            </a:r>
            <a:r>
              <a:rPr lang="en-US" altLang="zh-CN" sz="2800" b="1" dirty="0">
                <a:ea typeface="宋体" charset="-122"/>
              </a:rPr>
              <a:t>C++</a:t>
            </a:r>
            <a:r>
              <a:rPr lang="zh-CN" altLang="en-US" sz="2800" b="1" dirty="0">
                <a:ea typeface="宋体" charset="-122"/>
              </a:rPr>
              <a:t>语言提供的基本数据类型和复合数据类型，也可以是程序自定义的类类型。</a:t>
            </a:r>
          </a:p>
        </p:txBody>
      </p:sp>
      <p:sp>
        <p:nvSpPr>
          <p:cNvPr id="2" name="标题 1"/>
          <p:cNvSpPr>
            <a:spLocks noGrp="1"/>
          </p:cNvSpPr>
          <p:nvPr>
            <p:ph type="title"/>
          </p:nvPr>
        </p:nvSpPr>
        <p:spPr/>
        <p:txBody>
          <a:bodyPr/>
          <a:lstStyle/>
          <a:p>
            <a:pPr eaLnBrk="1" hangingPunct="1">
              <a:defRPr/>
            </a:pPr>
            <a:r>
              <a:rPr lang="zh-CN" altLang="en-US" sz="4400" dirty="0">
                <a:ea typeface="宋体" charset="-122"/>
              </a:rPr>
              <a:t>类模板的含义</a:t>
            </a:r>
            <a:endParaRPr lang="zh-CN" altLang="en-US" dirty="0"/>
          </a:p>
        </p:txBody>
      </p:sp>
      <p:sp>
        <p:nvSpPr>
          <p:cNvPr id="4" name="Rectangle 32"/>
          <p:cNvSpPr>
            <a:spLocks noGrp="1" noChangeArrowheads="1"/>
          </p:cNvSpPr>
          <p:nvPr>
            <p:ph type="sldNum" sz="quarter" idx="12"/>
          </p:nvPr>
        </p:nvSpPr>
        <p:spPr/>
        <p:txBody>
          <a:bodyPr/>
          <a:lstStyle/>
          <a:p>
            <a:pPr>
              <a:defRPr/>
            </a:pPr>
            <a:fld id="{867BA980-5965-4505-888C-FF4B47DAB479}" type="slidenum">
              <a:rPr lang="en-US" altLang="zh-CN"/>
              <a:pPr>
                <a:defRPr/>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09602">
                                            <p:txEl>
                                              <p:pRg st="0" end="0"/>
                                            </p:txEl>
                                          </p:spTgt>
                                        </p:tgtEl>
                                        <p:attrNameLst>
                                          <p:attrName>style.visibility</p:attrName>
                                        </p:attrNameLst>
                                      </p:cBhvr>
                                      <p:to>
                                        <p:strVal val="visible"/>
                                      </p:to>
                                    </p:set>
                                    <p:anim calcmode="lin" valueType="num">
                                      <p:cBhvr additive="base">
                                        <p:cTn id="7" dur="500" fill="hold"/>
                                        <p:tgtEl>
                                          <p:spTgt spid="409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02">
                                            <p:txEl>
                                              <p:pRg st="1" end="1"/>
                                            </p:txEl>
                                          </p:spTgt>
                                        </p:tgtEl>
                                        <p:attrNameLst>
                                          <p:attrName>style.visibility</p:attrName>
                                        </p:attrNameLst>
                                      </p:cBhvr>
                                      <p:to>
                                        <p:strVal val="visible"/>
                                      </p:to>
                                    </p:set>
                                    <p:anim calcmode="lin" valueType="num">
                                      <p:cBhvr additive="base">
                                        <p:cTn id="11" dur="500" fill="hold"/>
                                        <p:tgtEl>
                                          <p:spTgt spid="4096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0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idx="1"/>
          </p:nvPr>
        </p:nvSpPr>
        <p:spPr>
          <a:xfrm>
            <a:off x="-36512" y="1340768"/>
            <a:ext cx="8229600" cy="4525962"/>
          </a:xfrm>
        </p:spPr>
        <p:txBody>
          <a:bodyPr/>
          <a:lstStyle/>
          <a:p>
            <a:pPr eaLnBrk="1" hangingPunct="1">
              <a:buFont typeface="Wingdings" pitchFamily="2" charset="2"/>
              <a:buNone/>
            </a:pPr>
            <a:r>
              <a:rPr lang="en-US" altLang="zh-CN" sz="2400" b="1" dirty="0">
                <a:ea typeface="宋体" charset="-122"/>
              </a:rPr>
              <a:t>     template &lt;class </a:t>
            </a:r>
            <a:r>
              <a:rPr lang="zh-CN" altLang="en-US" sz="2400" b="1" dirty="0">
                <a:ea typeface="宋体" charset="-122"/>
              </a:rPr>
              <a:t>模板参数</a:t>
            </a:r>
            <a:r>
              <a:rPr lang="en-US" altLang="zh-CN" sz="2400" b="1" dirty="0">
                <a:ea typeface="宋体" charset="-122"/>
              </a:rPr>
              <a:t>1</a:t>
            </a:r>
            <a:r>
              <a:rPr lang="zh-CN" altLang="en-US" sz="2400" b="1" dirty="0">
                <a:ea typeface="宋体" charset="-122"/>
              </a:rPr>
              <a:t>，</a:t>
            </a:r>
            <a:r>
              <a:rPr lang="en-US" altLang="zh-CN" sz="2400" b="1" dirty="0">
                <a:ea typeface="宋体" charset="-122"/>
              </a:rPr>
              <a:t>class </a:t>
            </a:r>
            <a:r>
              <a:rPr lang="zh-CN" altLang="en-US" sz="2400" b="1" dirty="0">
                <a:ea typeface="宋体" charset="-122"/>
              </a:rPr>
              <a:t>模板参数</a:t>
            </a:r>
            <a:r>
              <a:rPr lang="en-US" altLang="zh-CN" sz="2400" b="1" dirty="0">
                <a:ea typeface="宋体" charset="-122"/>
              </a:rPr>
              <a:t>2</a:t>
            </a:r>
            <a:r>
              <a:rPr lang="zh-CN" altLang="en-US" sz="2400" b="1" dirty="0">
                <a:ea typeface="宋体" charset="-122"/>
              </a:rPr>
              <a:t>，</a:t>
            </a:r>
            <a:r>
              <a:rPr lang="en-US" altLang="zh-CN" sz="2400" b="1" dirty="0">
                <a:ea typeface="宋体" charset="-122"/>
              </a:rPr>
              <a:t>...&gt; </a:t>
            </a:r>
          </a:p>
          <a:p>
            <a:pPr eaLnBrk="1" hangingPunct="1">
              <a:buFont typeface="Wingdings" pitchFamily="2" charset="2"/>
              <a:buNone/>
            </a:pPr>
            <a:r>
              <a:rPr lang="en-US" altLang="zh-CN" sz="2400" b="1" dirty="0">
                <a:ea typeface="宋体" charset="-122"/>
              </a:rPr>
              <a:t>     class </a:t>
            </a:r>
            <a:r>
              <a:rPr lang="zh-CN" altLang="en-US" sz="2400" b="1" dirty="0">
                <a:ea typeface="宋体" charset="-122"/>
              </a:rPr>
              <a:t>类名字 </a:t>
            </a:r>
          </a:p>
          <a:p>
            <a:pPr eaLnBrk="1" hangingPunct="1">
              <a:buFont typeface="Wingdings" pitchFamily="2" charset="2"/>
              <a:buNone/>
            </a:pPr>
            <a:r>
              <a:rPr lang="en-US" altLang="zh-CN" sz="2400" b="1" dirty="0">
                <a:ea typeface="宋体" charset="-122"/>
              </a:rPr>
              <a:t>     { </a:t>
            </a:r>
          </a:p>
          <a:p>
            <a:pPr eaLnBrk="1" hangingPunct="1">
              <a:buFont typeface="Wingdings" pitchFamily="2" charset="2"/>
              <a:buNone/>
            </a:pPr>
            <a:r>
              <a:rPr lang="en-US" altLang="zh-CN" sz="2400" b="1" dirty="0">
                <a:ea typeface="宋体" charset="-122"/>
              </a:rPr>
              <a:t>       </a:t>
            </a:r>
            <a:r>
              <a:rPr lang="en-US" altLang="zh-CN" sz="2400" b="1" dirty="0">
                <a:latin typeface="Times New Roman" pitchFamily="18" charset="0"/>
                <a:ea typeface="宋体" charset="-122"/>
              </a:rPr>
              <a:t>……</a:t>
            </a:r>
            <a:r>
              <a:rPr lang="en-US" altLang="zh-CN" sz="2400" b="1" dirty="0">
                <a:ea typeface="宋体" charset="-122"/>
              </a:rPr>
              <a:t> </a:t>
            </a:r>
          </a:p>
          <a:p>
            <a:pPr eaLnBrk="1" hangingPunct="1">
              <a:buFont typeface="Wingdings" pitchFamily="2" charset="2"/>
              <a:buNone/>
            </a:pPr>
            <a:r>
              <a:rPr lang="en-US" altLang="zh-CN" sz="2400" b="1" dirty="0">
                <a:ea typeface="宋体" charset="-122"/>
              </a:rPr>
              <a:t>     }</a:t>
            </a:r>
            <a:r>
              <a:rPr lang="zh-CN" altLang="en-US" sz="2400" b="1" dirty="0">
                <a:ea typeface="宋体" charset="-122"/>
              </a:rPr>
              <a:t>；</a:t>
            </a:r>
            <a:r>
              <a:rPr lang="zh-CN" altLang="en-US" b="1" dirty="0">
                <a:ea typeface="宋体" charset="-122"/>
              </a:rPr>
              <a:t> </a:t>
            </a:r>
          </a:p>
          <a:p>
            <a:pPr eaLnBrk="1" hangingPunct="1">
              <a:lnSpc>
                <a:spcPct val="120000"/>
              </a:lnSpc>
              <a:buFont typeface="Wingdings" pitchFamily="2" charset="2"/>
              <a:buNone/>
            </a:pPr>
            <a:r>
              <a:rPr lang="zh-CN" altLang="en-US" b="1" dirty="0">
                <a:ea typeface="宋体" charset="-122"/>
              </a:rPr>
              <a:t>     其中，用尖括号括起来的是模板形式参数表，它列出了类模板的每个模板形式参数，多个模板形式参数之间用逗号分隔开。每一个模板参数由保留字</a:t>
            </a:r>
            <a:r>
              <a:rPr lang="en-US" altLang="zh-CN" b="1" dirty="0">
                <a:ea typeface="宋体" charset="-122"/>
              </a:rPr>
              <a:t>class</a:t>
            </a:r>
            <a:r>
              <a:rPr lang="zh-CN" altLang="en-US" b="1" dirty="0">
                <a:ea typeface="宋体" charset="-122"/>
              </a:rPr>
              <a:t>引入。 </a:t>
            </a:r>
            <a:endParaRPr lang="en-US" altLang="zh-CN" b="1" dirty="0">
              <a:ea typeface="宋体" charset="-122"/>
            </a:endParaRPr>
          </a:p>
        </p:txBody>
      </p:sp>
      <p:sp>
        <p:nvSpPr>
          <p:cNvPr id="2" name="标题 1"/>
          <p:cNvSpPr>
            <a:spLocks noGrp="1"/>
          </p:cNvSpPr>
          <p:nvPr>
            <p:ph type="title"/>
          </p:nvPr>
        </p:nvSpPr>
        <p:spPr/>
        <p:txBody>
          <a:bodyPr/>
          <a:lstStyle/>
          <a:p>
            <a:pPr eaLnBrk="1" hangingPunct="1">
              <a:defRPr/>
            </a:pPr>
            <a:r>
              <a:rPr lang="zh-CN" altLang="en-US" dirty="0">
                <a:ea typeface="宋体" charset="-122"/>
              </a:rPr>
              <a:t>类模板的定义形式</a:t>
            </a:r>
            <a:endParaRPr lang="zh-CN" altLang="en-US" dirty="0"/>
          </a:p>
        </p:txBody>
      </p:sp>
      <p:sp>
        <p:nvSpPr>
          <p:cNvPr id="4" name="Rectangle 32"/>
          <p:cNvSpPr>
            <a:spLocks noGrp="1" noChangeArrowheads="1"/>
          </p:cNvSpPr>
          <p:nvPr>
            <p:ph type="sldNum" sz="quarter" idx="12"/>
          </p:nvPr>
        </p:nvSpPr>
        <p:spPr/>
        <p:txBody>
          <a:bodyPr/>
          <a:lstStyle/>
          <a:p>
            <a:pPr>
              <a:defRPr/>
            </a:pPr>
            <a:fld id="{244ABDBA-1C54-4EA1-B48A-3E50AF403910}" type="slidenum">
              <a:rPr lang="en-US" altLang="zh-CN"/>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42">
                                            <p:txEl>
                                              <p:pRg st="0" end="0"/>
                                            </p:txEl>
                                          </p:spTgt>
                                        </p:tgtEl>
                                        <p:attrNameLst>
                                          <p:attrName>style.visibility</p:attrName>
                                        </p:attrNameLst>
                                      </p:cBhvr>
                                      <p:to>
                                        <p:strVal val="visible"/>
                                      </p:to>
                                    </p:set>
                                    <p:anim calcmode="lin" valueType="num">
                                      <p:cBhvr additive="base">
                                        <p:cTn id="7" dur="500" fill="hold"/>
                                        <p:tgtEl>
                                          <p:spTgt spid="3686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42">
                                            <p:txEl>
                                              <p:pRg st="1" end="1"/>
                                            </p:txEl>
                                          </p:spTgt>
                                        </p:tgtEl>
                                        <p:attrNameLst>
                                          <p:attrName>style.visibility</p:attrName>
                                        </p:attrNameLst>
                                      </p:cBhvr>
                                      <p:to>
                                        <p:strVal val="visible"/>
                                      </p:to>
                                    </p:set>
                                    <p:anim calcmode="lin" valueType="num">
                                      <p:cBhvr additive="base">
                                        <p:cTn id="11" dur="500" fill="hold"/>
                                        <p:tgtEl>
                                          <p:spTgt spid="3686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4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42">
                                            <p:txEl>
                                              <p:pRg st="2" end="2"/>
                                            </p:txEl>
                                          </p:spTgt>
                                        </p:tgtEl>
                                        <p:attrNameLst>
                                          <p:attrName>style.visibility</p:attrName>
                                        </p:attrNameLst>
                                      </p:cBhvr>
                                      <p:to>
                                        <p:strVal val="visible"/>
                                      </p:to>
                                    </p:set>
                                    <p:anim calcmode="lin" valueType="num">
                                      <p:cBhvr additive="base">
                                        <p:cTn id="15" dur="500" fill="hold"/>
                                        <p:tgtEl>
                                          <p:spTgt spid="36864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4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42">
                                            <p:txEl>
                                              <p:pRg st="3" end="3"/>
                                            </p:txEl>
                                          </p:spTgt>
                                        </p:tgtEl>
                                        <p:attrNameLst>
                                          <p:attrName>style.visibility</p:attrName>
                                        </p:attrNameLst>
                                      </p:cBhvr>
                                      <p:to>
                                        <p:strVal val="visible"/>
                                      </p:to>
                                    </p:set>
                                    <p:anim calcmode="lin" valueType="num">
                                      <p:cBhvr additive="base">
                                        <p:cTn id="19" dur="500" fill="hold"/>
                                        <p:tgtEl>
                                          <p:spTgt spid="3686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42">
                                            <p:txEl>
                                              <p:pRg st="4" end="4"/>
                                            </p:txEl>
                                          </p:spTgt>
                                        </p:tgtEl>
                                        <p:attrNameLst>
                                          <p:attrName>style.visibility</p:attrName>
                                        </p:attrNameLst>
                                      </p:cBhvr>
                                      <p:to>
                                        <p:strVal val="visible"/>
                                      </p:to>
                                    </p:set>
                                    <p:anim calcmode="lin" valueType="num">
                                      <p:cBhvr additive="base">
                                        <p:cTn id="23" dur="500" fill="hold"/>
                                        <p:tgtEl>
                                          <p:spTgt spid="36864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68642">
                                            <p:txEl>
                                              <p:pRg st="5" end="5"/>
                                            </p:txEl>
                                          </p:spTgt>
                                        </p:tgtEl>
                                        <p:attrNameLst>
                                          <p:attrName>style.visibility</p:attrName>
                                        </p:attrNameLst>
                                      </p:cBhvr>
                                      <p:to>
                                        <p:strVal val="visible"/>
                                      </p:to>
                                    </p:set>
                                    <p:anim calcmode="lin" valueType="num">
                                      <p:cBhvr additive="base">
                                        <p:cTn id="29" dur="500" fill="hold"/>
                                        <p:tgtEl>
                                          <p:spTgt spid="36864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0"/>
          </p:nvPr>
        </p:nvSpPr>
        <p:spPr/>
        <p:txBody>
          <a:bodyPr/>
          <a:lstStyle/>
          <a:p>
            <a:pPr>
              <a:defRPr/>
            </a:pPr>
            <a:fld id="{3EC70D95-5756-4EFA-8DAD-00CC6C5F2B31}" type="slidenum">
              <a:rPr lang="en-US" altLang="zh-CN"/>
              <a:pPr>
                <a:defRPr/>
              </a:pPr>
              <a:t>46</a:t>
            </a:fld>
            <a:endParaRPr lang="en-US" altLang="zh-CN"/>
          </a:p>
        </p:txBody>
      </p:sp>
      <p:sp>
        <p:nvSpPr>
          <p:cNvPr id="44035" name="Rectangle 2"/>
          <p:cNvSpPr>
            <a:spLocks noGrp="1" noChangeArrowheads="1"/>
          </p:cNvSpPr>
          <p:nvPr>
            <p:ph type="body" idx="1"/>
          </p:nvPr>
        </p:nvSpPr>
        <p:spPr>
          <a:xfrm>
            <a:off x="395288" y="188913"/>
            <a:ext cx="8362950" cy="6264275"/>
          </a:xfrm>
          <a:solidFill>
            <a:schemeClr val="tx1"/>
          </a:solidFill>
        </p:spPr>
        <p:txBody>
          <a:bodyPr/>
          <a:lstStyle/>
          <a:p>
            <a:pPr>
              <a:lnSpc>
                <a:spcPct val="110000"/>
              </a:lnSpc>
              <a:spcBef>
                <a:spcPct val="0"/>
              </a:spcBef>
              <a:buFont typeface="Wingdings" pitchFamily="2" charset="2"/>
              <a:buNone/>
            </a:pPr>
            <a:r>
              <a:rPr lang="zh-CN" altLang="en-US" b="1">
                <a:ea typeface="宋体" charset="-122"/>
              </a:rPr>
              <a:t>例：定义一个数组类模板</a:t>
            </a:r>
            <a:r>
              <a:rPr lang="en-US" altLang="zh-CN" b="1">
                <a:ea typeface="宋体" charset="-122"/>
              </a:rPr>
              <a:t>List</a:t>
            </a:r>
            <a:endParaRPr lang="zh-CN" altLang="en-US" b="1">
              <a:ea typeface="宋体" charset="-122"/>
            </a:endParaRPr>
          </a:p>
          <a:p>
            <a:pPr>
              <a:lnSpc>
                <a:spcPct val="110000"/>
              </a:lnSpc>
              <a:spcBef>
                <a:spcPct val="0"/>
              </a:spcBef>
              <a:buFont typeface="Wingdings" pitchFamily="2" charset="2"/>
              <a:buNone/>
            </a:pPr>
            <a:r>
              <a:rPr lang="en-US" altLang="zh-CN" sz="2400" b="1">
                <a:solidFill>
                  <a:srgbClr val="FF0000"/>
                </a:solidFill>
                <a:ea typeface="宋体" charset="-122"/>
              </a:rPr>
              <a:t>template&lt;class ELEMENT_TYPE&gt;</a:t>
            </a:r>
          </a:p>
          <a:p>
            <a:pPr>
              <a:lnSpc>
                <a:spcPct val="110000"/>
              </a:lnSpc>
              <a:spcBef>
                <a:spcPct val="0"/>
              </a:spcBef>
              <a:buFont typeface="Wingdings" pitchFamily="2" charset="2"/>
              <a:buNone/>
            </a:pPr>
            <a:r>
              <a:rPr lang="en-US" altLang="zh-CN" sz="2400" b="1">
                <a:ea typeface="宋体" charset="-122"/>
              </a:rPr>
              <a:t>class List{ </a:t>
            </a:r>
          </a:p>
          <a:p>
            <a:pPr>
              <a:lnSpc>
                <a:spcPct val="110000"/>
              </a:lnSpc>
              <a:spcBef>
                <a:spcPct val="0"/>
              </a:spcBef>
              <a:buFont typeface="Wingdings" pitchFamily="2" charset="2"/>
              <a:buNone/>
            </a:pPr>
            <a:r>
              <a:rPr lang="en-US" altLang="zh-CN" sz="2400" b="1">
                <a:ea typeface="宋体" charset="-122"/>
              </a:rPr>
              <a:t>protected:</a:t>
            </a:r>
          </a:p>
          <a:p>
            <a:pPr>
              <a:lnSpc>
                <a:spcPct val="110000"/>
              </a:lnSpc>
              <a:spcBef>
                <a:spcPct val="0"/>
              </a:spcBef>
              <a:buFont typeface="Wingdings" pitchFamily="2" charset="2"/>
              <a:buNone/>
            </a:pPr>
            <a:r>
              <a:rPr lang="en-US" altLang="zh-CN" sz="2400" b="1">
                <a:ea typeface="宋体" charset="-122"/>
              </a:rPr>
              <a:t>     </a:t>
            </a:r>
            <a:r>
              <a:rPr lang="en-US" altLang="zh-CN" sz="2400" b="1">
                <a:solidFill>
                  <a:srgbClr val="FF0000"/>
                </a:solidFill>
                <a:ea typeface="宋体" charset="-122"/>
              </a:rPr>
              <a:t>ELENENT_TYPE</a:t>
            </a:r>
            <a:r>
              <a:rPr lang="en-US" altLang="zh-CN" sz="2400" b="1">
                <a:ea typeface="宋体" charset="-122"/>
              </a:rPr>
              <a:t>* vector;</a:t>
            </a:r>
          </a:p>
          <a:p>
            <a:pPr>
              <a:lnSpc>
                <a:spcPct val="110000"/>
              </a:lnSpc>
              <a:spcBef>
                <a:spcPct val="0"/>
              </a:spcBef>
              <a:buFont typeface="Wingdings" pitchFamily="2" charset="2"/>
              <a:buNone/>
            </a:pPr>
            <a:r>
              <a:rPr lang="en-US" altLang="zh-CN" sz="2400" b="1">
                <a:ea typeface="宋体" charset="-122"/>
              </a:rPr>
              <a:t>     int size;</a:t>
            </a:r>
          </a:p>
          <a:p>
            <a:pPr>
              <a:lnSpc>
                <a:spcPct val="110000"/>
              </a:lnSpc>
              <a:spcBef>
                <a:spcPct val="0"/>
              </a:spcBef>
              <a:buFont typeface="Wingdings" pitchFamily="2" charset="2"/>
              <a:buNone/>
            </a:pPr>
            <a:r>
              <a:rPr lang="en-US" altLang="zh-CN" sz="2400" b="1">
                <a:ea typeface="宋体" charset="-122"/>
              </a:rPr>
              <a:t>public:</a:t>
            </a:r>
          </a:p>
          <a:p>
            <a:pPr>
              <a:lnSpc>
                <a:spcPct val="110000"/>
              </a:lnSpc>
              <a:spcBef>
                <a:spcPct val="0"/>
              </a:spcBef>
              <a:buFont typeface="Wingdings" pitchFamily="2" charset="2"/>
              <a:buNone/>
            </a:pPr>
            <a:r>
              <a:rPr lang="en-US" altLang="zh-CN" sz="2400" b="1">
                <a:ea typeface="宋体" charset="-122"/>
              </a:rPr>
              <a:t>      List (int length) {                                    //</a:t>
            </a:r>
            <a:r>
              <a:rPr lang="zh-CN" altLang="en-US" sz="2400" b="1">
                <a:ea typeface="宋体" charset="-122"/>
              </a:rPr>
              <a:t>构造函数</a:t>
            </a:r>
            <a:endParaRPr lang="en-US" altLang="zh-CN" sz="2400" b="1">
              <a:ea typeface="宋体" charset="-122"/>
            </a:endParaRPr>
          </a:p>
          <a:p>
            <a:pPr>
              <a:lnSpc>
                <a:spcPct val="110000"/>
              </a:lnSpc>
              <a:spcBef>
                <a:spcPct val="0"/>
              </a:spcBef>
              <a:buFont typeface="Wingdings" pitchFamily="2" charset="2"/>
              <a:buNone/>
            </a:pPr>
            <a:r>
              <a:rPr lang="en-US" altLang="zh-CN" sz="2400" b="1">
                <a:ea typeface="宋体" charset="-122"/>
              </a:rPr>
              <a:t>          vector=new </a:t>
            </a:r>
            <a:r>
              <a:rPr lang="en-US" altLang="zh-CN" sz="2400" b="1">
                <a:solidFill>
                  <a:srgbClr val="FF0000"/>
                </a:solidFill>
                <a:ea typeface="宋体" charset="-122"/>
              </a:rPr>
              <a:t>ELEMENT_TYPE</a:t>
            </a:r>
            <a:r>
              <a:rPr lang="en-US" altLang="zh-CN" sz="2400" b="1">
                <a:ea typeface="宋体" charset="-122"/>
              </a:rPr>
              <a:t>[length];</a:t>
            </a:r>
          </a:p>
          <a:p>
            <a:pPr>
              <a:lnSpc>
                <a:spcPct val="110000"/>
              </a:lnSpc>
              <a:spcBef>
                <a:spcPct val="0"/>
              </a:spcBef>
              <a:buFont typeface="Wingdings" pitchFamily="2" charset="2"/>
              <a:buNone/>
            </a:pPr>
            <a:r>
              <a:rPr lang="en-US" altLang="zh-CN" sz="2400" b="1">
                <a:ea typeface="宋体" charset="-122"/>
              </a:rPr>
              <a:t>          size=length;</a:t>
            </a:r>
          </a:p>
          <a:p>
            <a:pPr>
              <a:lnSpc>
                <a:spcPct val="110000"/>
              </a:lnSpc>
              <a:spcBef>
                <a:spcPct val="0"/>
              </a:spcBef>
              <a:buFont typeface="Wingdings" pitchFamily="2" charset="2"/>
              <a:buNone/>
            </a:pPr>
            <a:r>
              <a:rPr lang="en-US" altLang="zh-CN" sz="2400" b="1">
                <a:ea typeface="宋体" charset="-122"/>
              </a:rPr>
              <a:t>      }</a:t>
            </a:r>
          </a:p>
          <a:p>
            <a:pPr>
              <a:lnSpc>
                <a:spcPct val="110000"/>
              </a:lnSpc>
              <a:spcBef>
                <a:spcPct val="0"/>
              </a:spcBef>
              <a:buFont typeface="Wingdings" pitchFamily="2" charset="2"/>
              <a:buNone/>
            </a:pPr>
            <a:r>
              <a:rPr lang="en-US" altLang="zh-CN" sz="2400" b="1">
                <a:ea typeface="宋体" charset="-122"/>
              </a:rPr>
              <a:t>      ~List( ) { delete [ ] vector;  }              //</a:t>
            </a:r>
            <a:r>
              <a:rPr lang="zh-CN" altLang="en-US" sz="2400" b="1">
                <a:ea typeface="宋体" charset="-122"/>
              </a:rPr>
              <a:t>析构函数</a:t>
            </a:r>
          </a:p>
          <a:p>
            <a:pPr>
              <a:lnSpc>
                <a:spcPct val="110000"/>
              </a:lnSpc>
              <a:spcBef>
                <a:spcPct val="0"/>
              </a:spcBef>
              <a:buFont typeface="Wingdings" pitchFamily="2" charset="2"/>
              <a:buNone/>
            </a:pPr>
            <a:r>
              <a:rPr lang="zh-CN" altLang="en-US" sz="2400" b="1">
                <a:ea typeface="宋体" charset="-122"/>
              </a:rPr>
              <a:t>　 </a:t>
            </a:r>
            <a:r>
              <a:rPr lang="en-US" altLang="zh-CN" sz="2400" b="1">
                <a:solidFill>
                  <a:srgbClr val="FF0000"/>
                </a:solidFill>
                <a:ea typeface="宋体" charset="-122"/>
              </a:rPr>
              <a:t>ELEMENT_TYPE</a:t>
            </a:r>
            <a:r>
              <a:rPr lang="en-US" altLang="zh-CN" sz="2400" b="1">
                <a:ea typeface="宋体" charset="-122"/>
              </a:rPr>
              <a:t>&amp; operator[ ](int index) {</a:t>
            </a:r>
          </a:p>
          <a:p>
            <a:pPr>
              <a:lnSpc>
                <a:spcPct val="110000"/>
              </a:lnSpc>
              <a:spcBef>
                <a:spcPct val="0"/>
              </a:spcBef>
              <a:buFont typeface="Wingdings" pitchFamily="2" charset="2"/>
              <a:buNone/>
            </a:pPr>
            <a:r>
              <a:rPr lang="en-US" altLang="zh-CN" sz="2400" b="1">
                <a:ea typeface="宋体" charset="-122"/>
              </a:rPr>
              <a:t>          return vector[index];  }</a:t>
            </a:r>
          </a:p>
          <a:p>
            <a:pPr>
              <a:lnSpc>
                <a:spcPct val="110000"/>
              </a:lnSpc>
              <a:spcBef>
                <a:spcPct val="0"/>
              </a:spcBef>
              <a:buFont typeface="Wingdings" pitchFamily="2" charset="2"/>
              <a:buNone/>
            </a:pPr>
            <a:r>
              <a:rPr lang="en-US" altLang="zh-CN" sz="2400" b="1">
                <a:ea typeface="宋体"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2"/>
          </p:nvPr>
        </p:nvSpPr>
        <p:spPr>
          <a:xfrm>
            <a:off x="6727825" y="6408738"/>
            <a:ext cx="1919288" cy="365125"/>
          </a:xfrm>
        </p:spPr>
        <p:txBody>
          <a:bodyPr/>
          <a:lstStyle/>
          <a:p>
            <a:pPr algn="l">
              <a:defRPr/>
            </a:pPr>
            <a:fld id="{35A16711-1C7D-4E84-BA71-5CEEE110AB7D}" type="slidenum">
              <a:rPr lang="en-US" altLang="zh-CN"/>
              <a:pPr algn="l">
                <a:defRPr/>
              </a:pPr>
              <a:t>47</a:t>
            </a:fld>
            <a:endParaRPr lang="en-US" altLang="zh-CN"/>
          </a:p>
        </p:txBody>
      </p:sp>
      <p:sp>
        <p:nvSpPr>
          <p:cNvPr id="389122" name="Rectangle 2"/>
          <p:cNvSpPr>
            <a:spLocks noGrp="1" noChangeArrowheads="1"/>
          </p:cNvSpPr>
          <p:nvPr>
            <p:ph type="body" idx="1"/>
          </p:nvPr>
        </p:nvSpPr>
        <p:spPr>
          <a:xfrm>
            <a:off x="323528" y="476548"/>
            <a:ext cx="8218487" cy="4392612"/>
          </a:xfrm>
        </p:spPr>
        <p:txBody>
          <a:bodyPr/>
          <a:lstStyle/>
          <a:p>
            <a:pPr eaLnBrk="1" hangingPunct="1">
              <a:lnSpc>
                <a:spcPct val="120000"/>
              </a:lnSpc>
              <a:buFont typeface="Wingdings" pitchFamily="2" charset="2"/>
              <a:buNone/>
              <a:defRPr/>
            </a:pPr>
            <a:r>
              <a:rPr lang="zh-CN" altLang="en-US" b="1" u="sng" dirty="0">
                <a:ea typeface="宋体" pitchFamily="2" charset="-122"/>
              </a:rPr>
              <a:t>注意：</a:t>
            </a:r>
          </a:p>
          <a:p>
            <a:pPr eaLnBrk="1" hangingPunct="1">
              <a:lnSpc>
                <a:spcPct val="120000"/>
              </a:lnSpc>
              <a:defRPr/>
            </a:pPr>
            <a:r>
              <a:rPr lang="zh-CN" altLang="en-US" b="1" dirty="0">
                <a:ea typeface="宋体" pitchFamily="2" charset="-122"/>
              </a:rPr>
              <a:t>    用</a:t>
            </a:r>
            <a:r>
              <a:rPr lang="en-US" altLang="zh-CN" b="1" dirty="0">
                <a:ea typeface="宋体" pitchFamily="2" charset="-122"/>
              </a:rPr>
              <a:t>template </a:t>
            </a:r>
            <a:r>
              <a:rPr lang="zh-CN" altLang="en-US" b="1" dirty="0">
                <a:ea typeface="宋体" pitchFamily="2" charset="-122"/>
              </a:rPr>
              <a:t>引出模板形式参数；</a:t>
            </a:r>
          </a:p>
          <a:p>
            <a:pPr eaLnBrk="1" hangingPunct="1">
              <a:lnSpc>
                <a:spcPct val="120000"/>
              </a:lnSpc>
              <a:defRPr/>
            </a:pPr>
            <a:r>
              <a:rPr lang="zh-CN" altLang="en-US" b="1" dirty="0">
                <a:ea typeface="宋体" pitchFamily="2" charset="-122"/>
              </a:rPr>
              <a:t>    类定义中数据类型使用模板形式参数。</a:t>
            </a:r>
          </a:p>
          <a:p>
            <a:pPr eaLnBrk="1" hangingPunct="1">
              <a:lnSpc>
                <a:spcPct val="120000"/>
              </a:lnSpc>
              <a:defRPr/>
            </a:pPr>
            <a:r>
              <a:rPr lang="zh-CN" altLang="en-US" b="1" dirty="0">
                <a:ea typeface="宋体" pitchFamily="2" charset="-122"/>
              </a:rPr>
              <a:t>    这种形式的类不能直接用于创建对象实例。为什么？）</a:t>
            </a:r>
            <a:endParaRPr lang="en-US" altLang="zh-CN" b="1" dirty="0">
              <a:ea typeface="宋体" pitchFamily="2" charset="-122"/>
            </a:endParaRPr>
          </a:p>
          <a:p>
            <a:pPr eaLnBrk="1" hangingPunct="1">
              <a:lnSpc>
                <a:spcPct val="120000"/>
              </a:lnSpc>
              <a:defRPr/>
            </a:pPr>
            <a:r>
              <a:rPr lang="zh-CN" altLang="en-US" dirty="0">
                <a:solidFill>
                  <a:srgbClr val="FF0000"/>
                </a:solidFill>
                <a:effectLst>
                  <a:outerShdw blurRad="38100" dist="38100" dir="2700000" algn="tl">
                    <a:srgbClr val="000000"/>
                  </a:outerShdw>
                </a:effectLst>
                <a:ea typeface="宋体" pitchFamily="2" charset="-122"/>
              </a:rPr>
              <a:t>    </a:t>
            </a:r>
            <a:r>
              <a:rPr lang="zh-CN" altLang="en-US" u="sng" dirty="0">
                <a:solidFill>
                  <a:srgbClr val="FF0000"/>
                </a:solidFill>
                <a:effectLst>
                  <a:outerShdw blurRad="38100" dist="38100" dir="2700000" algn="tl">
                    <a:srgbClr val="000000"/>
                  </a:outerShdw>
                </a:effectLst>
                <a:ea typeface="宋体" pitchFamily="2" charset="-122"/>
              </a:rPr>
              <a:t>在类定义之外实现成员函数时，必须逐一指明模板参数，否则产生语法错误。</a:t>
            </a:r>
            <a:endParaRPr lang="zh-CN" altLang="en-US" b="1" dirty="0">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2"/>
          <p:cNvSpPr>
            <a:spLocks noGrp="1" noChangeArrowheads="1"/>
          </p:cNvSpPr>
          <p:nvPr>
            <p:ph type="sldNum" sz="quarter" idx="12"/>
          </p:nvPr>
        </p:nvSpPr>
        <p:spPr>
          <a:xfrm>
            <a:off x="6727825" y="6408738"/>
            <a:ext cx="1919288" cy="365125"/>
          </a:xfrm>
        </p:spPr>
        <p:txBody>
          <a:bodyPr/>
          <a:lstStyle/>
          <a:p>
            <a:pPr algn="l">
              <a:defRPr/>
            </a:pPr>
            <a:fld id="{950DAF90-5A09-4EC1-B567-A8C98F91EFC8}" type="slidenum">
              <a:rPr lang="en-US" altLang="zh-CN"/>
              <a:pPr algn="l">
                <a:defRPr/>
              </a:pPr>
              <a:t>48</a:t>
            </a:fld>
            <a:endParaRPr lang="en-US" altLang="zh-CN"/>
          </a:p>
        </p:txBody>
      </p:sp>
      <p:sp>
        <p:nvSpPr>
          <p:cNvPr id="3" name="内容占位符 2"/>
          <p:cNvSpPr>
            <a:spLocks noGrp="1"/>
          </p:cNvSpPr>
          <p:nvPr>
            <p:ph idx="1"/>
          </p:nvPr>
        </p:nvSpPr>
        <p:spPr>
          <a:xfrm>
            <a:off x="323528" y="404664"/>
            <a:ext cx="8424863" cy="5184775"/>
          </a:xfrm>
        </p:spPr>
        <p:txBody>
          <a:bodyPr/>
          <a:lstStyle/>
          <a:p>
            <a:pPr eaLnBrk="1" hangingPunct="1">
              <a:buFontTx/>
              <a:buNone/>
              <a:defRPr/>
            </a:pPr>
            <a:r>
              <a:rPr lang="zh-CN" altLang="en-US" sz="3200" b="1" dirty="0">
                <a:solidFill>
                  <a:srgbClr val="000000"/>
                </a:solidFill>
                <a:latin typeface="+mj-ea"/>
                <a:ea typeface="+mj-ea"/>
              </a:rPr>
              <a:t>类模板成员函数在类外定义的格式为：</a:t>
            </a:r>
          </a:p>
          <a:p>
            <a:pPr eaLnBrk="1" hangingPunct="1">
              <a:lnSpc>
                <a:spcPct val="80000"/>
              </a:lnSpc>
              <a:buFontTx/>
              <a:buNone/>
              <a:defRPr/>
            </a:pPr>
            <a:endParaRPr lang="en-US" altLang="zh-CN" sz="3200" b="1" dirty="0">
              <a:solidFill>
                <a:schemeClr val="tx2">
                  <a:lumMod val="50000"/>
                </a:schemeClr>
              </a:solidFill>
              <a:latin typeface="+mj-ea"/>
              <a:ea typeface="+mj-ea"/>
            </a:endParaRPr>
          </a:p>
          <a:p>
            <a:pPr eaLnBrk="1" hangingPunct="1">
              <a:lnSpc>
                <a:spcPct val="80000"/>
              </a:lnSpc>
              <a:buFontTx/>
              <a:buNone/>
              <a:defRPr/>
            </a:pPr>
            <a:r>
              <a:rPr lang="en-US" altLang="zh-CN" b="1" dirty="0">
                <a:solidFill>
                  <a:schemeClr val="tx2">
                    <a:lumMod val="50000"/>
                  </a:schemeClr>
                </a:solidFill>
                <a:latin typeface="+mj-ea"/>
                <a:ea typeface="+mj-ea"/>
              </a:rPr>
              <a:t>template &lt;</a:t>
            </a:r>
            <a:r>
              <a:rPr lang="zh-CN" altLang="en-US" b="1" dirty="0">
                <a:solidFill>
                  <a:schemeClr val="tx2">
                    <a:lumMod val="50000"/>
                  </a:schemeClr>
                </a:solidFill>
                <a:latin typeface="+mj-ea"/>
                <a:ea typeface="+mj-ea"/>
              </a:rPr>
              <a:t>模板形参表</a:t>
            </a:r>
            <a:r>
              <a:rPr lang="en-US" altLang="zh-CN" b="1" dirty="0">
                <a:solidFill>
                  <a:schemeClr val="tx2">
                    <a:lumMod val="50000"/>
                  </a:schemeClr>
                </a:solidFill>
                <a:latin typeface="+mj-ea"/>
                <a:ea typeface="+mj-ea"/>
              </a:rPr>
              <a:t>&gt;</a:t>
            </a:r>
          </a:p>
          <a:p>
            <a:pPr eaLnBrk="1" hangingPunct="1">
              <a:lnSpc>
                <a:spcPct val="80000"/>
              </a:lnSpc>
              <a:buFontTx/>
              <a:buNone/>
              <a:defRPr/>
            </a:pPr>
            <a:r>
              <a:rPr lang="zh-CN" altLang="en-US" b="1" dirty="0">
                <a:solidFill>
                  <a:schemeClr val="tx2">
                    <a:lumMod val="50000"/>
                  </a:schemeClr>
                </a:solidFill>
                <a:latin typeface="+mj-ea"/>
                <a:ea typeface="+mj-ea"/>
              </a:rPr>
              <a:t>返回类型  </a:t>
            </a:r>
            <a:r>
              <a:rPr lang="zh-CN" altLang="en-US" b="1" dirty="0">
                <a:solidFill>
                  <a:srgbClr val="FF0000"/>
                </a:solidFill>
                <a:latin typeface="+mj-ea"/>
                <a:ea typeface="+mj-ea"/>
              </a:rPr>
              <a:t>类名</a:t>
            </a:r>
            <a:r>
              <a:rPr lang="en-US" altLang="zh-CN" b="1" dirty="0">
                <a:solidFill>
                  <a:srgbClr val="FF0000"/>
                </a:solidFill>
                <a:latin typeface="+mj-ea"/>
                <a:ea typeface="+mj-ea"/>
              </a:rPr>
              <a:t>&lt;</a:t>
            </a:r>
            <a:r>
              <a:rPr lang="zh-CN" altLang="en-US" b="1" dirty="0">
                <a:solidFill>
                  <a:srgbClr val="FF0000"/>
                </a:solidFill>
                <a:latin typeface="+mj-ea"/>
                <a:ea typeface="+mj-ea"/>
              </a:rPr>
              <a:t>类型名表</a:t>
            </a:r>
            <a:r>
              <a:rPr lang="en-US" altLang="zh-CN" b="1" dirty="0">
                <a:solidFill>
                  <a:srgbClr val="FF0000"/>
                </a:solidFill>
                <a:latin typeface="+mj-ea"/>
                <a:ea typeface="+mj-ea"/>
              </a:rPr>
              <a:t>&gt;</a:t>
            </a:r>
            <a:r>
              <a:rPr lang="en-US" altLang="zh-CN" b="1" dirty="0">
                <a:solidFill>
                  <a:schemeClr val="tx2">
                    <a:lumMod val="50000"/>
                  </a:schemeClr>
                </a:solidFill>
                <a:latin typeface="+mj-ea"/>
                <a:ea typeface="+mj-ea"/>
              </a:rPr>
              <a:t>::</a:t>
            </a:r>
            <a:r>
              <a:rPr lang="zh-CN" altLang="en-US" b="1" dirty="0">
                <a:solidFill>
                  <a:schemeClr val="tx2">
                    <a:lumMod val="50000"/>
                  </a:schemeClr>
                </a:solidFill>
                <a:latin typeface="+mj-ea"/>
                <a:ea typeface="+mj-ea"/>
              </a:rPr>
              <a:t>函数名</a:t>
            </a:r>
            <a:r>
              <a:rPr lang="en-US" altLang="zh-CN" b="1" dirty="0">
                <a:solidFill>
                  <a:schemeClr val="tx2">
                    <a:lumMod val="50000"/>
                  </a:schemeClr>
                </a:solidFill>
                <a:latin typeface="+mj-ea"/>
                <a:ea typeface="+mj-ea"/>
              </a:rPr>
              <a:t>(</a:t>
            </a:r>
            <a:r>
              <a:rPr lang="zh-CN" altLang="en-US" b="1" dirty="0">
                <a:solidFill>
                  <a:schemeClr val="tx2">
                    <a:lumMod val="50000"/>
                  </a:schemeClr>
                </a:solidFill>
                <a:latin typeface="+mj-ea"/>
                <a:ea typeface="+mj-ea"/>
              </a:rPr>
              <a:t>参数表</a:t>
            </a:r>
            <a:r>
              <a:rPr lang="en-US" altLang="zh-CN" b="1" dirty="0">
                <a:solidFill>
                  <a:schemeClr val="tx2">
                    <a:lumMod val="50000"/>
                  </a:schemeClr>
                </a:solidFill>
                <a:latin typeface="+mj-ea"/>
                <a:ea typeface="+mj-ea"/>
              </a:rPr>
              <a:t>)</a:t>
            </a:r>
          </a:p>
          <a:p>
            <a:pPr eaLnBrk="1" hangingPunct="1">
              <a:lnSpc>
                <a:spcPct val="80000"/>
              </a:lnSpc>
              <a:buFontTx/>
              <a:buNone/>
              <a:defRPr/>
            </a:pPr>
            <a:r>
              <a:rPr lang="en-US" altLang="zh-CN" b="1" dirty="0">
                <a:solidFill>
                  <a:schemeClr val="tx2">
                    <a:lumMod val="50000"/>
                  </a:schemeClr>
                </a:solidFill>
                <a:latin typeface="+mj-ea"/>
                <a:ea typeface="+mj-ea"/>
              </a:rPr>
              <a:t>{</a:t>
            </a:r>
          </a:p>
          <a:p>
            <a:pPr eaLnBrk="1" hangingPunct="1">
              <a:lnSpc>
                <a:spcPct val="80000"/>
              </a:lnSpc>
              <a:buFontTx/>
              <a:buNone/>
              <a:defRPr/>
            </a:pPr>
            <a:r>
              <a:rPr lang="en-US" altLang="zh-CN" b="1" dirty="0">
                <a:solidFill>
                  <a:schemeClr val="tx2">
                    <a:lumMod val="50000"/>
                  </a:schemeClr>
                </a:solidFill>
                <a:latin typeface="+mj-ea"/>
                <a:ea typeface="+mj-ea"/>
              </a:rPr>
              <a:t>      </a:t>
            </a:r>
            <a:r>
              <a:rPr lang="zh-CN" altLang="en-US" b="1" dirty="0">
                <a:solidFill>
                  <a:schemeClr val="tx2">
                    <a:lumMod val="50000"/>
                  </a:schemeClr>
                </a:solidFill>
                <a:latin typeface="+mj-ea"/>
                <a:ea typeface="+mj-ea"/>
              </a:rPr>
              <a:t>成员函数体</a:t>
            </a:r>
          </a:p>
          <a:p>
            <a:pPr eaLnBrk="1" hangingPunct="1">
              <a:lnSpc>
                <a:spcPct val="80000"/>
              </a:lnSpc>
              <a:buFontTx/>
              <a:buNone/>
              <a:defRPr/>
            </a:pPr>
            <a:r>
              <a:rPr lang="en-US" altLang="zh-CN" b="1" dirty="0">
                <a:solidFill>
                  <a:schemeClr val="tx2">
                    <a:lumMod val="50000"/>
                  </a:schemeClr>
                </a:solidFill>
                <a:latin typeface="+mj-ea"/>
                <a:ea typeface="+mj-ea"/>
              </a:rPr>
              <a:t>}</a:t>
            </a:r>
          </a:p>
          <a:p>
            <a:pPr eaLnBrk="1" hangingPunct="1">
              <a:buFontTx/>
              <a:buNone/>
              <a:defRPr/>
            </a:pPr>
            <a:endParaRPr lang="zh-CN" altLang="en-US" sz="3200" b="1" dirty="0">
              <a:latin typeface="+mj-ea"/>
              <a:ea typeface="+mj-ea"/>
            </a:endParaRPr>
          </a:p>
        </p:txBody>
      </p:sp>
      <p:sp>
        <p:nvSpPr>
          <p:cNvPr id="4" name="灯片编号占位符 3"/>
          <p:cNvSpPr txBox="1">
            <a:spLocks noGrp="1"/>
          </p:cNvSpPr>
          <p:nvPr/>
        </p:nvSpPr>
        <p:spPr bwMode="auto">
          <a:xfrm>
            <a:off x="8101013" y="6400800"/>
            <a:ext cx="1042987" cy="457200"/>
          </a:xfrm>
          <a:prstGeom prst="rect">
            <a:avLst/>
          </a:prstGeom>
          <a:noFill/>
          <a:ln>
            <a:miter lim="800000"/>
            <a:headEnd/>
            <a:tailEnd/>
          </a:ln>
        </p:spPr>
        <p:txBody>
          <a:bodyPr anchor="b"/>
          <a:lstStyle/>
          <a:p>
            <a:pPr algn="r">
              <a:defRPr/>
            </a:pPr>
            <a:fld id="{BAE48D7E-8AFE-44B8-9EE4-C8DBAEA22C64}" type="slidenum">
              <a:rPr lang="en-US" altLang="zh-CN" sz="1200">
                <a:solidFill>
                  <a:srgbClr val="FF5050"/>
                </a:solidFill>
                <a:effectLst>
                  <a:outerShdw blurRad="38100" dist="38100" dir="2700000" algn="tl">
                    <a:srgbClr val="C0C0C0"/>
                  </a:outerShdw>
                </a:effectLst>
                <a:ea typeface="宋体" pitchFamily="2" charset="-122"/>
              </a:rPr>
              <a:pPr algn="r">
                <a:defRPr/>
              </a:pPr>
              <a:t>48</a:t>
            </a:fld>
            <a:endParaRPr lang="en-US" altLang="zh-CN" sz="1200">
              <a:solidFill>
                <a:srgbClr val="FF5050"/>
              </a:solidFill>
              <a:effectLst>
                <a:outerShdw blurRad="38100" dist="38100" dir="2700000" algn="tl">
                  <a:srgbClr val="C0C0C0"/>
                </a:outerShdw>
              </a:effectLst>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0"/>
          </p:nvPr>
        </p:nvSpPr>
        <p:spPr/>
        <p:txBody>
          <a:bodyPr/>
          <a:lstStyle/>
          <a:p>
            <a:pPr>
              <a:defRPr/>
            </a:pPr>
            <a:fld id="{CA40EE34-68B4-46C8-9CE6-9458A1DEEB30}" type="slidenum">
              <a:rPr lang="en-US" altLang="zh-CN"/>
              <a:pPr>
                <a:defRPr/>
              </a:pPr>
              <a:t>49</a:t>
            </a:fld>
            <a:endParaRPr lang="en-US" altLang="zh-CN"/>
          </a:p>
        </p:txBody>
      </p:sp>
      <p:sp>
        <p:nvSpPr>
          <p:cNvPr id="47107" name="Rectangle 2"/>
          <p:cNvSpPr>
            <a:spLocks noGrp="1" noChangeArrowheads="1"/>
          </p:cNvSpPr>
          <p:nvPr>
            <p:ph type="body" idx="1"/>
          </p:nvPr>
        </p:nvSpPr>
        <p:spPr>
          <a:xfrm>
            <a:off x="179388" y="476250"/>
            <a:ext cx="8964612" cy="5976938"/>
          </a:xfrm>
          <a:solidFill>
            <a:schemeClr val="tx1"/>
          </a:solidFill>
        </p:spPr>
        <p:txBody>
          <a:bodyPr/>
          <a:lstStyle/>
          <a:p>
            <a:pPr>
              <a:lnSpc>
                <a:spcPct val="110000"/>
              </a:lnSpc>
              <a:spcBef>
                <a:spcPct val="0"/>
              </a:spcBef>
              <a:buFont typeface="Wingdings" pitchFamily="2" charset="2"/>
              <a:buNone/>
            </a:pPr>
            <a:r>
              <a:rPr lang="zh-CN" altLang="en-US" sz="2600" b="1" dirty="0">
                <a:ea typeface="宋体" charset="-122"/>
              </a:rPr>
              <a:t>例：定义一个数组类模板</a:t>
            </a:r>
            <a:r>
              <a:rPr lang="en-US" altLang="zh-CN" sz="2600" b="1" dirty="0">
                <a:ea typeface="宋体" charset="-122"/>
              </a:rPr>
              <a:t>List</a:t>
            </a:r>
            <a:endParaRPr lang="zh-CN" altLang="en-US" sz="2600" b="1" dirty="0">
              <a:ea typeface="宋体" charset="-122"/>
            </a:endParaRPr>
          </a:p>
          <a:p>
            <a:pPr>
              <a:lnSpc>
                <a:spcPct val="110000"/>
              </a:lnSpc>
              <a:spcBef>
                <a:spcPct val="0"/>
              </a:spcBef>
              <a:buFont typeface="Wingdings" pitchFamily="2" charset="2"/>
              <a:buNone/>
            </a:pPr>
            <a:r>
              <a:rPr lang="en-US" altLang="zh-CN" sz="2600" b="1" dirty="0">
                <a:ea typeface="宋体" charset="-122"/>
              </a:rPr>
              <a:t>template&lt;class ELEMENT_TYPE&gt;</a:t>
            </a:r>
          </a:p>
          <a:p>
            <a:pPr>
              <a:lnSpc>
                <a:spcPct val="110000"/>
              </a:lnSpc>
              <a:spcBef>
                <a:spcPct val="0"/>
              </a:spcBef>
              <a:buFont typeface="Wingdings" pitchFamily="2" charset="2"/>
              <a:buNone/>
            </a:pPr>
            <a:r>
              <a:rPr lang="en-US" altLang="zh-CN" sz="2600" b="1" dirty="0">
                <a:ea typeface="宋体" charset="-122"/>
              </a:rPr>
              <a:t>class List{ </a:t>
            </a:r>
          </a:p>
          <a:p>
            <a:pPr>
              <a:lnSpc>
                <a:spcPct val="110000"/>
              </a:lnSpc>
              <a:spcBef>
                <a:spcPct val="0"/>
              </a:spcBef>
              <a:buFont typeface="Wingdings" pitchFamily="2" charset="2"/>
              <a:buNone/>
            </a:pPr>
            <a:r>
              <a:rPr lang="en-US" altLang="zh-CN" sz="2600" b="1" dirty="0">
                <a:ea typeface="宋体" charset="-122"/>
              </a:rPr>
              <a:t>protected:</a:t>
            </a:r>
          </a:p>
          <a:p>
            <a:pPr>
              <a:lnSpc>
                <a:spcPct val="110000"/>
              </a:lnSpc>
              <a:spcBef>
                <a:spcPct val="0"/>
              </a:spcBef>
              <a:buFont typeface="Wingdings" pitchFamily="2" charset="2"/>
              <a:buNone/>
            </a:pPr>
            <a:r>
              <a:rPr lang="en-US" altLang="zh-CN" sz="2600" b="1" dirty="0">
                <a:ea typeface="宋体" charset="-122"/>
              </a:rPr>
              <a:t>     ELEMENT_TYPE* vector;</a:t>
            </a:r>
          </a:p>
          <a:p>
            <a:pPr>
              <a:lnSpc>
                <a:spcPct val="110000"/>
              </a:lnSpc>
              <a:spcBef>
                <a:spcPct val="0"/>
              </a:spcBef>
              <a:buFont typeface="Wingdings" pitchFamily="2" charset="2"/>
              <a:buNone/>
            </a:pPr>
            <a:r>
              <a:rPr lang="en-US" altLang="zh-CN" sz="2600" b="1" dirty="0">
                <a:ea typeface="宋体" charset="-122"/>
              </a:rPr>
              <a:t>     int size;</a:t>
            </a:r>
          </a:p>
          <a:p>
            <a:pPr>
              <a:lnSpc>
                <a:spcPct val="110000"/>
              </a:lnSpc>
              <a:spcBef>
                <a:spcPct val="0"/>
              </a:spcBef>
              <a:buFont typeface="Wingdings" pitchFamily="2" charset="2"/>
              <a:buNone/>
            </a:pPr>
            <a:r>
              <a:rPr lang="en-US" altLang="zh-CN" sz="2600" b="1" dirty="0">
                <a:ea typeface="宋体" charset="-122"/>
              </a:rPr>
              <a:t>public:</a:t>
            </a:r>
          </a:p>
          <a:p>
            <a:pPr>
              <a:lnSpc>
                <a:spcPct val="110000"/>
              </a:lnSpc>
              <a:spcBef>
                <a:spcPct val="0"/>
              </a:spcBef>
              <a:buFont typeface="Wingdings" pitchFamily="2" charset="2"/>
              <a:buNone/>
            </a:pPr>
            <a:r>
              <a:rPr lang="en-US" altLang="zh-CN" sz="2600" b="1" dirty="0">
                <a:ea typeface="宋体" charset="-122"/>
              </a:rPr>
              <a:t>      List (int length);</a:t>
            </a:r>
            <a:r>
              <a:rPr lang="en-US" altLang="zh-CN" sz="2400" b="1" dirty="0">
                <a:ea typeface="宋体" charset="-122"/>
              </a:rPr>
              <a:t>      //</a:t>
            </a:r>
            <a:r>
              <a:rPr lang="zh-CN" altLang="en-US" sz="2400" b="1" dirty="0">
                <a:ea typeface="宋体" charset="-122"/>
              </a:rPr>
              <a:t>构造函数</a:t>
            </a:r>
            <a:endParaRPr lang="en-US" altLang="zh-CN" sz="2600" b="1" dirty="0">
              <a:ea typeface="宋体" charset="-122"/>
            </a:endParaRPr>
          </a:p>
          <a:p>
            <a:pPr>
              <a:lnSpc>
                <a:spcPct val="110000"/>
              </a:lnSpc>
              <a:spcBef>
                <a:spcPct val="0"/>
              </a:spcBef>
              <a:buFont typeface="Wingdings" pitchFamily="2" charset="2"/>
              <a:buNone/>
            </a:pPr>
            <a:r>
              <a:rPr lang="en-US" altLang="zh-CN" sz="2600" b="1" dirty="0">
                <a:ea typeface="宋体" charset="-122"/>
              </a:rPr>
              <a:t>      ~List( ) { delete [ ] vector;  }              //</a:t>
            </a:r>
            <a:r>
              <a:rPr lang="zh-CN" altLang="en-US" sz="2600" b="1" dirty="0">
                <a:ea typeface="宋体" charset="-122"/>
              </a:rPr>
              <a:t>析构函数</a:t>
            </a:r>
            <a:endParaRPr lang="en-US" altLang="zh-CN" sz="2600" b="1" dirty="0">
              <a:ea typeface="宋体" charset="-122"/>
            </a:endParaRPr>
          </a:p>
          <a:p>
            <a:pPr>
              <a:lnSpc>
                <a:spcPct val="110000"/>
              </a:lnSpc>
              <a:spcBef>
                <a:spcPct val="0"/>
              </a:spcBef>
              <a:buFont typeface="Wingdings" pitchFamily="2" charset="2"/>
              <a:buNone/>
            </a:pPr>
            <a:r>
              <a:rPr lang="en-US" altLang="zh-CN" sz="2600" b="1" dirty="0">
                <a:ea typeface="宋体" charset="-122"/>
              </a:rPr>
              <a:t>      ELEMENT_TYPE&amp; operator[ ](int index);</a:t>
            </a:r>
          </a:p>
          <a:p>
            <a:pPr>
              <a:lnSpc>
                <a:spcPct val="110000"/>
              </a:lnSpc>
              <a:spcBef>
                <a:spcPct val="0"/>
              </a:spcBef>
              <a:buFont typeface="Wingdings" pitchFamily="2" charset="2"/>
              <a:buNone/>
            </a:pPr>
            <a:r>
              <a:rPr lang="en-US" altLang="zh-CN" sz="2600" b="1" dirty="0">
                <a:ea typeface="宋体"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模板的类型</a:t>
            </a:r>
          </a:p>
        </p:txBody>
      </p:sp>
      <p:sp>
        <p:nvSpPr>
          <p:cNvPr id="11267" name="Rectangle 3"/>
          <p:cNvSpPr>
            <a:spLocks noGrp="1" noChangeArrowheads="1"/>
          </p:cNvSpPr>
          <p:nvPr>
            <p:ph type="body" idx="1"/>
          </p:nvPr>
        </p:nvSpPr>
        <p:spPr>
          <a:xfrm>
            <a:off x="504726" y="1285875"/>
            <a:ext cx="6659562" cy="4752975"/>
          </a:xfrm>
        </p:spPr>
        <p:txBody>
          <a:bodyPr/>
          <a:lstStyle/>
          <a:p>
            <a:pPr>
              <a:defRPr/>
            </a:pPr>
            <a:r>
              <a:rPr lang="zh-CN" altLang="en-US" sz="4000" dirty="0">
                <a:latin typeface="+mj-ea"/>
                <a:ea typeface="+mj-ea"/>
              </a:rPr>
              <a:t>函数模板</a:t>
            </a:r>
          </a:p>
          <a:p>
            <a:pPr>
              <a:defRPr/>
            </a:pPr>
            <a:r>
              <a:rPr lang="zh-CN" altLang="en-US" sz="4000" dirty="0">
                <a:latin typeface="+mj-ea"/>
                <a:ea typeface="+mj-ea"/>
              </a:rPr>
              <a:t>类模板</a:t>
            </a:r>
          </a:p>
        </p:txBody>
      </p:sp>
    </p:spTree>
    <p:extLst>
      <p:ext uri="{BB962C8B-B14F-4D97-AF65-F5344CB8AC3E}">
        <p14:creationId xmlns:p14="http://schemas.microsoft.com/office/powerpoint/2010/main" val="3326206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0"/>
          </p:nvPr>
        </p:nvSpPr>
        <p:spPr/>
        <p:txBody>
          <a:bodyPr/>
          <a:lstStyle/>
          <a:p>
            <a:pPr>
              <a:defRPr/>
            </a:pPr>
            <a:fld id="{251C619C-8D02-47E9-8912-8D2384BA7D71}" type="slidenum">
              <a:rPr lang="en-US" altLang="zh-CN"/>
              <a:pPr>
                <a:defRPr/>
              </a:pPr>
              <a:t>50</a:t>
            </a:fld>
            <a:endParaRPr lang="en-US" altLang="zh-CN"/>
          </a:p>
        </p:txBody>
      </p:sp>
      <p:sp>
        <p:nvSpPr>
          <p:cNvPr id="47106" name="Rectangle 2"/>
          <p:cNvSpPr>
            <a:spLocks noGrp="1" noChangeArrowheads="1"/>
          </p:cNvSpPr>
          <p:nvPr>
            <p:ph type="body" idx="1"/>
          </p:nvPr>
        </p:nvSpPr>
        <p:spPr>
          <a:xfrm>
            <a:off x="0" y="115888"/>
            <a:ext cx="9144000" cy="6842125"/>
          </a:xfrm>
          <a:solidFill>
            <a:schemeClr val="tx1"/>
          </a:solidFill>
        </p:spPr>
        <p:txBody>
          <a:bodyPr/>
          <a:lstStyle/>
          <a:p>
            <a:pPr>
              <a:lnSpc>
                <a:spcPct val="110000"/>
              </a:lnSpc>
              <a:spcBef>
                <a:spcPct val="0"/>
              </a:spcBef>
              <a:buFont typeface="Wingdings" pitchFamily="2" charset="2"/>
              <a:buNone/>
              <a:defRPr/>
            </a:pPr>
            <a:r>
              <a:rPr lang="en-US" altLang="zh-CN" sz="2400" b="1" dirty="0">
                <a:solidFill>
                  <a:srgbClr val="FF0000"/>
                </a:solidFill>
              </a:rPr>
              <a:t>template&lt;class ELEMENT_TYPE&gt;</a:t>
            </a:r>
          </a:p>
          <a:p>
            <a:pPr>
              <a:lnSpc>
                <a:spcPct val="110000"/>
              </a:lnSpc>
              <a:spcBef>
                <a:spcPct val="0"/>
              </a:spcBef>
              <a:buFont typeface="Wingdings" pitchFamily="2" charset="2"/>
              <a:buNone/>
              <a:defRPr/>
            </a:pPr>
            <a:r>
              <a:rPr lang="en-US" altLang="zh-CN" sz="2400" b="1" dirty="0">
                <a:solidFill>
                  <a:srgbClr val="FF0000"/>
                </a:solidFill>
              </a:rPr>
              <a:t>List&lt; ELEMENT_TYPE &gt;</a:t>
            </a:r>
            <a:r>
              <a:rPr lang="en-US" altLang="zh-CN" sz="2400" b="1" dirty="0">
                <a:solidFill>
                  <a:schemeClr val="bg1"/>
                </a:solidFill>
              </a:rPr>
              <a:t>::</a:t>
            </a:r>
            <a:r>
              <a:rPr lang="en-US" altLang="zh-CN" sz="2400" b="1" dirty="0">
                <a:ea typeface="宋体" pitchFamily="2" charset="-122"/>
              </a:rPr>
              <a:t>List (</a:t>
            </a:r>
            <a:r>
              <a:rPr lang="en-US" altLang="zh-CN" sz="2400" b="1" dirty="0" err="1">
                <a:ea typeface="宋体" pitchFamily="2" charset="-122"/>
              </a:rPr>
              <a:t>int</a:t>
            </a:r>
            <a:r>
              <a:rPr lang="en-US" altLang="zh-CN" sz="2400" b="1" dirty="0">
                <a:ea typeface="宋体" pitchFamily="2" charset="-122"/>
              </a:rPr>
              <a:t> length)</a:t>
            </a:r>
          </a:p>
          <a:p>
            <a:pPr>
              <a:lnSpc>
                <a:spcPct val="110000"/>
              </a:lnSpc>
              <a:spcBef>
                <a:spcPct val="0"/>
              </a:spcBef>
              <a:buFont typeface="Wingdings" pitchFamily="2" charset="2"/>
              <a:buNone/>
              <a:defRPr/>
            </a:pPr>
            <a:r>
              <a:rPr lang="en-US" altLang="zh-CN" sz="2400" b="1" dirty="0">
                <a:ea typeface="宋体" pitchFamily="2" charset="-122"/>
              </a:rPr>
              <a:t>{                                    </a:t>
            </a:r>
          </a:p>
          <a:p>
            <a:pPr>
              <a:lnSpc>
                <a:spcPct val="110000"/>
              </a:lnSpc>
              <a:spcBef>
                <a:spcPct val="0"/>
              </a:spcBef>
              <a:buFont typeface="Wingdings" pitchFamily="2" charset="2"/>
              <a:buNone/>
              <a:defRPr/>
            </a:pPr>
            <a:r>
              <a:rPr lang="en-US" altLang="zh-CN" sz="2400" b="1" dirty="0">
                <a:ea typeface="宋体" pitchFamily="2" charset="-122"/>
              </a:rPr>
              <a:t>          vector=new ELEMENT_TYPE[length];</a:t>
            </a:r>
          </a:p>
          <a:p>
            <a:pPr>
              <a:lnSpc>
                <a:spcPct val="110000"/>
              </a:lnSpc>
              <a:spcBef>
                <a:spcPct val="0"/>
              </a:spcBef>
              <a:buFont typeface="Wingdings" pitchFamily="2" charset="2"/>
              <a:buNone/>
              <a:defRPr/>
            </a:pPr>
            <a:r>
              <a:rPr lang="en-US" altLang="zh-CN" sz="2400" b="1" dirty="0">
                <a:ea typeface="宋体" pitchFamily="2" charset="-122"/>
              </a:rPr>
              <a:t>          size=length;</a:t>
            </a:r>
          </a:p>
          <a:p>
            <a:pPr>
              <a:lnSpc>
                <a:spcPct val="110000"/>
              </a:lnSpc>
              <a:spcBef>
                <a:spcPct val="0"/>
              </a:spcBef>
              <a:buFont typeface="Wingdings" pitchFamily="2" charset="2"/>
              <a:buNone/>
              <a:defRPr/>
            </a:pPr>
            <a:r>
              <a:rPr lang="en-US" altLang="zh-CN" sz="2400" b="1" dirty="0">
                <a:ea typeface="宋体" pitchFamily="2" charset="-122"/>
              </a:rPr>
              <a:t> }</a:t>
            </a:r>
          </a:p>
          <a:p>
            <a:pPr>
              <a:lnSpc>
                <a:spcPct val="110000"/>
              </a:lnSpc>
              <a:spcBef>
                <a:spcPct val="0"/>
              </a:spcBef>
              <a:buFont typeface="Wingdings" pitchFamily="2" charset="2"/>
              <a:buNone/>
              <a:defRPr/>
            </a:pPr>
            <a:endParaRPr lang="en-US" altLang="zh-CN" sz="2400" b="1" dirty="0">
              <a:ea typeface="宋体" pitchFamily="2" charset="-122"/>
            </a:endParaRPr>
          </a:p>
          <a:p>
            <a:pPr>
              <a:lnSpc>
                <a:spcPct val="110000"/>
              </a:lnSpc>
              <a:spcBef>
                <a:spcPct val="0"/>
              </a:spcBef>
              <a:buFontTx/>
              <a:buNone/>
              <a:defRPr/>
            </a:pPr>
            <a:r>
              <a:rPr lang="en-US" altLang="zh-CN" sz="2400" b="1" dirty="0">
                <a:solidFill>
                  <a:srgbClr val="FF0000"/>
                </a:solidFill>
              </a:rPr>
              <a:t>template&lt;class ELEMENT_TYPE&gt;</a:t>
            </a:r>
          </a:p>
          <a:p>
            <a:pPr>
              <a:lnSpc>
                <a:spcPct val="110000"/>
              </a:lnSpc>
              <a:spcBef>
                <a:spcPct val="0"/>
              </a:spcBef>
              <a:buFont typeface="Wingdings" pitchFamily="2" charset="2"/>
              <a:buNone/>
              <a:defRPr/>
            </a:pPr>
            <a:r>
              <a:rPr lang="en-US" altLang="zh-CN" sz="2400" b="1" dirty="0">
                <a:ea typeface="宋体" pitchFamily="2" charset="-122"/>
              </a:rPr>
              <a:t>ELEMENT_TYPE&amp; </a:t>
            </a:r>
            <a:r>
              <a:rPr lang="en-US" altLang="zh-CN" sz="2400" b="1" dirty="0">
                <a:solidFill>
                  <a:srgbClr val="FF0000"/>
                </a:solidFill>
                <a:ea typeface="宋体" pitchFamily="2" charset="-122"/>
              </a:rPr>
              <a:t>List&lt; ELEMENT_TYPE &gt;</a:t>
            </a:r>
            <a:r>
              <a:rPr lang="en-US" altLang="zh-CN" sz="2400" b="1" dirty="0">
                <a:ea typeface="宋体" pitchFamily="2" charset="-122"/>
              </a:rPr>
              <a:t>::operator[](</a:t>
            </a:r>
            <a:r>
              <a:rPr lang="en-US" altLang="zh-CN" sz="2400" b="1" dirty="0" err="1">
                <a:ea typeface="宋体" pitchFamily="2" charset="-122"/>
              </a:rPr>
              <a:t>int</a:t>
            </a:r>
            <a:r>
              <a:rPr lang="en-US" altLang="zh-CN" sz="2400" b="1" dirty="0">
                <a:ea typeface="宋体" pitchFamily="2" charset="-122"/>
              </a:rPr>
              <a:t> index) </a:t>
            </a:r>
          </a:p>
          <a:p>
            <a:pPr>
              <a:lnSpc>
                <a:spcPct val="110000"/>
              </a:lnSpc>
              <a:spcBef>
                <a:spcPct val="0"/>
              </a:spcBef>
              <a:buFont typeface="Wingdings" pitchFamily="2" charset="2"/>
              <a:buNone/>
              <a:defRPr/>
            </a:pPr>
            <a:r>
              <a:rPr lang="en-US" altLang="zh-CN" sz="2400" b="1" dirty="0">
                <a:ea typeface="宋体" pitchFamily="2" charset="-122"/>
              </a:rPr>
              <a:t>{</a:t>
            </a:r>
          </a:p>
          <a:p>
            <a:pPr>
              <a:lnSpc>
                <a:spcPct val="110000"/>
              </a:lnSpc>
              <a:spcBef>
                <a:spcPct val="0"/>
              </a:spcBef>
              <a:buFont typeface="Wingdings" pitchFamily="2" charset="2"/>
              <a:buNone/>
              <a:defRPr/>
            </a:pPr>
            <a:r>
              <a:rPr lang="en-US" altLang="zh-CN" sz="2400" b="1" dirty="0">
                <a:ea typeface="宋体" pitchFamily="2" charset="-122"/>
              </a:rPr>
              <a:t>          return vector[index];  </a:t>
            </a:r>
          </a:p>
          <a:p>
            <a:pPr>
              <a:lnSpc>
                <a:spcPct val="110000"/>
              </a:lnSpc>
              <a:spcBef>
                <a:spcPct val="0"/>
              </a:spcBef>
              <a:buFont typeface="Wingdings" pitchFamily="2" charset="2"/>
              <a:buNone/>
              <a:defRPr/>
            </a:pPr>
            <a:r>
              <a:rPr lang="en-US" altLang="zh-CN" sz="2400" b="1" dirty="0">
                <a:ea typeface="宋体" pitchFamily="2" charset="-122"/>
              </a:rPr>
              <a:t>}</a:t>
            </a:r>
          </a:p>
          <a:p>
            <a:pPr>
              <a:lnSpc>
                <a:spcPct val="110000"/>
              </a:lnSpc>
              <a:spcBef>
                <a:spcPct val="0"/>
              </a:spcBef>
              <a:buFontTx/>
              <a:buNone/>
              <a:defRPr/>
            </a:pPr>
            <a:r>
              <a:rPr lang="zh-CN" altLang="en-US" sz="2400" b="1" dirty="0">
                <a:solidFill>
                  <a:srgbClr val="FF0000"/>
                </a:solidFill>
              </a:rPr>
              <a:t>注意：类名为     </a:t>
            </a:r>
            <a:r>
              <a:rPr lang="en-US" altLang="zh-CN" sz="2400" b="1" dirty="0">
                <a:solidFill>
                  <a:srgbClr val="FF0000"/>
                </a:solidFill>
              </a:rPr>
              <a:t>List&lt;ELEMENT_TYPE&gt;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p:txBody>
          <a:bodyPr/>
          <a:lstStyle/>
          <a:p>
            <a:pPr eaLnBrk="1" hangingPunct="1">
              <a:lnSpc>
                <a:spcPct val="120000"/>
              </a:lnSpc>
              <a:buFont typeface="Wingdings" pitchFamily="2" charset="2"/>
              <a:buNone/>
            </a:pPr>
            <a:r>
              <a:rPr lang="en-US" altLang="zh-CN" b="1" dirty="0">
                <a:ea typeface="宋体" charset="-122"/>
              </a:rPr>
              <a:t>1)</a:t>
            </a:r>
            <a:r>
              <a:rPr lang="zh-CN" altLang="en-US" b="1" dirty="0">
                <a:ea typeface="宋体" charset="-122"/>
              </a:rPr>
              <a:t>类模板中的模板参数尚未确定，故</a:t>
            </a:r>
            <a:r>
              <a:rPr lang="zh-CN" altLang="en-US" b="1" dirty="0">
                <a:solidFill>
                  <a:srgbClr val="FF0000"/>
                </a:solidFill>
                <a:ea typeface="宋体" charset="-122"/>
              </a:rPr>
              <a:t>不能直接利用类</a:t>
            </a:r>
            <a:endParaRPr lang="en-US" altLang="zh-CN" b="1" dirty="0">
              <a:solidFill>
                <a:srgbClr val="FF0000"/>
              </a:solidFill>
              <a:ea typeface="宋体" charset="-122"/>
            </a:endParaRPr>
          </a:p>
          <a:p>
            <a:pPr eaLnBrk="1" hangingPunct="1">
              <a:lnSpc>
                <a:spcPct val="120000"/>
              </a:lnSpc>
              <a:buFont typeface="Wingdings" pitchFamily="2" charset="2"/>
              <a:buNone/>
            </a:pPr>
            <a:r>
              <a:rPr lang="zh-CN" altLang="en-US" b="1" dirty="0">
                <a:solidFill>
                  <a:srgbClr val="FF0000"/>
                </a:solidFill>
                <a:ea typeface="宋体" charset="-122"/>
              </a:rPr>
              <a:t>模板创建对象</a:t>
            </a:r>
            <a:r>
              <a:rPr lang="zh-CN" altLang="en-US" b="1" dirty="0">
                <a:ea typeface="宋体" charset="-122"/>
              </a:rPr>
              <a:t>。 </a:t>
            </a:r>
          </a:p>
          <a:p>
            <a:pPr eaLnBrk="1" hangingPunct="1">
              <a:lnSpc>
                <a:spcPct val="120000"/>
              </a:lnSpc>
              <a:buFont typeface="Wingdings" pitchFamily="2" charset="2"/>
              <a:buNone/>
            </a:pPr>
            <a:r>
              <a:rPr lang="en-US" altLang="zh-CN" b="1" dirty="0">
                <a:ea typeface="宋体" charset="-122"/>
              </a:rPr>
              <a:t>2)</a:t>
            </a:r>
            <a:r>
              <a:rPr lang="zh-CN" altLang="en-US" b="1" dirty="0">
                <a:ea typeface="宋体" charset="-122"/>
              </a:rPr>
              <a:t>类模板实例化：用某一个具体的数据类型替代类模</a:t>
            </a:r>
            <a:endParaRPr lang="en-US" altLang="zh-CN" b="1" dirty="0">
              <a:ea typeface="宋体" charset="-122"/>
            </a:endParaRPr>
          </a:p>
          <a:p>
            <a:pPr eaLnBrk="1" hangingPunct="1">
              <a:lnSpc>
                <a:spcPct val="120000"/>
              </a:lnSpc>
              <a:buFont typeface="Wingdings" pitchFamily="2" charset="2"/>
              <a:buNone/>
            </a:pPr>
            <a:r>
              <a:rPr lang="zh-CN" altLang="en-US" b="1" dirty="0">
                <a:ea typeface="宋体" charset="-122"/>
              </a:rPr>
              <a:t>板中的模板参数。</a:t>
            </a:r>
            <a:endParaRPr lang="en-US" altLang="zh-CN" b="1" dirty="0">
              <a:ea typeface="宋体" charset="-122"/>
            </a:endParaRPr>
          </a:p>
          <a:p>
            <a:pPr eaLnBrk="1" hangingPunct="1">
              <a:lnSpc>
                <a:spcPct val="120000"/>
              </a:lnSpc>
              <a:buFont typeface="Wingdings" pitchFamily="2" charset="2"/>
              <a:buNone/>
            </a:pPr>
            <a:r>
              <a:rPr lang="en-US" altLang="zh-CN" b="1" dirty="0">
                <a:ea typeface="宋体" charset="-122"/>
              </a:rPr>
              <a:t>3)</a:t>
            </a:r>
            <a:r>
              <a:rPr lang="zh-CN" altLang="en-US" b="1" dirty="0">
                <a:solidFill>
                  <a:srgbClr val="7030A0"/>
                </a:solidFill>
                <a:ea typeface="宋体" charset="-122"/>
              </a:rPr>
              <a:t>类模板</a:t>
            </a:r>
            <a:r>
              <a:rPr lang="zh-CN" altLang="en-US" b="1" dirty="0">
                <a:ea typeface="宋体" charset="-122"/>
              </a:rPr>
              <a:t>的一个实例称为类模板对象</a:t>
            </a:r>
            <a:r>
              <a:rPr lang="en-US" altLang="zh-CN" b="1" dirty="0">
                <a:ea typeface="宋体" charset="-122"/>
              </a:rPr>
              <a:t>——</a:t>
            </a:r>
            <a:r>
              <a:rPr lang="zh-CN" altLang="en-US" b="1" dirty="0">
                <a:solidFill>
                  <a:srgbClr val="FF0000"/>
                </a:solidFill>
                <a:ea typeface="宋体" charset="-122"/>
              </a:rPr>
              <a:t>模板类</a:t>
            </a:r>
            <a:r>
              <a:rPr lang="zh-CN" altLang="en-US" b="1" dirty="0">
                <a:ea typeface="宋体" charset="-122"/>
              </a:rPr>
              <a:t>。</a:t>
            </a:r>
            <a:r>
              <a:rPr lang="zh-CN" altLang="en-US" b="1" dirty="0">
                <a:solidFill>
                  <a:srgbClr val="7030A0"/>
                </a:solidFill>
                <a:ea typeface="宋体" charset="-122"/>
              </a:rPr>
              <a:t>类</a:t>
            </a:r>
            <a:endParaRPr lang="en-US" altLang="zh-CN" b="1" dirty="0">
              <a:solidFill>
                <a:srgbClr val="7030A0"/>
              </a:solidFill>
              <a:ea typeface="宋体" charset="-122"/>
            </a:endParaRPr>
          </a:p>
          <a:p>
            <a:pPr eaLnBrk="1" hangingPunct="1">
              <a:lnSpc>
                <a:spcPct val="120000"/>
              </a:lnSpc>
              <a:buFont typeface="Wingdings" pitchFamily="2" charset="2"/>
              <a:buNone/>
            </a:pPr>
            <a:r>
              <a:rPr lang="zh-CN" altLang="en-US" b="1" dirty="0">
                <a:solidFill>
                  <a:srgbClr val="7030A0"/>
                </a:solidFill>
                <a:ea typeface="宋体" charset="-122"/>
              </a:rPr>
              <a:t>模板是抽象的类</a:t>
            </a:r>
            <a:r>
              <a:rPr lang="zh-CN" altLang="en-US" b="1" dirty="0">
                <a:ea typeface="宋体" charset="-122"/>
              </a:rPr>
              <a:t>，而</a:t>
            </a:r>
            <a:r>
              <a:rPr lang="zh-CN" altLang="en-US" b="1" dirty="0">
                <a:solidFill>
                  <a:srgbClr val="FF0000"/>
                </a:solidFill>
                <a:ea typeface="宋体" charset="-122"/>
              </a:rPr>
              <a:t>模板类</a:t>
            </a:r>
            <a:r>
              <a:rPr lang="zh-CN" altLang="en-US" b="1" dirty="0">
                <a:ea typeface="宋体" charset="-122"/>
              </a:rPr>
              <a:t>是实例化了的</a:t>
            </a:r>
            <a:r>
              <a:rPr lang="zh-CN" altLang="en-US" b="1" dirty="0">
                <a:solidFill>
                  <a:srgbClr val="FF0000"/>
                </a:solidFill>
                <a:ea typeface="宋体" charset="-122"/>
              </a:rPr>
              <a:t>具体类</a:t>
            </a:r>
            <a:r>
              <a:rPr lang="zh-CN" altLang="en-US" b="1" dirty="0">
                <a:ea typeface="宋体" charset="-122"/>
              </a:rPr>
              <a:t>。</a:t>
            </a:r>
          </a:p>
        </p:txBody>
      </p:sp>
      <p:sp>
        <p:nvSpPr>
          <p:cNvPr id="2" name="标题 1"/>
          <p:cNvSpPr>
            <a:spLocks noGrp="1"/>
          </p:cNvSpPr>
          <p:nvPr>
            <p:ph type="title"/>
          </p:nvPr>
        </p:nvSpPr>
        <p:spPr/>
        <p:txBody>
          <a:bodyPr/>
          <a:lstStyle/>
          <a:p>
            <a:pPr eaLnBrk="1" hangingPunct="1">
              <a:defRPr/>
            </a:pPr>
            <a:r>
              <a:rPr lang="zh-CN" altLang="en-US" sz="4400" dirty="0">
                <a:ea typeface="宋体" charset="-122"/>
              </a:rPr>
              <a:t>类模板实例化</a:t>
            </a:r>
            <a:endParaRPr lang="zh-CN" altLang="en-US" dirty="0"/>
          </a:p>
        </p:txBody>
      </p:sp>
      <p:sp>
        <p:nvSpPr>
          <p:cNvPr id="3" name="Rectangle 32"/>
          <p:cNvSpPr>
            <a:spLocks noGrp="1" noChangeArrowheads="1"/>
          </p:cNvSpPr>
          <p:nvPr>
            <p:ph type="sldNum" sz="quarter" idx="12"/>
          </p:nvPr>
        </p:nvSpPr>
        <p:spPr/>
        <p:txBody>
          <a:bodyPr/>
          <a:lstStyle/>
          <a:p>
            <a:pPr>
              <a:defRPr/>
            </a:pPr>
            <a:fld id="{01EE4224-7F0F-49A2-A383-976305B18CF2}" type="slidenum">
              <a:rPr lang="en-US" altLang="zh-CN"/>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2"/>
          </p:nvPr>
        </p:nvSpPr>
        <p:spPr>
          <a:xfrm>
            <a:off x="6727825" y="6408738"/>
            <a:ext cx="1919288" cy="365125"/>
          </a:xfrm>
        </p:spPr>
        <p:txBody>
          <a:bodyPr/>
          <a:lstStyle/>
          <a:p>
            <a:pPr algn="l">
              <a:defRPr/>
            </a:pPr>
            <a:fld id="{0F9C71CD-D312-42D9-913A-3BDEF4BE952B}" type="slidenum">
              <a:rPr lang="en-US" altLang="zh-CN"/>
              <a:pPr algn="l">
                <a:defRPr/>
              </a:pPr>
              <a:t>52</a:t>
            </a:fld>
            <a:endParaRPr lang="en-US" altLang="zh-CN"/>
          </a:p>
        </p:txBody>
      </p:sp>
      <p:sp>
        <p:nvSpPr>
          <p:cNvPr id="50179" name="Rectangle 2"/>
          <p:cNvSpPr>
            <a:spLocks noGrp="1" noChangeArrowheads="1"/>
          </p:cNvSpPr>
          <p:nvPr>
            <p:ph type="body" idx="1"/>
          </p:nvPr>
        </p:nvSpPr>
        <p:spPr>
          <a:xfrm>
            <a:off x="468313" y="981075"/>
            <a:ext cx="8218487" cy="5145088"/>
          </a:xfrm>
        </p:spPr>
        <p:txBody>
          <a:bodyPr/>
          <a:lstStyle/>
          <a:p>
            <a:pPr eaLnBrk="1" hangingPunct="1">
              <a:lnSpc>
                <a:spcPct val="120000"/>
              </a:lnSpc>
            </a:pPr>
            <a:r>
              <a:rPr lang="zh-CN" altLang="en-US" b="1">
                <a:ea typeface="宋体" charset="-122"/>
              </a:rPr>
              <a:t>利用类创建实例的过程也称为</a:t>
            </a:r>
            <a:r>
              <a:rPr lang="zh-CN" altLang="en-US" b="1">
                <a:solidFill>
                  <a:srgbClr val="FF0000"/>
                </a:solidFill>
                <a:ea typeface="宋体" charset="-122"/>
              </a:rPr>
              <a:t>实例化</a:t>
            </a:r>
            <a:r>
              <a:rPr lang="zh-CN" altLang="en-US" b="1">
                <a:ea typeface="宋体" charset="-122"/>
              </a:rPr>
              <a:t>，但这是与类模板实例化不同的过程（它不必给出实际模板参数表）。</a:t>
            </a:r>
          </a:p>
          <a:p>
            <a:pPr eaLnBrk="1" hangingPunct="1">
              <a:lnSpc>
                <a:spcPct val="120000"/>
              </a:lnSpc>
            </a:pPr>
            <a:r>
              <a:rPr lang="zh-CN" altLang="en-US" b="1">
                <a:ea typeface="宋体" charset="-122"/>
              </a:rPr>
              <a:t>类模板的实例化创建的结果是一种</a:t>
            </a:r>
            <a:r>
              <a:rPr lang="zh-CN" altLang="en-US" b="1">
                <a:solidFill>
                  <a:srgbClr val="FF0000"/>
                </a:solidFill>
                <a:ea typeface="宋体" charset="-122"/>
              </a:rPr>
              <a:t>类型</a:t>
            </a:r>
            <a:r>
              <a:rPr lang="zh-CN" altLang="en-US" b="1">
                <a:ea typeface="宋体" charset="-122"/>
              </a:rPr>
              <a:t>，而类的实例化创建的是一个</a:t>
            </a:r>
            <a:r>
              <a:rPr lang="zh-CN" altLang="en-US" b="1">
                <a:solidFill>
                  <a:srgbClr val="FF0000"/>
                </a:solidFill>
                <a:ea typeface="宋体" charset="-122"/>
              </a:rPr>
              <a:t>对象</a:t>
            </a:r>
            <a:r>
              <a:rPr lang="zh-CN" altLang="en-US" b="1">
                <a:ea typeface="宋体" charset="-122"/>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hangingPunct="1">
              <a:defRPr/>
            </a:pPr>
            <a:r>
              <a:rPr lang="zh-CN" altLang="en-US">
                <a:effectLst>
                  <a:outerShdw blurRad="38100" dist="38100" dir="2700000" algn="tl">
                    <a:srgbClr val="C0C0C0"/>
                  </a:outerShdw>
                </a:effectLst>
              </a:rPr>
              <a:t>类模板实例化的一般形式</a:t>
            </a:r>
            <a:endParaRPr lang="zh-CN" altLang="en-US"/>
          </a:p>
        </p:txBody>
      </p:sp>
      <p:sp>
        <p:nvSpPr>
          <p:cNvPr id="371714" name="Rectangle 2"/>
          <p:cNvSpPr>
            <a:spLocks noGrp="1" noChangeArrowheads="1"/>
          </p:cNvSpPr>
          <p:nvPr>
            <p:ph idx="1"/>
          </p:nvPr>
        </p:nvSpPr>
        <p:spPr/>
        <p:txBody>
          <a:bodyPr/>
          <a:lstStyle/>
          <a:p>
            <a:pPr eaLnBrk="1" hangingPunct="1">
              <a:lnSpc>
                <a:spcPct val="120000"/>
              </a:lnSpc>
              <a:buFontTx/>
              <a:buNone/>
              <a:defRPr/>
            </a:pPr>
            <a:r>
              <a:rPr lang="zh-CN" altLang="en-US" sz="2600" b="1" dirty="0">
                <a:solidFill>
                  <a:srgbClr val="FF0000"/>
                </a:solidFill>
              </a:rPr>
              <a:t>类模板名</a:t>
            </a:r>
            <a:r>
              <a:rPr lang="en-US" altLang="zh-CN" sz="2600" b="1" dirty="0">
                <a:solidFill>
                  <a:srgbClr val="FF0000"/>
                </a:solidFill>
              </a:rPr>
              <a:t>&lt;</a:t>
            </a:r>
            <a:r>
              <a:rPr lang="zh-CN" altLang="en-US" sz="2600" b="1" dirty="0">
                <a:solidFill>
                  <a:srgbClr val="FF0000"/>
                </a:solidFill>
              </a:rPr>
              <a:t>实际类型表</a:t>
            </a:r>
            <a:r>
              <a:rPr lang="en-US" altLang="zh-CN" sz="2600" b="1" dirty="0">
                <a:solidFill>
                  <a:srgbClr val="FF0000"/>
                </a:solidFill>
              </a:rPr>
              <a:t>&gt;  </a:t>
            </a:r>
            <a:r>
              <a:rPr lang="zh-CN" altLang="en-US" sz="2600" b="1" dirty="0">
                <a:solidFill>
                  <a:srgbClr val="FF0000"/>
                </a:solidFill>
              </a:rPr>
              <a:t>模板类类对象名</a:t>
            </a:r>
            <a:r>
              <a:rPr lang="en-US" altLang="zh-CN" sz="2600" b="1" dirty="0">
                <a:solidFill>
                  <a:srgbClr val="FF0000"/>
                </a:solidFill>
              </a:rPr>
              <a:t>(</a:t>
            </a:r>
            <a:r>
              <a:rPr lang="zh-CN" altLang="en-US" sz="2600" b="1" dirty="0">
                <a:solidFill>
                  <a:srgbClr val="FF0000"/>
                </a:solidFill>
              </a:rPr>
              <a:t>构造函数参</a:t>
            </a:r>
            <a:endParaRPr lang="en-US" altLang="zh-CN" sz="2600" b="1" dirty="0">
              <a:solidFill>
                <a:srgbClr val="FF0000"/>
              </a:solidFill>
            </a:endParaRPr>
          </a:p>
          <a:p>
            <a:pPr eaLnBrk="1" hangingPunct="1">
              <a:lnSpc>
                <a:spcPct val="120000"/>
              </a:lnSpc>
              <a:buFontTx/>
              <a:buNone/>
              <a:defRPr/>
            </a:pPr>
            <a:r>
              <a:rPr lang="zh-CN" altLang="en-US" sz="2600" b="1" dirty="0">
                <a:solidFill>
                  <a:srgbClr val="FF0000"/>
                </a:solidFill>
              </a:rPr>
              <a:t>数表</a:t>
            </a:r>
            <a:r>
              <a:rPr lang="en-US" altLang="zh-CN" sz="2600" b="1" dirty="0">
                <a:solidFill>
                  <a:srgbClr val="FF0000"/>
                </a:solidFill>
              </a:rPr>
              <a:t>)</a:t>
            </a:r>
          </a:p>
          <a:p>
            <a:pPr eaLnBrk="1" hangingPunct="1">
              <a:lnSpc>
                <a:spcPct val="120000"/>
              </a:lnSpc>
              <a:buFont typeface="Wingdings" pitchFamily="2" charset="2"/>
              <a:buNone/>
              <a:defRPr/>
            </a:pPr>
            <a:r>
              <a:rPr lang="zh-CN" altLang="en-US" sz="3200" b="1" dirty="0">
                <a:solidFill>
                  <a:schemeClr val="accent2">
                    <a:lumMod val="75000"/>
                  </a:schemeClr>
                </a:solidFill>
                <a:effectLst>
                  <a:outerShdw blurRad="38100" dist="38100" dir="2700000" algn="tl">
                    <a:srgbClr val="000000"/>
                  </a:outerShdw>
                </a:effectLst>
              </a:rPr>
              <a:t>例如，</a:t>
            </a:r>
            <a:r>
              <a:rPr lang="en-US" altLang="zh-CN" sz="3200" b="1" dirty="0">
                <a:solidFill>
                  <a:schemeClr val="accent2">
                    <a:lumMod val="75000"/>
                  </a:schemeClr>
                </a:solidFill>
                <a:effectLst>
                  <a:outerShdw blurRad="38100" dist="38100" dir="2700000" algn="tl">
                    <a:srgbClr val="000000"/>
                  </a:outerShdw>
                </a:effectLst>
              </a:rPr>
              <a:t>List&lt;</a:t>
            </a:r>
            <a:r>
              <a:rPr lang="en-US" altLang="zh-CN" sz="3200" b="1" dirty="0" err="1">
                <a:solidFill>
                  <a:schemeClr val="accent2">
                    <a:lumMod val="75000"/>
                  </a:schemeClr>
                </a:solidFill>
                <a:effectLst>
                  <a:outerShdw blurRad="38100" dist="38100" dir="2700000" algn="tl">
                    <a:srgbClr val="000000"/>
                  </a:outerShdw>
                </a:effectLst>
              </a:rPr>
              <a:t>int</a:t>
            </a:r>
            <a:r>
              <a:rPr lang="en-US" altLang="zh-CN" sz="3200" b="1" dirty="0">
                <a:solidFill>
                  <a:schemeClr val="accent2">
                    <a:lumMod val="75000"/>
                  </a:schemeClr>
                </a:solidFill>
                <a:effectLst>
                  <a:outerShdw blurRad="38100" dist="38100" dir="2700000" algn="tl">
                    <a:srgbClr val="000000"/>
                  </a:outerShdw>
                </a:effectLst>
              </a:rPr>
              <a:t>&gt;          </a:t>
            </a:r>
            <a:r>
              <a:rPr lang="en-US" altLang="zh-CN" sz="3200" b="1" dirty="0" err="1">
                <a:solidFill>
                  <a:schemeClr val="accent2">
                    <a:lumMod val="75000"/>
                  </a:schemeClr>
                </a:solidFill>
                <a:effectLst>
                  <a:outerShdw blurRad="38100" dist="38100" dir="2700000" algn="tl">
                    <a:srgbClr val="000000"/>
                  </a:outerShdw>
                </a:effectLst>
              </a:rPr>
              <a:t>int_list</a:t>
            </a:r>
            <a:r>
              <a:rPr lang="en-US" altLang="zh-CN" sz="3200" b="1" dirty="0">
                <a:solidFill>
                  <a:schemeClr val="accent2">
                    <a:lumMod val="75000"/>
                  </a:schemeClr>
                </a:solidFill>
                <a:effectLst>
                  <a:outerShdw blurRad="38100" dist="38100" dir="2700000" algn="tl">
                    <a:srgbClr val="000000"/>
                  </a:outerShdw>
                </a:effectLst>
              </a:rPr>
              <a:t>;  </a:t>
            </a:r>
          </a:p>
          <a:p>
            <a:pPr eaLnBrk="1" hangingPunct="1">
              <a:lnSpc>
                <a:spcPct val="120000"/>
              </a:lnSpc>
              <a:buFont typeface="Wingdings" pitchFamily="2" charset="2"/>
              <a:buNone/>
              <a:defRPr/>
            </a:pPr>
            <a:r>
              <a:rPr lang="en-US" altLang="zh-CN" sz="3200" b="1" dirty="0">
                <a:solidFill>
                  <a:schemeClr val="accent2">
                    <a:lumMod val="75000"/>
                  </a:schemeClr>
                </a:solidFill>
                <a:effectLst>
                  <a:outerShdw blurRad="38100" dist="38100" dir="2700000" algn="tl">
                    <a:srgbClr val="000000"/>
                  </a:outerShdw>
                </a:effectLst>
              </a:rPr>
              <a:t>         List&lt;float&gt;      </a:t>
            </a:r>
            <a:r>
              <a:rPr lang="en-US" altLang="zh-CN" sz="3200" b="1" dirty="0" err="1">
                <a:solidFill>
                  <a:schemeClr val="accent2">
                    <a:lumMod val="75000"/>
                  </a:schemeClr>
                </a:solidFill>
                <a:effectLst>
                  <a:outerShdw blurRad="38100" dist="38100" dir="2700000" algn="tl">
                    <a:srgbClr val="000000"/>
                  </a:outerShdw>
                </a:effectLst>
              </a:rPr>
              <a:t>float_list</a:t>
            </a:r>
            <a:r>
              <a:rPr lang="en-US" altLang="zh-CN" sz="3200" b="1" dirty="0">
                <a:solidFill>
                  <a:schemeClr val="accent2">
                    <a:lumMod val="75000"/>
                  </a:schemeClr>
                </a:solidFill>
                <a:effectLst>
                  <a:outerShdw blurRad="38100" dist="38100" dir="2700000" algn="tl">
                    <a:srgbClr val="000000"/>
                  </a:outerShdw>
                </a:effectLst>
              </a:rPr>
              <a:t>;</a:t>
            </a:r>
          </a:p>
          <a:p>
            <a:pPr eaLnBrk="1" hangingPunct="1">
              <a:lnSpc>
                <a:spcPct val="120000"/>
              </a:lnSpc>
              <a:buFont typeface="Wingdings" pitchFamily="2" charset="2"/>
              <a:buNone/>
              <a:defRPr/>
            </a:pPr>
            <a:endParaRPr lang="en-US" altLang="zh-CN" sz="3200" b="1" dirty="0">
              <a:solidFill>
                <a:schemeClr val="accent2">
                  <a:lumMod val="75000"/>
                </a:schemeClr>
              </a:solidFill>
              <a:effectLst>
                <a:outerShdw blurRad="38100" dist="38100" dir="2700000" algn="tl">
                  <a:srgbClr val="000000"/>
                </a:outerShdw>
              </a:effectLst>
            </a:endParaRPr>
          </a:p>
          <a:p>
            <a:pPr eaLnBrk="1" hangingPunct="1">
              <a:lnSpc>
                <a:spcPct val="120000"/>
              </a:lnSpc>
              <a:buFont typeface="Wingdings" pitchFamily="2" charset="2"/>
              <a:buNone/>
              <a:defRPr/>
            </a:pPr>
            <a:r>
              <a:rPr lang="en-US" altLang="zh-CN" sz="3200" b="1" dirty="0">
                <a:solidFill>
                  <a:schemeClr val="accent2">
                    <a:lumMod val="75000"/>
                  </a:schemeClr>
                </a:solidFill>
                <a:effectLst>
                  <a:outerShdw blurRad="38100" dist="38100" dir="2700000" algn="tl">
                    <a:srgbClr val="000000"/>
                  </a:outerShdw>
                </a:effectLst>
              </a:rPr>
              <a:t>		    </a:t>
            </a:r>
            <a:r>
              <a:rPr lang="zh-CN" altLang="en-US" sz="3200" b="1" dirty="0">
                <a:solidFill>
                  <a:schemeClr val="accent2">
                    <a:lumMod val="75000"/>
                  </a:schemeClr>
                </a:solidFill>
                <a:effectLst>
                  <a:outerShdw blurRad="38100" dist="38100" dir="2700000" algn="tl">
                    <a:srgbClr val="000000"/>
                  </a:outerShdw>
                </a:effectLst>
              </a:rPr>
              <a:t>类型</a:t>
            </a:r>
            <a:r>
              <a:rPr lang="en-US" altLang="zh-CN" sz="3200" b="1" dirty="0">
                <a:solidFill>
                  <a:schemeClr val="accent2">
                    <a:lumMod val="75000"/>
                  </a:schemeClr>
                </a:solidFill>
                <a:effectLst>
                  <a:outerShdw blurRad="38100" dist="38100" dir="2700000" algn="tl">
                    <a:srgbClr val="000000"/>
                  </a:outerShdw>
                </a:effectLst>
              </a:rPr>
              <a:t>		</a:t>
            </a:r>
            <a:r>
              <a:rPr lang="zh-CN" altLang="en-US" sz="3200" b="1" dirty="0">
                <a:solidFill>
                  <a:schemeClr val="accent2">
                    <a:lumMod val="75000"/>
                  </a:schemeClr>
                </a:solidFill>
                <a:effectLst>
                  <a:outerShdw blurRad="38100" dist="38100" dir="2700000" algn="tl">
                    <a:srgbClr val="000000"/>
                  </a:outerShdw>
                </a:effectLst>
              </a:rPr>
              <a:t>具体对象</a:t>
            </a:r>
            <a:endParaRPr lang="zh-CN" altLang="en-US" sz="3200" b="1" dirty="0">
              <a:solidFill>
                <a:schemeClr val="accent2">
                  <a:lumMod val="75000"/>
                </a:schemeClr>
              </a:solidFill>
            </a:endParaRPr>
          </a:p>
        </p:txBody>
      </p:sp>
      <p:sp>
        <p:nvSpPr>
          <p:cNvPr id="4" name="下箭头 3"/>
          <p:cNvSpPr/>
          <p:nvPr/>
        </p:nvSpPr>
        <p:spPr>
          <a:xfrm>
            <a:off x="2267744" y="3717032"/>
            <a:ext cx="142875" cy="714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下箭头 4"/>
          <p:cNvSpPr/>
          <p:nvPr/>
        </p:nvSpPr>
        <p:spPr>
          <a:xfrm>
            <a:off x="5364088" y="3788469"/>
            <a:ext cx="142875" cy="642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2"/>
          </p:nvPr>
        </p:nvSpPr>
        <p:spPr>
          <a:xfrm>
            <a:off x="6727825" y="6408738"/>
            <a:ext cx="1919288" cy="365125"/>
          </a:xfrm>
        </p:spPr>
        <p:txBody>
          <a:bodyPr/>
          <a:lstStyle/>
          <a:p>
            <a:pPr algn="l">
              <a:defRPr/>
            </a:pPr>
            <a:fld id="{A48CAA8A-5DED-4E86-BFD2-9937324818EE}" type="slidenum">
              <a:rPr lang="en-US" altLang="zh-CN"/>
              <a:pPr algn="l">
                <a:defRPr/>
              </a:pPr>
              <a:t>54</a:t>
            </a:fld>
            <a:endParaRPr lang="en-US" altLang="zh-CN"/>
          </a:p>
        </p:txBody>
      </p:sp>
      <p:sp>
        <p:nvSpPr>
          <p:cNvPr id="52227" name="Rectangle 2"/>
          <p:cNvSpPr>
            <a:spLocks noGrp="1" noChangeArrowheads="1"/>
          </p:cNvSpPr>
          <p:nvPr>
            <p:ph type="body" idx="1"/>
          </p:nvPr>
        </p:nvSpPr>
        <p:spPr>
          <a:xfrm>
            <a:off x="467544" y="548680"/>
            <a:ext cx="7920037" cy="5183187"/>
          </a:xfrm>
        </p:spPr>
        <p:txBody>
          <a:bodyPr/>
          <a:lstStyle/>
          <a:p>
            <a:pPr eaLnBrk="1" hangingPunct="1">
              <a:lnSpc>
                <a:spcPct val="150000"/>
              </a:lnSpc>
              <a:buFont typeface="Wingdings" pitchFamily="2" charset="2"/>
              <a:buNone/>
            </a:pPr>
            <a:r>
              <a:rPr lang="en-US" altLang="zh-CN" sz="3200" b="1" dirty="0">
                <a:solidFill>
                  <a:srgbClr val="7030A0"/>
                </a:solidFill>
                <a:ea typeface="宋体" charset="-122"/>
              </a:rPr>
              <a:t>List &lt;</a:t>
            </a:r>
            <a:r>
              <a:rPr lang="en-US" altLang="zh-CN" sz="3200" b="1" dirty="0" err="1">
                <a:solidFill>
                  <a:srgbClr val="7030A0"/>
                </a:solidFill>
                <a:ea typeface="宋体" charset="-122"/>
              </a:rPr>
              <a:t>int</a:t>
            </a:r>
            <a:r>
              <a:rPr lang="en-US" altLang="zh-CN" sz="3200" b="1" dirty="0">
                <a:solidFill>
                  <a:srgbClr val="7030A0"/>
                </a:solidFill>
                <a:ea typeface="宋体" charset="-122"/>
              </a:rPr>
              <a:t>&gt; </a:t>
            </a:r>
            <a:r>
              <a:rPr lang="en-US" altLang="zh-CN" sz="3200" b="1" dirty="0" err="1">
                <a:solidFill>
                  <a:srgbClr val="FF0000"/>
                </a:solidFill>
                <a:ea typeface="宋体" charset="-122"/>
              </a:rPr>
              <a:t>int_list</a:t>
            </a:r>
            <a:r>
              <a:rPr lang="en-US" altLang="zh-CN" sz="3200" b="1" dirty="0">
                <a:ea typeface="宋体" charset="-122"/>
              </a:rPr>
              <a:t>; </a:t>
            </a:r>
          </a:p>
          <a:p>
            <a:pPr eaLnBrk="1" hangingPunct="1">
              <a:lnSpc>
                <a:spcPct val="150000"/>
              </a:lnSpc>
              <a:buFont typeface="Wingdings" pitchFamily="2" charset="2"/>
              <a:buNone/>
            </a:pPr>
            <a:r>
              <a:rPr lang="zh-CN" altLang="en-US" b="1" dirty="0">
                <a:ea typeface="宋体" charset="-122"/>
              </a:rPr>
              <a:t>实际上进行了两个实例化步骤：</a:t>
            </a:r>
          </a:p>
          <a:p>
            <a:pPr lvl="1" eaLnBrk="1" hangingPunct="1">
              <a:lnSpc>
                <a:spcPct val="150000"/>
              </a:lnSpc>
              <a:buFont typeface="Wingdings" panose="05000000000000000000" pitchFamily="2" charset="2"/>
              <a:buChar char="Ø"/>
            </a:pPr>
            <a:r>
              <a:rPr lang="zh-CN" altLang="en-US" sz="2800" b="1" dirty="0">
                <a:ea typeface="宋体" charset="-122"/>
              </a:rPr>
              <a:t>首先根据</a:t>
            </a:r>
            <a:r>
              <a:rPr lang="en-US" altLang="zh-CN" sz="2800" b="1" dirty="0">
                <a:ea typeface="宋体" charset="-122"/>
              </a:rPr>
              <a:t>List&lt;</a:t>
            </a:r>
            <a:r>
              <a:rPr lang="en-US" altLang="zh-CN" sz="2800" b="1" dirty="0" err="1">
                <a:ea typeface="宋体" charset="-122"/>
              </a:rPr>
              <a:t>int</a:t>
            </a:r>
            <a:r>
              <a:rPr lang="en-US" altLang="zh-CN" sz="2800" b="1" dirty="0">
                <a:ea typeface="宋体" charset="-122"/>
              </a:rPr>
              <a:t>&gt;</a:t>
            </a:r>
            <a:r>
              <a:rPr lang="zh-CN" altLang="en-US" sz="2800" b="1" dirty="0">
                <a:ea typeface="宋体" charset="-122"/>
              </a:rPr>
              <a:t>将类模板</a:t>
            </a:r>
            <a:r>
              <a:rPr lang="en-US" altLang="zh-CN" sz="2800" b="1" dirty="0">
                <a:ea typeface="宋体" charset="-122"/>
              </a:rPr>
              <a:t>List</a:t>
            </a:r>
            <a:r>
              <a:rPr lang="zh-CN" altLang="en-US" sz="2800" b="1" dirty="0">
                <a:ea typeface="宋体" charset="-122"/>
              </a:rPr>
              <a:t>实例化为一种具体数据类型</a:t>
            </a:r>
            <a:r>
              <a:rPr lang="en-US" altLang="zh-CN" sz="2800" b="1" dirty="0">
                <a:solidFill>
                  <a:srgbClr val="7030A0"/>
                </a:solidFill>
                <a:ea typeface="宋体" charset="-122"/>
              </a:rPr>
              <a:t>List&lt;</a:t>
            </a:r>
            <a:r>
              <a:rPr lang="en-US" altLang="zh-CN" sz="2800" b="1" dirty="0" err="1">
                <a:solidFill>
                  <a:srgbClr val="7030A0"/>
                </a:solidFill>
                <a:ea typeface="宋体" charset="-122"/>
              </a:rPr>
              <a:t>int</a:t>
            </a:r>
            <a:r>
              <a:rPr lang="en-US" altLang="zh-CN" sz="2800" b="1" dirty="0">
                <a:solidFill>
                  <a:srgbClr val="7030A0"/>
                </a:solidFill>
                <a:ea typeface="宋体" charset="-122"/>
              </a:rPr>
              <a:t>&gt;</a:t>
            </a:r>
            <a:endParaRPr lang="zh-CN" altLang="en-US" sz="2800" b="1" dirty="0">
              <a:solidFill>
                <a:srgbClr val="7030A0"/>
              </a:solidFill>
              <a:ea typeface="宋体" charset="-122"/>
            </a:endParaRPr>
          </a:p>
          <a:p>
            <a:pPr lvl="1" eaLnBrk="1" hangingPunct="1">
              <a:lnSpc>
                <a:spcPct val="150000"/>
              </a:lnSpc>
              <a:buFont typeface="Wingdings" panose="05000000000000000000" pitchFamily="2" charset="2"/>
              <a:buChar char="Ø"/>
            </a:pPr>
            <a:r>
              <a:rPr lang="zh-CN" altLang="en-US" sz="2800" b="1" dirty="0">
                <a:ea typeface="宋体" charset="-122"/>
              </a:rPr>
              <a:t>然后根据类类型</a:t>
            </a:r>
            <a:r>
              <a:rPr lang="en-US" altLang="zh-CN" sz="2800" b="1" dirty="0">
                <a:ea typeface="宋体" charset="-122"/>
              </a:rPr>
              <a:t>List&lt;</a:t>
            </a:r>
            <a:r>
              <a:rPr lang="en-US" altLang="zh-CN" sz="2800" b="1" dirty="0" err="1">
                <a:ea typeface="宋体" charset="-122"/>
              </a:rPr>
              <a:t>int</a:t>
            </a:r>
            <a:r>
              <a:rPr lang="en-US" altLang="zh-CN" sz="2800" b="1" dirty="0">
                <a:ea typeface="宋体" charset="-122"/>
              </a:rPr>
              <a:t>&gt;</a:t>
            </a:r>
            <a:r>
              <a:rPr lang="zh-CN" altLang="en-US" sz="2800" b="1" dirty="0">
                <a:ea typeface="宋体" charset="-122"/>
              </a:rPr>
              <a:t>创建一个对象实例</a:t>
            </a:r>
            <a:r>
              <a:rPr lang="en-US" altLang="zh-CN" sz="2800" b="1" dirty="0" err="1">
                <a:solidFill>
                  <a:srgbClr val="FF0000"/>
                </a:solidFill>
                <a:ea typeface="宋体" charset="-122"/>
              </a:rPr>
              <a:t>int_list</a:t>
            </a:r>
            <a:r>
              <a:rPr lang="zh-CN" altLang="en-US" sz="2800" b="1" dirty="0">
                <a:ea typeface="宋体" charset="-12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2"/>
          </p:nvPr>
        </p:nvSpPr>
        <p:spPr>
          <a:xfrm>
            <a:off x="6727825" y="6408738"/>
            <a:ext cx="1919288" cy="365125"/>
          </a:xfrm>
        </p:spPr>
        <p:txBody>
          <a:bodyPr/>
          <a:lstStyle/>
          <a:p>
            <a:pPr algn="l">
              <a:defRPr/>
            </a:pPr>
            <a:fld id="{87F00221-1A3B-4F03-A9A0-34E08642AECB}" type="slidenum">
              <a:rPr lang="en-US" altLang="zh-CN"/>
              <a:pPr algn="l">
                <a:defRPr/>
              </a:pPr>
              <a:t>55</a:t>
            </a:fld>
            <a:endParaRPr lang="en-US" altLang="zh-CN"/>
          </a:p>
        </p:txBody>
      </p:sp>
      <p:sp>
        <p:nvSpPr>
          <p:cNvPr id="53251" name="Rectangle 2"/>
          <p:cNvSpPr>
            <a:spLocks noGrp="1" noChangeArrowheads="1"/>
          </p:cNvSpPr>
          <p:nvPr>
            <p:ph type="body" idx="1"/>
          </p:nvPr>
        </p:nvSpPr>
        <p:spPr>
          <a:xfrm>
            <a:off x="611188" y="1052513"/>
            <a:ext cx="8064500" cy="5327650"/>
          </a:xfrm>
        </p:spPr>
        <p:txBody>
          <a:bodyPr/>
          <a:lstStyle/>
          <a:p>
            <a:pPr eaLnBrk="1" hangingPunct="1">
              <a:lnSpc>
                <a:spcPct val="120000"/>
              </a:lnSpc>
              <a:buFont typeface="Wingdings" pitchFamily="2" charset="2"/>
              <a:buNone/>
            </a:pPr>
            <a:r>
              <a:rPr lang="zh-CN" altLang="en-US" b="1">
                <a:ea typeface="宋体" charset="-122"/>
              </a:rPr>
              <a:t>        类模板的模板形式参数可以有多个，这些参数都在保留字</a:t>
            </a:r>
            <a:r>
              <a:rPr lang="en-US" altLang="zh-CN" b="1">
                <a:ea typeface="宋体" charset="-122"/>
              </a:rPr>
              <a:t>template</a:t>
            </a:r>
            <a:r>
              <a:rPr lang="zh-CN" altLang="en-US" b="1">
                <a:ea typeface="宋体" charset="-122"/>
              </a:rPr>
              <a:t>后的尖括号中的列出，多个模板形式参数之间用逗号进行分隔。</a:t>
            </a:r>
          </a:p>
          <a:p>
            <a:pPr eaLnBrk="1" hangingPunct="1">
              <a:lnSpc>
                <a:spcPct val="120000"/>
              </a:lnSpc>
              <a:buFont typeface="Wingdings" pitchFamily="2" charset="2"/>
              <a:buNone/>
            </a:pPr>
            <a:r>
              <a:rPr lang="en-US" altLang="zh-CN" sz="2400" b="1">
                <a:ea typeface="宋体" charset="-122"/>
              </a:rPr>
              <a:t>     template &lt;class </a:t>
            </a:r>
            <a:r>
              <a:rPr lang="zh-CN" altLang="en-US" sz="2400" b="1">
                <a:ea typeface="宋体" charset="-122"/>
              </a:rPr>
              <a:t>模板参数</a:t>
            </a:r>
            <a:r>
              <a:rPr lang="en-US" altLang="zh-CN" sz="2400" b="1">
                <a:ea typeface="宋体" charset="-122"/>
              </a:rPr>
              <a:t>1, class </a:t>
            </a:r>
            <a:r>
              <a:rPr lang="zh-CN" altLang="en-US" sz="2400" b="1">
                <a:ea typeface="宋体" charset="-122"/>
              </a:rPr>
              <a:t>模板参数</a:t>
            </a:r>
            <a:r>
              <a:rPr lang="en-US" altLang="zh-CN" sz="2400" b="1">
                <a:ea typeface="宋体" charset="-122"/>
              </a:rPr>
              <a:t>2, ...&gt; </a:t>
            </a:r>
          </a:p>
          <a:p>
            <a:pPr eaLnBrk="1" hangingPunct="1">
              <a:lnSpc>
                <a:spcPct val="120000"/>
              </a:lnSpc>
              <a:buFont typeface="Wingdings" pitchFamily="2" charset="2"/>
              <a:buNone/>
            </a:pPr>
            <a:r>
              <a:rPr lang="en-US" altLang="zh-CN" sz="2400" b="1">
                <a:ea typeface="宋体" charset="-122"/>
              </a:rPr>
              <a:t>     class </a:t>
            </a:r>
            <a:r>
              <a:rPr lang="zh-CN" altLang="en-US" sz="2400" b="1">
                <a:ea typeface="宋体" charset="-122"/>
              </a:rPr>
              <a:t>类名 </a:t>
            </a:r>
          </a:p>
          <a:p>
            <a:pPr eaLnBrk="1" hangingPunct="1">
              <a:lnSpc>
                <a:spcPct val="120000"/>
              </a:lnSpc>
              <a:buFont typeface="Wingdings" pitchFamily="2" charset="2"/>
              <a:buNone/>
            </a:pPr>
            <a:r>
              <a:rPr lang="en-US" altLang="zh-CN" sz="2400" b="1">
                <a:ea typeface="宋体" charset="-122"/>
              </a:rPr>
              <a:t>     {</a:t>
            </a:r>
          </a:p>
          <a:p>
            <a:pPr eaLnBrk="1" hangingPunct="1">
              <a:lnSpc>
                <a:spcPct val="120000"/>
              </a:lnSpc>
              <a:buFont typeface="Wingdings" pitchFamily="2" charset="2"/>
              <a:buNone/>
            </a:pPr>
            <a:r>
              <a:rPr lang="en-US" altLang="zh-CN" sz="2400" b="1">
                <a:latin typeface="Times New Roman" pitchFamily="18" charset="0"/>
                <a:ea typeface="宋体" charset="-122"/>
              </a:rPr>
              <a:t>        ……</a:t>
            </a:r>
            <a:endParaRPr lang="en-US" altLang="zh-CN" sz="2400" b="1">
              <a:ea typeface="宋体" charset="-122"/>
            </a:endParaRPr>
          </a:p>
          <a:p>
            <a:pPr eaLnBrk="1" hangingPunct="1">
              <a:lnSpc>
                <a:spcPct val="120000"/>
              </a:lnSpc>
              <a:buFont typeface="Wingdings" pitchFamily="2" charset="2"/>
              <a:buNone/>
            </a:pPr>
            <a:r>
              <a:rPr lang="en-US" altLang="zh-CN" sz="2400" b="1">
                <a:latin typeface="Times New Roman" pitchFamily="18" charset="0"/>
                <a:ea typeface="宋体" charset="-122"/>
              </a:rPr>
              <a:t>     </a:t>
            </a:r>
            <a:r>
              <a:rPr lang="en-US" altLang="zh-CN" sz="2400" b="1">
                <a:ea typeface="宋体"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2"/>
          <p:cNvSpPr>
            <a:spLocks noGrp="1" noChangeArrowheads="1"/>
          </p:cNvSpPr>
          <p:nvPr>
            <p:ph type="sldNum" sz="quarter" idx="10"/>
          </p:nvPr>
        </p:nvSpPr>
        <p:spPr/>
        <p:txBody>
          <a:bodyPr/>
          <a:lstStyle/>
          <a:p>
            <a:pPr>
              <a:defRPr/>
            </a:pPr>
            <a:fld id="{64574899-2BFB-4804-B689-DD38DA2BC8EC}" type="slidenum">
              <a:rPr lang="en-US" altLang="zh-CN"/>
              <a:pPr>
                <a:defRPr/>
              </a:pPr>
              <a:t>56</a:t>
            </a:fld>
            <a:endParaRPr lang="en-US" altLang="zh-CN"/>
          </a:p>
        </p:txBody>
      </p:sp>
      <p:sp>
        <p:nvSpPr>
          <p:cNvPr id="403458" name="Rectangle 2"/>
          <p:cNvSpPr>
            <a:spLocks noGrp="1" noChangeArrowheads="1"/>
          </p:cNvSpPr>
          <p:nvPr>
            <p:ph type="body" idx="1"/>
          </p:nvPr>
        </p:nvSpPr>
        <p:spPr>
          <a:xfrm>
            <a:off x="179388" y="260350"/>
            <a:ext cx="8964612" cy="5041900"/>
          </a:xfrm>
          <a:solidFill>
            <a:schemeClr val="tx1"/>
          </a:solidFill>
        </p:spPr>
        <p:txBody>
          <a:bodyPr/>
          <a:lstStyle/>
          <a:p>
            <a:pPr>
              <a:buFont typeface="Wingdings" pitchFamily="2" charset="2"/>
              <a:buNone/>
              <a:defRPr/>
            </a:pPr>
            <a:r>
              <a:rPr lang="en-US" altLang="zh-CN" sz="2400" b="1" dirty="0">
                <a:ea typeface="宋体" pitchFamily="2" charset="-122"/>
              </a:rPr>
              <a:t>#include &lt;</a:t>
            </a:r>
            <a:r>
              <a:rPr lang="en-US" altLang="zh-CN" sz="2400" b="1" dirty="0" err="1">
                <a:ea typeface="宋体" pitchFamily="2" charset="-122"/>
              </a:rPr>
              <a:t>iostream.h</a:t>
            </a:r>
            <a:r>
              <a:rPr lang="en-US" altLang="zh-CN" sz="2400" b="1" dirty="0">
                <a:ea typeface="宋体" pitchFamily="2" charset="-122"/>
              </a:rPr>
              <a:t>&gt;</a:t>
            </a:r>
          </a:p>
          <a:p>
            <a:pPr>
              <a:buFont typeface="Wingdings" pitchFamily="2" charset="2"/>
              <a:buNone/>
              <a:defRPr/>
            </a:pPr>
            <a:r>
              <a:rPr lang="en-US" altLang="zh-CN" sz="2400" b="1" dirty="0">
                <a:solidFill>
                  <a:srgbClr val="FF0000"/>
                </a:solidFill>
                <a:effectLst>
                  <a:outerShdw blurRad="38100" dist="38100" dir="2700000" algn="tl">
                    <a:srgbClr val="000000"/>
                  </a:outerShdw>
                </a:effectLst>
                <a:ea typeface="宋体" pitchFamily="2" charset="-122"/>
              </a:rPr>
              <a:t>template&lt;class TYPE1, </a:t>
            </a:r>
            <a:r>
              <a:rPr lang="en-US" altLang="zh-CN" sz="2400" b="1" dirty="0">
                <a:solidFill>
                  <a:schemeClr val="bg1">
                    <a:lumMod val="60000"/>
                    <a:lumOff val="40000"/>
                  </a:schemeClr>
                </a:solidFill>
                <a:effectLst>
                  <a:outerShdw blurRad="38100" dist="38100" dir="2700000" algn="tl">
                    <a:srgbClr val="000000"/>
                  </a:outerShdw>
                </a:effectLst>
                <a:ea typeface="宋体" pitchFamily="2" charset="-122"/>
              </a:rPr>
              <a:t>class TYPE2</a:t>
            </a:r>
            <a:r>
              <a:rPr lang="en-US" altLang="zh-CN" sz="2400" b="1" dirty="0">
                <a:solidFill>
                  <a:srgbClr val="FF0000"/>
                </a:solidFill>
                <a:effectLst>
                  <a:outerShdw blurRad="38100" dist="38100" dir="2700000" algn="tl">
                    <a:srgbClr val="000000"/>
                  </a:outerShdw>
                </a:effectLst>
                <a:ea typeface="宋体" pitchFamily="2" charset="-122"/>
              </a:rPr>
              <a:t>&gt;</a:t>
            </a:r>
          </a:p>
          <a:p>
            <a:pPr>
              <a:buFont typeface="Wingdings" pitchFamily="2" charset="2"/>
              <a:buNone/>
              <a:defRPr/>
            </a:pPr>
            <a:r>
              <a:rPr lang="en-US" altLang="zh-CN" sz="2400" b="1" dirty="0">
                <a:ea typeface="宋体" pitchFamily="2" charset="-122"/>
              </a:rPr>
              <a:t>class MUTI_PARA{</a:t>
            </a:r>
          </a:p>
          <a:p>
            <a:pPr>
              <a:buFont typeface="Wingdings" pitchFamily="2" charset="2"/>
              <a:buNone/>
              <a:defRPr/>
            </a:pPr>
            <a:r>
              <a:rPr lang="en-US" altLang="zh-CN" sz="2400" b="1" dirty="0">
                <a:effectLst>
                  <a:outerShdw blurRad="38100" dist="38100" dir="2700000" algn="tl">
                    <a:srgbClr val="000000"/>
                  </a:outerShdw>
                </a:effectLst>
                <a:ea typeface="宋体" pitchFamily="2" charset="-122"/>
              </a:rPr>
              <a:t>    </a:t>
            </a:r>
            <a:r>
              <a:rPr lang="en-US" altLang="zh-CN" sz="2400" b="1" dirty="0">
                <a:solidFill>
                  <a:srgbClr val="FF0000"/>
                </a:solidFill>
                <a:effectLst>
                  <a:outerShdw blurRad="38100" dist="38100" dir="2700000" algn="tl">
                    <a:srgbClr val="000000"/>
                  </a:outerShdw>
                </a:effectLst>
                <a:ea typeface="宋体" pitchFamily="2" charset="-122"/>
              </a:rPr>
              <a:t>TYPE1</a:t>
            </a:r>
            <a:r>
              <a:rPr lang="en-US" altLang="zh-CN" sz="2400" b="1" dirty="0">
                <a:ea typeface="宋体" pitchFamily="2" charset="-122"/>
              </a:rPr>
              <a:t> first;     </a:t>
            </a:r>
          </a:p>
          <a:p>
            <a:pPr>
              <a:buFont typeface="Wingdings" pitchFamily="2" charset="2"/>
              <a:buNone/>
              <a:defRPr/>
            </a:pPr>
            <a:r>
              <a:rPr lang="en-US" altLang="zh-CN" sz="2400" b="1" dirty="0">
                <a:effectLst>
                  <a:outerShdw blurRad="38100" dist="38100" dir="2700000" algn="tl">
                    <a:srgbClr val="000000"/>
                  </a:outerShdw>
                </a:effectLst>
                <a:ea typeface="宋体" pitchFamily="2" charset="-122"/>
              </a:rPr>
              <a:t>    </a:t>
            </a:r>
            <a:r>
              <a:rPr lang="en-US" altLang="zh-CN" sz="2400" b="1" dirty="0">
                <a:solidFill>
                  <a:schemeClr val="bg1">
                    <a:lumMod val="60000"/>
                    <a:lumOff val="40000"/>
                  </a:schemeClr>
                </a:solidFill>
                <a:effectLst>
                  <a:outerShdw blurRad="38100" dist="38100" dir="2700000" algn="tl">
                    <a:srgbClr val="000000"/>
                  </a:outerShdw>
                </a:effectLst>
                <a:ea typeface="宋体" pitchFamily="2" charset="-122"/>
              </a:rPr>
              <a:t>TYPE2</a:t>
            </a:r>
            <a:r>
              <a:rPr lang="en-US" altLang="zh-CN" sz="2400" b="1" dirty="0">
                <a:effectLst>
                  <a:outerShdw blurRad="38100" dist="38100" dir="2700000" algn="tl">
                    <a:srgbClr val="000000"/>
                  </a:outerShdw>
                </a:effectLst>
                <a:ea typeface="宋体" pitchFamily="2" charset="-122"/>
              </a:rPr>
              <a:t>  </a:t>
            </a:r>
            <a:r>
              <a:rPr lang="en-US" altLang="zh-CN" sz="2400" b="1" dirty="0">
                <a:ea typeface="宋体" pitchFamily="2" charset="-122"/>
              </a:rPr>
              <a:t>second;</a:t>
            </a:r>
          </a:p>
          <a:p>
            <a:pPr>
              <a:buFont typeface="Wingdings" pitchFamily="2" charset="2"/>
              <a:buNone/>
              <a:defRPr/>
            </a:pPr>
            <a:r>
              <a:rPr lang="en-US" altLang="zh-CN" sz="2400" b="1" dirty="0">
                <a:ea typeface="宋体" pitchFamily="2" charset="-122"/>
              </a:rPr>
              <a:t>public:</a:t>
            </a:r>
          </a:p>
          <a:p>
            <a:pPr>
              <a:buFont typeface="Wingdings" pitchFamily="2" charset="2"/>
              <a:buNone/>
              <a:defRPr/>
            </a:pPr>
            <a:r>
              <a:rPr lang="en-US" altLang="zh-CN" sz="2400" b="1" dirty="0">
                <a:ea typeface="宋体" pitchFamily="2" charset="-122"/>
              </a:rPr>
              <a:t>    MUTI_PARA(</a:t>
            </a:r>
            <a:r>
              <a:rPr lang="en-US" altLang="zh-CN" sz="2400" b="1" dirty="0">
                <a:solidFill>
                  <a:srgbClr val="FF0000"/>
                </a:solidFill>
                <a:effectLst>
                  <a:outerShdw blurRad="38100" dist="38100" dir="2700000" algn="tl">
                    <a:srgbClr val="000000"/>
                  </a:outerShdw>
                </a:effectLst>
                <a:ea typeface="宋体" pitchFamily="2" charset="-122"/>
              </a:rPr>
              <a:t>TYPE1</a:t>
            </a:r>
            <a:r>
              <a:rPr lang="en-US" altLang="zh-CN" sz="2400" b="1" dirty="0">
                <a:effectLst>
                  <a:outerShdw blurRad="38100" dist="38100" dir="2700000" algn="tl">
                    <a:srgbClr val="000000"/>
                  </a:outerShdw>
                </a:effectLst>
                <a:ea typeface="宋体" pitchFamily="2" charset="-122"/>
              </a:rPr>
              <a:t> </a:t>
            </a:r>
            <a:r>
              <a:rPr lang="en-US" altLang="zh-CN" sz="2400" b="1" dirty="0">
                <a:ea typeface="宋体" pitchFamily="2" charset="-122"/>
              </a:rPr>
              <a:t>x, </a:t>
            </a:r>
            <a:r>
              <a:rPr lang="en-US" altLang="zh-CN" sz="2400" b="1" dirty="0">
                <a:solidFill>
                  <a:schemeClr val="bg1">
                    <a:lumMod val="60000"/>
                    <a:lumOff val="40000"/>
                  </a:schemeClr>
                </a:solidFill>
                <a:effectLst>
                  <a:outerShdw blurRad="38100" dist="38100" dir="2700000" algn="tl">
                    <a:srgbClr val="000000"/>
                  </a:outerShdw>
                </a:effectLst>
                <a:ea typeface="宋体" pitchFamily="2" charset="-122"/>
              </a:rPr>
              <a:t>TYPE2</a:t>
            </a:r>
            <a:r>
              <a:rPr lang="en-US" altLang="zh-CN" sz="2400" b="1" dirty="0">
                <a:ea typeface="宋体" pitchFamily="2" charset="-122"/>
              </a:rPr>
              <a:t> y){ first=</a:t>
            </a:r>
            <a:r>
              <a:rPr lang="en-US" altLang="zh-CN" sz="2400" b="1" dirty="0" err="1">
                <a:ea typeface="宋体" pitchFamily="2" charset="-122"/>
              </a:rPr>
              <a:t>x;second</a:t>
            </a:r>
            <a:r>
              <a:rPr lang="en-US" altLang="zh-CN" sz="2400" b="1" dirty="0">
                <a:ea typeface="宋体" pitchFamily="2" charset="-122"/>
              </a:rPr>
              <a:t>=y; }</a:t>
            </a:r>
          </a:p>
          <a:p>
            <a:pPr>
              <a:buFont typeface="Wingdings" pitchFamily="2" charset="2"/>
              <a:buNone/>
              <a:defRPr/>
            </a:pPr>
            <a:r>
              <a:rPr lang="en-US" altLang="zh-CN" sz="2400" b="1" dirty="0">
                <a:ea typeface="宋体" pitchFamily="2" charset="-122"/>
              </a:rPr>
              <a:t>    void show(){ </a:t>
            </a:r>
            <a:r>
              <a:rPr lang="en-US" altLang="zh-CN" sz="2400" b="1" dirty="0" err="1">
                <a:ea typeface="宋体" pitchFamily="2" charset="-122"/>
              </a:rPr>
              <a:t>cout</a:t>
            </a:r>
            <a:r>
              <a:rPr lang="en-US" altLang="zh-CN" sz="2400" b="1" dirty="0">
                <a:ea typeface="宋体" pitchFamily="2" charset="-122"/>
              </a:rPr>
              <a:t>&lt;&lt;first&lt;&lt; ‘\t’ &lt;&lt;second&lt;&lt;</a:t>
            </a:r>
            <a:r>
              <a:rPr lang="en-US" altLang="zh-CN" sz="2400" b="1" dirty="0" err="1">
                <a:ea typeface="宋体" pitchFamily="2" charset="-122"/>
              </a:rPr>
              <a:t>endl</a:t>
            </a:r>
            <a:r>
              <a:rPr lang="en-US" altLang="zh-CN" sz="2400" b="1" dirty="0">
                <a:ea typeface="宋体" pitchFamily="2" charset="-122"/>
              </a:rPr>
              <a:t>; }</a:t>
            </a:r>
          </a:p>
          <a:p>
            <a:pPr>
              <a:buFont typeface="Wingdings" pitchFamily="2" charset="2"/>
              <a:buNone/>
              <a:defRPr/>
            </a:pPr>
            <a:r>
              <a:rPr lang="en-US" altLang="zh-CN" sz="2400" b="1" dirty="0">
                <a:ea typeface="宋体" pitchFamily="2" charset="-122"/>
              </a:rPr>
              <a:t>};</a:t>
            </a:r>
          </a:p>
        </p:txBody>
      </p:sp>
      <p:sp>
        <p:nvSpPr>
          <p:cNvPr id="54276" name="Text Box 3"/>
          <p:cNvSpPr txBox="1">
            <a:spLocks noChangeArrowheads="1"/>
          </p:cNvSpPr>
          <p:nvPr/>
        </p:nvSpPr>
        <p:spPr bwMode="auto">
          <a:xfrm>
            <a:off x="179388" y="4365625"/>
            <a:ext cx="83518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r>
              <a:rPr lang="en-US" altLang="zh-CN" sz="2400" b="1" dirty="0" err="1">
                <a:solidFill>
                  <a:srgbClr val="463416"/>
                </a:solidFill>
                <a:ea typeface="宋体" charset="-122"/>
              </a:rPr>
              <a:t>int</a:t>
            </a:r>
            <a:r>
              <a:rPr lang="en-US" altLang="zh-CN" sz="2400" b="1" dirty="0">
                <a:solidFill>
                  <a:srgbClr val="463416"/>
                </a:solidFill>
                <a:ea typeface="宋体" charset="-122"/>
              </a:rPr>
              <a:t> main(){</a:t>
            </a:r>
          </a:p>
          <a:p>
            <a:r>
              <a:rPr lang="en-US" altLang="zh-CN" sz="2400" b="1" dirty="0">
                <a:solidFill>
                  <a:srgbClr val="463416"/>
                </a:solidFill>
                <a:ea typeface="宋体" charset="-122"/>
              </a:rPr>
              <a:t>     MUTI_PARA&lt;</a:t>
            </a:r>
            <a:r>
              <a:rPr lang="en-US" altLang="zh-CN" sz="2400" b="1" dirty="0" err="1">
                <a:solidFill>
                  <a:srgbClr val="463416"/>
                </a:solidFill>
                <a:ea typeface="宋体" charset="-122"/>
              </a:rPr>
              <a:t>int</a:t>
            </a:r>
            <a:r>
              <a:rPr lang="en-US" altLang="zh-CN" sz="2400" b="1" dirty="0">
                <a:solidFill>
                  <a:srgbClr val="463416"/>
                </a:solidFill>
                <a:ea typeface="宋体" charset="-122"/>
              </a:rPr>
              <a:t>, double&gt; obj1(2, 3.14);</a:t>
            </a:r>
          </a:p>
          <a:p>
            <a:r>
              <a:rPr lang="en-US" altLang="zh-CN" sz="2400" b="1" dirty="0">
                <a:solidFill>
                  <a:srgbClr val="463416"/>
                </a:solidFill>
                <a:ea typeface="宋体" charset="-122"/>
              </a:rPr>
              <a:t>     MUTI_PARA&lt;char*, char&gt; obj2(“Are you sure?”, ’Y’);</a:t>
            </a:r>
          </a:p>
          <a:p>
            <a:r>
              <a:rPr lang="en-US" altLang="zh-CN" sz="2400" b="1" dirty="0">
                <a:solidFill>
                  <a:srgbClr val="463416"/>
                </a:solidFill>
                <a:ea typeface="宋体" charset="-122"/>
              </a:rPr>
              <a:t>     obj1.show( ); </a:t>
            </a:r>
          </a:p>
          <a:p>
            <a:r>
              <a:rPr lang="en-US" altLang="zh-CN" sz="2400" b="1" dirty="0">
                <a:solidFill>
                  <a:srgbClr val="463416"/>
                </a:solidFill>
                <a:ea typeface="宋体" charset="-122"/>
              </a:rPr>
              <a:t>     obj2.show( );</a:t>
            </a:r>
          </a:p>
          <a:p>
            <a:r>
              <a:rPr lang="en-US" altLang="zh-CN" sz="2400" b="1" dirty="0">
                <a:solidFill>
                  <a:srgbClr val="463416"/>
                </a:solidFill>
                <a:ea typeface="宋体" charset="-122"/>
              </a:rPr>
              <a:t> }</a:t>
            </a:r>
          </a:p>
        </p:txBody>
      </p:sp>
      <p:sp>
        <p:nvSpPr>
          <p:cNvPr id="5" name="Text Box 4"/>
          <p:cNvSpPr txBox="1">
            <a:spLocks noChangeArrowheads="1"/>
          </p:cNvSpPr>
          <p:nvPr/>
        </p:nvSpPr>
        <p:spPr bwMode="auto">
          <a:xfrm>
            <a:off x="6046788" y="404813"/>
            <a:ext cx="3076575" cy="1801812"/>
          </a:xfrm>
          <a:prstGeom prst="rect">
            <a:avLst/>
          </a:prstGeom>
          <a:noFill/>
          <a:ln w="9525">
            <a:noFill/>
            <a:miter lim="800000"/>
            <a:headEnd/>
            <a:tailEnd/>
          </a:ln>
          <a:effectLst/>
        </p:spPr>
        <p:txBody>
          <a:bodyPr wrap="none">
            <a:spAutoFit/>
          </a:bodyPr>
          <a:lstStyle/>
          <a:p>
            <a:pPr>
              <a:lnSpc>
                <a:spcPct val="120000"/>
              </a:lnSpc>
              <a:spcBef>
                <a:spcPct val="20000"/>
              </a:spcBef>
              <a:defRPr/>
            </a:pPr>
            <a:r>
              <a:rPr lang="zh-CN" altLang="en-US" sz="2800" b="1" dirty="0">
                <a:solidFill>
                  <a:srgbClr val="FF0000"/>
                </a:solidFill>
                <a:effectLst>
                  <a:outerShdw blurRad="38100" dist="38100" dir="2700000" algn="tl">
                    <a:srgbClr val="000000"/>
                  </a:outerShdw>
                </a:effectLst>
                <a:latin typeface="Tahoma" pitchFamily="34" charset="0"/>
                <a:ea typeface="宋体" pitchFamily="2" charset="-122"/>
              </a:rPr>
              <a:t>运行结果：</a:t>
            </a:r>
          </a:p>
          <a:p>
            <a:pPr>
              <a:lnSpc>
                <a:spcPct val="120000"/>
              </a:lnSpc>
              <a:spcBef>
                <a:spcPct val="20000"/>
              </a:spcBef>
              <a:defRPr/>
            </a:pPr>
            <a:r>
              <a:rPr lang="en-US" altLang="zh-CN" sz="2800" b="1" dirty="0">
                <a:solidFill>
                  <a:srgbClr val="FF0000"/>
                </a:solidFill>
                <a:latin typeface="Tahoma" pitchFamily="34" charset="0"/>
                <a:ea typeface="宋体" pitchFamily="2" charset="-122"/>
              </a:rPr>
              <a:t>2    3.14</a:t>
            </a:r>
          </a:p>
          <a:p>
            <a:pPr>
              <a:lnSpc>
                <a:spcPct val="120000"/>
              </a:lnSpc>
              <a:spcBef>
                <a:spcPct val="20000"/>
              </a:spcBef>
              <a:defRPr/>
            </a:pPr>
            <a:r>
              <a:rPr lang="en-US" altLang="zh-CN" sz="2800" b="1" dirty="0">
                <a:solidFill>
                  <a:srgbClr val="FF0000"/>
                </a:solidFill>
                <a:latin typeface="Tahoma" pitchFamily="34" charset="0"/>
                <a:ea typeface="宋体" pitchFamily="2" charset="-122"/>
              </a:rPr>
              <a:t>Are you sure?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a:xfrm>
            <a:off x="539750" y="1052513"/>
            <a:ext cx="8229600" cy="4105275"/>
          </a:xfrm>
        </p:spPr>
        <p:txBody>
          <a:bodyPr/>
          <a:lstStyle/>
          <a:p>
            <a:pPr eaLnBrk="1" hangingPunct="1">
              <a:lnSpc>
                <a:spcPct val="120000"/>
              </a:lnSpc>
              <a:buFont typeface="Wingdings" pitchFamily="2" charset="2"/>
              <a:buNone/>
              <a:defRPr/>
            </a:pPr>
            <a:r>
              <a:rPr lang="zh-CN" altLang="en-US" sz="3600" b="1" u="sng" dirty="0">
                <a:effectLst>
                  <a:outerShdw blurRad="38100" dist="38100" dir="2700000" algn="tl">
                    <a:srgbClr val="000000"/>
                  </a:outerShdw>
                </a:effectLst>
              </a:rPr>
              <a:t>注意：</a:t>
            </a:r>
          </a:p>
          <a:p>
            <a:pPr eaLnBrk="1" hangingPunct="1">
              <a:lnSpc>
                <a:spcPct val="120000"/>
              </a:lnSpc>
              <a:buFont typeface="Wingdings" pitchFamily="2" charset="2"/>
              <a:buNone/>
              <a:defRPr/>
            </a:pPr>
            <a:r>
              <a:rPr lang="zh-CN" altLang="en-US" b="1" dirty="0">
                <a:latin typeface="宋体" pitchFamily="2" charset="-122"/>
              </a:rPr>
              <a:t> </a:t>
            </a:r>
            <a:r>
              <a:rPr lang="en-US" altLang="zh-CN" b="1" dirty="0">
                <a:latin typeface="宋体" pitchFamily="2" charset="-122"/>
              </a:rPr>
              <a:t>	</a:t>
            </a:r>
            <a:r>
              <a:rPr lang="zh-CN" altLang="en-US" sz="3200" b="1" dirty="0">
                <a:latin typeface="宋体" pitchFamily="2" charset="-122"/>
              </a:rPr>
              <a:t>类模板的类界面</a:t>
            </a:r>
            <a:r>
              <a:rPr lang="en-US" altLang="zh-CN" sz="3200" b="1" dirty="0">
                <a:latin typeface="宋体" pitchFamily="2" charset="-122"/>
              </a:rPr>
              <a:t>(.h)</a:t>
            </a:r>
            <a:r>
              <a:rPr lang="zh-CN" altLang="en-US" sz="3200" b="1" dirty="0">
                <a:latin typeface="宋体" pitchFamily="2" charset="-122"/>
              </a:rPr>
              <a:t>与类实现</a:t>
            </a:r>
            <a:r>
              <a:rPr lang="en-US" altLang="zh-CN" sz="3200" b="1" dirty="0">
                <a:latin typeface="宋体" pitchFamily="2" charset="-122"/>
              </a:rPr>
              <a:t>(.</a:t>
            </a:r>
            <a:r>
              <a:rPr lang="en-US" altLang="zh-CN" sz="3200" b="1" dirty="0" err="1">
                <a:latin typeface="宋体" pitchFamily="2" charset="-122"/>
              </a:rPr>
              <a:t>cpp</a:t>
            </a:r>
            <a:r>
              <a:rPr lang="en-US" altLang="zh-CN" sz="3200" b="1" dirty="0">
                <a:latin typeface="宋体" pitchFamily="2" charset="-122"/>
              </a:rPr>
              <a:t>)</a:t>
            </a:r>
            <a:r>
              <a:rPr lang="zh-CN" altLang="en-US" sz="3200" b="1" dirty="0">
                <a:latin typeface="宋体" pitchFamily="2" charset="-122"/>
              </a:rPr>
              <a:t>要放在同一个文件模块中</a:t>
            </a:r>
            <a:r>
              <a:rPr lang="zh-CN" altLang="en-US" b="1" dirty="0">
                <a:latin typeface="宋体" pitchFamily="2" charset="-122"/>
              </a:rPr>
              <a:t>。</a:t>
            </a:r>
            <a:r>
              <a:rPr lang="en-US" altLang="zh-CN" b="1" dirty="0">
                <a:latin typeface="宋体" pitchFamily="2" charset="-122"/>
              </a:rPr>
              <a:t>(</a:t>
            </a:r>
            <a:r>
              <a:rPr lang="zh-CN" altLang="en-US" b="1" dirty="0">
                <a:latin typeface="宋体" pitchFamily="2" charset="-122"/>
              </a:rPr>
              <a:t>即，全部放在</a:t>
            </a:r>
            <a:r>
              <a:rPr lang="en-US" altLang="zh-CN" b="1" dirty="0">
                <a:latin typeface="宋体" pitchFamily="2" charset="-122"/>
              </a:rPr>
              <a:t>.h</a:t>
            </a:r>
            <a:r>
              <a:rPr lang="zh-CN" altLang="en-US" b="1" dirty="0">
                <a:latin typeface="宋体" pitchFamily="2" charset="-122"/>
              </a:rPr>
              <a:t>文件中</a:t>
            </a:r>
            <a:r>
              <a:rPr lang="en-US" altLang="zh-CN" b="1" dirty="0">
                <a:latin typeface="宋体" pitchFamily="2" charset="-122"/>
              </a:rPr>
              <a:t>)</a:t>
            </a:r>
            <a:endParaRPr lang="zh-CN" altLang="en-US" b="1" dirty="0">
              <a:latin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defRPr/>
            </a:pPr>
            <a:r>
              <a:rPr lang="zh-CN" altLang="en-US"/>
              <a:t>练习</a:t>
            </a:r>
          </a:p>
        </p:txBody>
      </p:sp>
      <p:sp>
        <p:nvSpPr>
          <p:cNvPr id="3" name="内容占位符 2"/>
          <p:cNvSpPr>
            <a:spLocks noGrp="1"/>
          </p:cNvSpPr>
          <p:nvPr>
            <p:ph idx="1"/>
          </p:nvPr>
        </p:nvSpPr>
        <p:spPr>
          <a:xfrm>
            <a:off x="467544" y="1268760"/>
            <a:ext cx="8229600" cy="4525962"/>
          </a:xfrm>
        </p:spPr>
        <p:txBody>
          <a:bodyPr/>
          <a:lstStyle/>
          <a:p>
            <a:pPr eaLnBrk="1" hangingPunct="1">
              <a:defRPr/>
            </a:pPr>
            <a:r>
              <a:rPr lang="zh-CN" altLang="zh-CN" dirty="0"/>
              <a:t>下列模板的定义是否合法的？若为非法的，请简单扼要说明理由。</a:t>
            </a:r>
          </a:p>
          <a:p>
            <a:pPr marL="0" indent="0" eaLnBrk="1" hangingPunct="1">
              <a:buFontTx/>
              <a:buNone/>
              <a:defRPr/>
            </a:pPr>
            <a:r>
              <a:rPr lang="en-US" altLang="zh-CN" sz="2400" dirty="0"/>
              <a:t>(1) template &lt;class </a:t>
            </a:r>
            <a:r>
              <a:rPr lang="en-US" altLang="zh-CN" sz="2400" dirty="0" err="1"/>
              <a:t>T,U,class</a:t>
            </a:r>
            <a:r>
              <a:rPr lang="en-US" altLang="zh-CN" sz="2400" dirty="0"/>
              <a:t> V&gt; class Container4;</a:t>
            </a:r>
            <a:endParaRPr lang="zh-CN" altLang="zh-CN" sz="2400" dirty="0"/>
          </a:p>
          <a:p>
            <a:pPr marL="0" indent="0" eaLnBrk="1" hangingPunct="1">
              <a:buFontTx/>
              <a:buNone/>
              <a:defRPr/>
            </a:pPr>
            <a:r>
              <a:rPr lang="en-US" altLang="zh-CN" sz="2400" dirty="0"/>
              <a:t> </a:t>
            </a:r>
            <a:endParaRPr lang="zh-CN" altLang="zh-CN" sz="2400" dirty="0"/>
          </a:p>
          <a:p>
            <a:pPr marL="0" indent="0" eaLnBrk="1" hangingPunct="1">
              <a:buFontTx/>
              <a:buNone/>
              <a:defRPr/>
            </a:pPr>
            <a:r>
              <a:rPr lang="en-US" altLang="zh-CN" sz="2400" dirty="0"/>
              <a:t>(2) template &lt;class T, class V&gt; class Container5{</a:t>
            </a:r>
            <a:endParaRPr lang="zh-CN" altLang="zh-CN" sz="2400" dirty="0"/>
          </a:p>
          <a:p>
            <a:pPr marL="0" indent="0" eaLnBrk="1" hangingPunct="1">
              <a:buFontTx/>
              <a:buNone/>
              <a:defRPr/>
            </a:pPr>
            <a:r>
              <a:rPr lang="fr-FR" altLang="zh-CN" sz="2400" dirty="0"/>
              <a:t>	……</a:t>
            </a:r>
            <a:endParaRPr lang="zh-CN" altLang="zh-CN" sz="2400" dirty="0"/>
          </a:p>
          <a:p>
            <a:pPr marL="0" indent="0" eaLnBrk="1" hangingPunct="1">
              <a:buFontTx/>
              <a:buNone/>
              <a:defRPr/>
            </a:pPr>
            <a:r>
              <a:rPr lang="fr-FR" altLang="zh-CN" sz="2400" dirty="0"/>
              <a:t>	V fun(T input){......}</a:t>
            </a:r>
            <a:endParaRPr lang="zh-CN" altLang="zh-CN" sz="2400" dirty="0"/>
          </a:p>
          <a:p>
            <a:pPr marL="0" indent="0" eaLnBrk="1" hangingPunct="1">
              <a:buFontTx/>
              <a:buNone/>
              <a:defRPr/>
            </a:pPr>
            <a:r>
              <a:rPr lang="fr-FR" altLang="zh-CN" sz="2400" dirty="0"/>
              <a:t>      } ;</a:t>
            </a:r>
            <a:endParaRPr lang="zh-CN" altLang="zh-CN" sz="2400" dirty="0"/>
          </a:p>
          <a:p>
            <a:pPr marL="0" indent="0" eaLnBrk="1" hangingPunct="1">
              <a:buFontTx/>
              <a:buNone/>
              <a:defRPr/>
            </a:pPr>
            <a:r>
              <a:rPr lang="fr-FR" altLang="zh-CN" sz="2400" dirty="0"/>
              <a:t> </a:t>
            </a:r>
            <a:endParaRPr lang="zh-CN" altLang="zh-CN" sz="2400" dirty="0"/>
          </a:p>
          <a:p>
            <a:pPr marL="0" indent="0" eaLnBrk="1" hangingPunct="1">
              <a:buFontTx/>
              <a:buNone/>
              <a:defRPr/>
            </a:pPr>
            <a:r>
              <a:rPr lang="en-US" altLang="zh-CN" sz="2400" dirty="0"/>
              <a:t>(3) template &lt;class T, class V&gt; </a:t>
            </a:r>
            <a:endParaRPr lang="zh-CN" altLang="zh-CN" sz="2400" dirty="0"/>
          </a:p>
          <a:p>
            <a:pPr marL="0" indent="0" eaLnBrk="1" hangingPunct="1">
              <a:buFontTx/>
              <a:buNone/>
              <a:defRPr/>
            </a:pPr>
            <a:r>
              <a:rPr lang="fr-FR" altLang="zh-CN" sz="2400" dirty="0"/>
              <a:t>     V fun(T input){……}</a:t>
            </a:r>
            <a:endParaRPr lang="zh-CN" altLang="zh-CN" sz="2400" dirty="0"/>
          </a:p>
          <a:p>
            <a:pPr eaLnBrk="1" hangingPunct="1">
              <a:defRPr/>
            </a:pPr>
            <a:endParaRPr lang="zh-CN" altLang="en-US" sz="2400" dirty="0"/>
          </a:p>
        </p:txBody>
      </p:sp>
      <p:sp>
        <p:nvSpPr>
          <p:cNvPr id="4" name="灯片编号占位符 3"/>
          <p:cNvSpPr>
            <a:spLocks noGrp="1"/>
          </p:cNvSpPr>
          <p:nvPr>
            <p:ph type="sldNum" sz="quarter" idx="12"/>
          </p:nvPr>
        </p:nvSpPr>
        <p:spPr>
          <a:xfrm>
            <a:off x="6727825" y="6408738"/>
            <a:ext cx="1919288" cy="365125"/>
          </a:xfrm>
        </p:spPr>
        <p:txBody>
          <a:bodyPr/>
          <a:lstStyle/>
          <a:p>
            <a:pPr algn="l">
              <a:defRPr/>
            </a:pPr>
            <a:fld id="{27049690-DAE8-41F4-8939-D3B018DC831A}" type="slidenum">
              <a:rPr lang="en-US" altLang="zh-CN" smtClean="0"/>
              <a:pPr algn="l">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549275"/>
            <a:ext cx="8229600" cy="5457825"/>
          </a:xfrm>
        </p:spPr>
        <p:txBody>
          <a:bodyPr/>
          <a:lstStyle/>
          <a:p>
            <a:pPr eaLnBrk="1" hangingPunct="1"/>
            <a:r>
              <a:rPr lang="zh-CN" altLang="en-US">
                <a:latin typeface="Arial" charset="0"/>
                <a:ea typeface="宋体" charset="-122"/>
              </a:rPr>
              <a:t>根据以下的类建立一个类模板</a:t>
            </a:r>
          </a:p>
          <a:p>
            <a:pPr eaLnBrk="1" hangingPunct="1">
              <a:buFontTx/>
              <a:buNone/>
            </a:pPr>
            <a:r>
              <a:rPr lang="en-US" altLang="zh-CN" sz="2600">
                <a:latin typeface="Arial" charset="0"/>
                <a:ea typeface="宋体" charset="-122"/>
              </a:rPr>
              <a:t>class	 MyInt</a:t>
            </a:r>
          </a:p>
          <a:p>
            <a:pPr eaLnBrk="1" hangingPunct="1">
              <a:buFontTx/>
              <a:buNone/>
            </a:pPr>
            <a:r>
              <a:rPr lang="en-US" altLang="zh-CN" sz="2600">
                <a:latin typeface="Arial" charset="0"/>
                <a:ea typeface="宋体" charset="-122"/>
              </a:rPr>
              <a:t>{private:</a:t>
            </a:r>
          </a:p>
          <a:p>
            <a:pPr eaLnBrk="1" hangingPunct="1">
              <a:buFontTx/>
              <a:buNone/>
            </a:pPr>
            <a:r>
              <a:rPr lang="en-US" altLang="zh-CN" sz="2600">
                <a:latin typeface="Arial" charset="0"/>
                <a:ea typeface="宋体" charset="-122"/>
              </a:rPr>
              <a:t>		int t1,t2,t3;</a:t>
            </a:r>
          </a:p>
          <a:p>
            <a:pPr eaLnBrk="1" hangingPunct="1">
              <a:buFontTx/>
              <a:buNone/>
            </a:pPr>
            <a:r>
              <a:rPr lang="en-US" altLang="zh-CN" sz="2600">
                <a:latin typeface="Arial" charset="0"/>
                <a:ea typeface="宋体" charset="-122"/>
              </a:rPr>
              <a:t> public:</a:t>
            </a:r>
          </a:p>
          <a:p>
            <a:pPr eaLnBrk="1" hangingPunct="1">
              <a:buFontTx/>
              <a:buNone/>
            </a:pPr>
            <a:r>
              <a:rPr lang="en-US" altLang="zh-CN" sz="2600">
                <a:latin typeface="Arial" charset="0"/>
                <a:ea typeface="宋体" charset="-122"/>
              </a:rPr>
              <a:t>		MyInt();</a:t>
            </a:r>
          </a:p>
          <a:p>
            <a:pPr eaLnBrk="1" hangingPunct="1">
              <a:buFontTx/>
              <a:buNone/>
            </a:pPr>
            <a:r>
              <a:rPr lang="en-US" altLang="zh-CN" sz="2600">
                <a:latin typeface="Arial" charset="0"/>
                <a:ea typeface="宋体" charset="-122"/>
              </a:rPr>
              <a:t>		MyInt(int t1_val,int t2_val,int t3_val);</a:t>
            </a:r>
          </a:p>
          <a:p>
            <a:pPr eaLnBrk="1" hangingPunct="1">
              <a:buFontTx/>
              <a:buNone/>
            </a:pPr>
            <a:r>
              <a:rPr lang="en-US" altLang="zh-CN" sz="2600">
                <a:latin typeface="Arial" charset="0"/>
                <a:ea typeface="宋体" charset="-122"/>
              </a:rPr>
              <a:t>		int getMax();</a:t>
            </a:r>
          </a:p>
          <a:p>
            <a:pPr eaLnBrk="1" hangingPunct="1">
              <a:buFontTx/>
              <a:buNone/>
            </a:pPr>
            <a:r>
              <a:rPr lang="en-US" altLang="zh-CN" sz="2600">
                <a:latin typeface="Arial" charset="0"/>
                <a:ea typeface="宋体" charset="-122"/>
              </a:rPr>
              <a:t>		int getMin();</a:t>
            </a:r>
          </a:p>
          <a:p>
            <a:pPr eaLnBrk="1" hangingPunct="1">
              <a:buFontTx/>
              <a:buNone/>
            </a:pPr>
            <a:r>
              <a:rPr lang="en-US" altLang="zh-CN" sz="2600">
                <a:latin typeface="Arial" charset="0"/>
                <a:ea typeface="宋体" charset="-122"/>
              </a:rPr>
              <a:t>		void sort();</a:t>
            </a:r>
          </a:p>
          <a:p>
            <a:pPr eaLnBrk="1" hangingPunct="1">
              <a:buFontTx/>
              <a:buNone/>
            </a:pPr>
            <a:r>
              <a:rPr lang="en-US" altLang="zh-CN" sz="2600">
                <a:latin typeface="Arial" charset="0"/>
                <a:ea typeface="宋体" charset="-122"/>
              </a:rPr>
              <a:t>         void show();</a:t>
            </a:r>
          </a:p>
          <a:p>
            <a:pPr eaLnBrk="1" hangingPunct="1">
              <a:buFontTx/>
              <a:buNone/>
            </a:pPr>
            <a:r>
              <a:rPr lang="en-US" altLang="zh-CN" sz="2600">
                <a:latin typeface="Arial" charset="0"/>
                <a:ea typeface="宋体"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p:nvPr>
        </p:nvSpPr>
        <p:spPr>
          <a:xfrm>
            <a:off x="395536" y="44624"/>
            <a:ext cx="8229600" cy="1143000"/>
          </a:xfrm>
        </p:spPr>
        <p:txBody>
          <a:bodyPr/>
          <a:lstStyle/>
          <a:p>
            <a:r>
              <a:rPr lang="zh-CN" altLang="en-US" dirty="0"/>
              <a:t>函数模板</a:t>
            </a:r>
          </a:p>
        </p:txBody>
      </p:sp>
      <p:sp>
        <p:nvSpPr>
          <p:cNvPr id="4" name="内容占位符 3"/>
          <p:cNvSpPr>
            <a:spLocks noGrp="1"/>
          </p:cNvSpPr>
          <p:nvPr>
            <p:ph idx="1"/>
          </p:nvPr>
        </p:nvSpPr>
        <p:spPr>
          <a:xfrm>
            <a:off x="107504" y="1196752"/>
            <a:ext cx="8784976" cy="4525962"/>
          </a:xfrm>
        </p:spPr>
        <p:txBody>
          <a:bodyPr/>
          <a:lstStyle/>
          <a:p>
            <a:pPr eaLnBrk="1" hangingPunct="1">
              <a:lnSpc>
                <a:spcPct val="120000"/>
              </a:lnSpc>
              <a:buFont typeface="Wingdings" pitchFamily="2" charset="2"/>
              <a:buNone/>
              <a:defRPr/>
            </a:pPr>
            <a:r>
              <a:rPr lang="en-US" altLang="zh-CN" b="1" dirty="0"/>
              <a:t>	</a:t>
            </a:r>
            <a:r>
              <a:rPr lang="zh-CN" altLang="en-US" b="1" dirty="0"/>
              <a:t>有些函数的运算基本操作一样，仅仅在于操作数类型不同而不得不设计不同版本。 </a:t>
            </a:r>
          </a:p>
          <a:p>
            <a:pPr eaLnBrk="1" hangingPunct="1">
              <a:lnSpc>
                <a:spcPct val="120000"/>
              </a:lnSpc>
              <a:buFont typeface="Wingdings" pitchFamily="2" charset="2"/>
              <a:buNone/>
              <a:defRPr/>
            </a:pPr>
            <a:r>
              <a:rPr lang="en-US" altLang="zh-CN" b="1" dirty="0"/>
              <a:t>	</a:t>
            </a:r>
            <a:r>
              <a:rPr lang="zh-CN" altLang="en-US" b="1" dirty="0"/>
              <a:t>例：求两数的最大值，一般设计重载函数来实现：</a:t>
            </a:r>
            <a:endParaRPr lang="en-US" altLang="zh-CN" b="1" dirty="0"/>
          </a:p>
          <a:p>
            <a:pPr eaLnBrk="1" hangingPunct="1">
              <a:lnSpc>
                <a:spcPct val="120000"/>
              </a:lnSpc>
              <a:buFont typeface="Wingdings" pitchFamily="2" charset="2"/>
              <a:buNone/>
              <a:defRPr/>
            </a:pPr>
            <a:r>
              <a:rPr lang="zh-CN" altLang="en-US" sz="1050" b="1" dirty="0"/>
              <a:t> </a:t>
            </a:r>
          </a:p>
          <a:p>
            <a:pPr eaLnBrk="1" hangingPunct="1">
              <a:lnSpc>
                <a:spcPct val="120000"/>
              </a:lnSpc>
              <a:buFont typeface="Wingdings" pitchFamily="2" charset="2"/>
              <a:buNone/>
              <a:defRPr/>
            </a:pPr>
            <a:r>
              <a:rPr lang="en-US" altLang="zh-CN" b="1" dirty="0"/>
              <a:t>     </a:t>
            </a:r>
            <a:r>
              <a:rPr lang="en-US" altLang="zh-CN" b="1" dirty="0" err="1"/>
              <a:t>int</a:t>
            </a:r>
            <a:r>
              <a:rPr lang="en-US" altLang="zh-CN" b="1" dirty="0"/>
              <a:t> max(</a:t>
            </a:r>
            <a:r>
              <a:rPr lang="en-US" altLang="zh-CN" b="1" dirty="0" err="1"/>
              <a:t>int</a:t>
            </a:r>
            <a:r>
              <a:rPr lang="en-US" altLang="zh-CN" b="1" dirty="0"/>
              <a:t> x, </a:t>
            </a:r>
            <a:r>
              <a:rPr lang="en-US" altLang="zh-CN" b="1" dirty="0" err="1"/>
              <a:t>int</a:t>
            </a:r>
            <a:r>
              <a:rPr lang="en-US" altLang="zh-CN" b="1" dirty="0"/>
              <a:t> y)    	{ return (x&gt;y)?x:y; } </a:t>
            </a:r>
          </a:p>
          <a:p>
            <a:pPr eaLnBrk="1" hangingPunct="1">
              <a:lnSpc>
                <a:spcPct val="120000"/>
              </a:lnSpc>
              <a:buFont typeface="Wingdings" pitchFamily="2" charset="2"/>
              <a:buNone/>
              <a:defRPr/>
            </a:pPr>
            <a:r>
              <a:rPr lang="en-US" altLang="zh-CN" b="1" dirty="0"/>
              <a:t>     float max(float x, float y) 	{ return (x&gt;y)?x:y; } </a:t>
            </a:r>
          </a:p>
          <a:p>
            <a:pPr eaLnBrk="1" hangingPunct="1">
              <a:lnSpc>
                <a:spcPct val="120000"/>
              </a:lnSpc>
              <a:buFont typeface="Wingdings" pitchFamily="2" charset="2"/>
              <a:buNone/>
              <a:defRPr/>
            </a:pPr>
            <a:r>
              <a:rPr lang="en-US" altLang="zh-CN" sz="1600" b="1" dirty="0"/>
              <a:t>	 </a:t>
            </a:r>
          </a:p>
          <a:p>
            <a:pPr eaLnBrk="1" hangingPunct="1">
              <a:lnSpc>
                <a:spcPct val="120000"/>
              </a:lnSpc>
              <a:buFont typeface="Wingdings" pitchFamily="2" charset="2"/>
              <a:buNone/>
              <a:defRPr/>
            </a:pPr>
            <a:endParaRPr lang="en-US" altLang="zh-CN" sz="1400" b="1" dirty="0"/>
          </a:p>
          <a:p>
            <a:pPr eaLnBrk="1" hangingPunct="1">
              <a:lnSpc>
                <a:spcPct val="120000"/>
              </a:lnSpc>
              <a:buFont typeface="Wingdings" pitchFamily="2" charset="2"/>
              <a:buNone/>
              <a:defRPr/>
            </a:pPr>
            <a:r>
              <a:rPr lang="zh-CN" altLang="en-US" b="1" dirty="0"/>
              <a:t>    其差异仅在于操作数的数据类型而已，很自然想到，能不能采用参数化的类型来摆脱数据类型的影响呢？</a:t>
            </a:r>
          </a:p>
          <a:p>
            <a:pPr>
              <a:defRPr/>
            </a:pPr>
            <a:endParaRPr lang="en-US" altLang="zh-CN" dirty="0"/>
          </a:p>
          <a:p>
            <a:pPr>
              <a:defRPr/>
            </a:pPr>
            <a:endParaRPr lang="en-US" altLang="zh-CN" dirty="0"/>
          </a:p>
          <a:p>
            <a:pPr>
              <a:defRPr/>
            </a:pPr>
            <a:endParaRPr lang="zh-CN" altLang="en-US" dirty="0"/>
          </a:p>
        </p:txBody>
      </p:sp>
      <p:sp>
        <p:nvSpPr>
          <p:cNvPr id="2" name="灯片编号占位符 1"/>
          <p:cNvSpPr>
            <a:spLocks noGrp="1"/>
          </p:cNvSpPr>
          <p:nvPr>
            <p:ph type="sldNum" sz="quarter" idx="10"/>
          </p:nvPr>
        </p:nvSpPr>
        <p:spPr/>
        <p:txBody>
          <a:bodyPr/>
          <a:lstStyle/>
          <a:p>
            <a:pPr>
              <a:defRPr/>
            </a:pPr>
            <a:fld id="{6BD2D36A-5CD7-4F8C-9C6B-7539AA82126C}" type="slidenum">
              <a:rPr lang="en-US" altLang="zh-CN" smtClean="0"/>
              <a:pPr>
                <a:defRPr/>
              </a:pPr>
              <a:t>6</a:t>
            </a:fld>
            <a:endParaRPr lang="en-US" altLang="zh-CN"/>
          </a:p>
        </p:txBody>
      </p:sp>
    </p:spTree>
    <p:extLst>
      <p:ext uri="{BB962C8B-B14F-4D97-AF65-F5344CB8AC3E}">
        <p14:creationId xmlns:p14="http://schemas.microsoft.com/office/powerpoint/2010/main" val="3261482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defRPr/>
            </a:pPr>
            <a:r>
              <a:rPr lang="zh-CN" altLang="en-US" dirty="0"/>
              <a:t>练习</a:t>
            </a:r>
          </a:p>
        </p:txBody>
      </p:sp>
      <p:sp>
        <p:nvSpPr>
          <p:cNvPr id="3" name="内容占位符 2"/>
          <p:cNvSpPr>
            <a:spLocks noGrp="1"/>
          </p:cNvSpPr>
          <p:nvPr>
            <p:ph idx="1"/>
          </p:nvPr>
        </p:nvSpPr>
        <p:spPr>
          <a:xfrm>
            <a:off x="323850" y="1700213"/>
            <a:ext cx="8496300" cy="4968875"/>
          </a:xfrm>
        </p:spPr>
        <p:txBody>
          <a:bodyPr/>
          <a:lstStyle/>
          <a:p>
            <a:pPr marL="0" indent="0" eaLnBrk="1" hangingPunct="1">
              <a:buFontTx/>
              <a:buNone/>
              <a:defRPr/>
            </a:pPr>
            <a:r>
              <a:rPr lang="en-US" altLang="zh-CN" dirty="0"/>
              <a:t>(1) </a:t>
            </a:r>
            <a:r>
              <a:rPr lang="zh-CN" altLang="zh-CN" dirty="0"/>
              <a:t>设计一个类模板，</a:t>
            </a:r>
            <a:r>
              <a:rPr lang="zh-CN" altLang="en-US" dirty="0"/>
              <a:t>封装一个长度为</a:t>
            </a:r>
            <a:r>
              <a:rPr lang="en-US" altLang="zh-CN" dirty="0"/>
              <a:t>n</a:t>
            </a:r>
            <a:r>
              <a:rPr lang="zh-CN" altLang="en-US" dirty="0"/>
              <a:t>的</a:t>
            </a:r>
            <a:r>
              <a:rPr lang="en-US" altLang="zh-CN" dirty="0"/>
              <a:t>T</a:t>
            </a:r>
            <a:r>
              <a:rPr lang="zh-CN" altLang="en-US" dirty="0"/>
              <a:t>类型的数组，并具有</a:t>
            </a:r>
            <a:r>
              <a:rPr lang="zh-CN" altLang="zh-CN" dirty="0"/>
              <a:t>在</a:t>
            </a:r>
            <a:r>
              <a:rPr lang="zh-CN" altLang="en-US" dirty="0"/>
              <a:t>数组</a:t>
            </a:r>
            <a:r>
              <a:rPr lang="zh-CN" altLang="zh-CN" dirty="0"/>
              <a:t>中进行查找数据元素的函数</a:t>
            </a:r>
            <a:r>
              <a:rPr lang="en-US" altLang="zh-CN" dirty="0" err="1"/>
              <a:t>bool</a:t>
            </a:r>
            <a:r>
              <a:rPr lang="en-US" altLang="zh-CN" dirty="0"/>
              <a:t> search(T key)</a:t>
            </a:r>
            <a:r>
              <a:rPr lang="zh-CN" altLang="zh-CN" dirty="0"/>
              <a:t>。</a:t>
            </a:r>
          </a:p>
          <a:p>
            <a:pPr marL="0" indent="0" eaLnBrk="1" hangingPunct="1">
              <a:buFontTx/>
              <a:buNone/>
              <a:defRPr/>
            </a:pPr>
            <a:r>
              <a:rPr lang="en-US" altLang="zh-CN" dirty="0"/>
              <a:t> </a:t>
            </a:r>
            <a:endParaRPr lang="zh-CN" altLang="zh-CN" dirty="0"/>
          </a:p>
          <a:p>
            <a:pPr marL="0" indent="0" eaLnBrk="1" hangingPunct="1">
              <a:buFontTx/>
              <a:buNone/>
              <a:defRPr/>
            </a:pPr>
            <a:r>
              <a:rPr lang="en-US" altLang="zh-CN" dirty="0"/>
              <a:t>(2)</a:t>
            </a:r>
            <a:r>
              <a:rPr lang="zh-CN" altLang="zh-CN" dirty="0"/>
              <a:t>一个</a:t>
            </a:r>
            <a:r>
              <a:rPr lang="en-US" altLang="zh-CN" dirty="0"/>
              <a:t>Sample</a:t>
            </a:r>
            <a:r>
              <a:rPr lang="zh-CN" altLang="zh-CN" dirty="0"/>
              <a:t>类模板的私有数据成员为</a:t>
            </a:r>
            <a:r>
              <a:rPr lang="en-US" altLang="zh-CN" dirty="0"/>
              <a:t>T a</a:t>
            </a:r>
            <a:r>
              <a:rPr lang="zh-CN" altLang="zh-CN" dirty="0"/>
              <a:t>，在该类模板中设计一个</a:t>
            </a:r>
            <a:r>
              <a:rPr lang="en-US" altLang="zh-CN" dirty="0"/>
              <a:t>operator==</a:t>
            </a:r>
            <a:r>
              <a:rPr lang="zh-CN" altLang="zh-CN" dirty="0"/>
              <a:t>重载运算符函数 ，用于比较各对象的</a:t>
            </a:r>
            <a:r>
              <a:rPr lang="en-US" altLang="zh-CN" dirty="0"/>
              <a:t>a</a:t>
            </a:r>
            <a:r>
              <a:rPr lang="zh-CN" altLang="zh-CN" dirty="0"/>
              <a:t>数据是否相等。</a:t>
            </a:r>
          </a:p>
          <a:p>
            <a:pPr eaLnBrk="1" hangingPunct="1">
              <a:defRPr/>
            </a:pPr>
            <a:endParaRPr lang="zh-CN" altLang="en-US" dirty="0"/>
          </a:p>
        </p:txBody>
      </p:sp>
      <p:sp>
        <p:nvSpPr>
          <p:cNvPr id="4" name="灯片编号占位符 3"/>
          <p:cNvSpPr>
            <a:spLocks noGrp="1"/>
          </p:cNvSpPr>
          <p:nvPr>
            <p:ph type="sldNum" sz="quarter" idx="12"/>
          </p:nvPr>
        </p:nvSpPr>
        <p:spPr>
          <a:xfrm>
            <a:off x="6727825" y="6408738"/>
            <a:ext cx="1919288" cy="365125"/>
          </a:xfrm>
        </p:spPr>
        <p:txBody>
          <a:bodyPr/>
          <a:lstStyle/>
          <a:p>
            <a:pPr algn="l">
              <a:defRPr/>
            </a:pPr>
            <a:fld id="{380E644A-3821-450E-A059-402A5995315B}" type="slidenum">
              <a:rPr lang="en-US" altLang="zh-CN" smtClean="0"/>
              <a:pPr algn="l">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p:nvPr>
        </p:nvSpPr>
        <p:spPr/>
        <p:txBody>
          <a:bodyPr/>
          <a:lstStyle/>
          <a:p>
            <a:pPr eaLnBrk="1" hangingPunct="1">
              <a:defRPr/>
            </a:pPr>
            <a:r>
              <a:rPr lang="zh-CN" altLang="en-US"/>
              <a:t>类模板的继承和派生 </a:t>
            </a:r>
          </a:p>
        </p:txBody>
      </p:sp>
      <p:sp>
        <p:nvSpPr>
          <p:cNvPr id="59395" name="Rectangle 2"/>
          <p:cNvSpPr>
            <a:spLocks noGrp="1" noChangeArrowheads="1"/>
          </p:cNvSpPr>
          <p:nvPr>
            <p:ph idx="1"/>
          </p:nvPr>
        </p:nvSpPr>
        <p:spPr>
          <a:xfrm>
            <a:off x="68263" y="1484313"/>
            <a:ext cx="8964612" cy="5111750"/>
          </a:xfrm>
        </p:spPr>
        <p:txBody>
          <a:bodyPr/>
          <a:lstStyle/>
          <a:p>
            <a:pPr eaLnBrk="1" hangingPunct="1">
              <a:lnSpc>
                <a:spcPct val="120000"/>
              </a:lnSpc>
              <a:buFont typeface="Wingdings" pitchFamily="2" charset="2"/>
              <a:buNone/>
            </a:pPr>
            <a:r>
              <a:rPr lang="en-US" altLang="zh-CN" sz="3200" b="1">
                <a:ea typeface="宋体" charset="-122"/>
              </a:rPr>
              <a:t>1)</a:t>
            </a:r>
            <a:r>
              <a:rPr lang="zh-CN" altLang="en-US" sz="3200" b="1">
                <a:ea typeface="宋体" charset="-122"/>
              </a:rPr>
              <a:t>类模板的继承关系：</a:t>
            </a:r>
          </a:p>
          <a:p>
            <a:pPr eaLnBrk="1" hangingPunct="1">
              <a:lnSpc>
                <a:spcPct val="120000"/>
              </a:lnSpc>
              <a:buFont typeface="Wingdings" pitchFamily="2" charset="2"/>
              <a:buNone/>
            </a:pPr>
            <a:r>
              <a:rPr lang="zh-CN" altLang="en-US" sz="3200" b="1">
                <a:ea typeface="宋体" charset="-122"/>
              </a:rPr>
              <a:t>    类模板的派生与普通类的派生一样，</a:t>
            </a:r>
          </a:p>
          <a:p>
            <a:pPr lvl="1" eaLnBrk="1" hangingPunct="1">
              <a:lnSpc>
                <a:spcPct val="120000"/>
              </a:lnSpc>
            </a:pPr>
            <a:r>
              <a:rPr lang="zh-CN" altLang="en-US" sz="2800" b="1">
                <a:ea typeface="宋体" charset="-122"/>
              </a:rPr>
              <a:t>分为公有派生类、受保护派生类和私有派生类</a:t>
            </a:r>
          </a:p>
          <a:p>
            <a:pPr lvl="1" eaLnBrk="1" hangingPunct="1">
              <a:lnSpc>
                <a:spcPct val="120000"/>
              </a:lnSpc>
            </a:pPr>
            <a:r>
              <a:rPr lang="zh-CN" altLang="en-US" sz="2800" b="1">
                <a:ea typeface="宋体" charset="-122"/>
              </a:rPr>
              <a:t>继承成员的访问控制规则也是相同的</a:t>
            </a:r>
          </a:p>
          <a:p>
            <a:pPr eaLnBrk="1" hangingPunct="1">
              <a:lnSpc>
                <a:spcPct val="120000"/>
              </a:lnSpc>
            </a:pPr>
            <a:r>
              <a:rPr lang="zh-CN" altLang="en-US" sz="3200" b="1">
                <a:ea typeface="宋体" charset="-122"/>
              </a:rPr>
              <a:t>一个类模板可以作为一个普通类的派生类</a:t>
            </a:r>
          </a:p>
          <a:p>
            <a:pPr eaLnBrk="1" hangingPunct="1">
              <a:lnSpc>
                <a:spcPct val="120000"/>
              </a:lnSpc>
            </a:pPr>
            <a:r>
              <a:rPr lang="zh-CN" altLang="en-US" sz="3200" b="1">
                <a:ea typeface="宋体" charset="-122"/>
              </a:rPr>
              <a:t>类模板也可作为其他类模板的基类</a:t>
            </a:r>
          </a:p>
        </p:txBody>
      </p:sp>
      <p:sp>
        <p:nvSpPr>
          <p:cNvPr id="59396" name="TextBox 1"/>
          <p:cNvSpPr txBox="1">
            <a:spLocks noChangeArrowheads="1"/>
          </p:cNvSpPr>
          <p:nvPr/>
        </p:nvSpPr>
        <p:spPr bwMode="auto">
          <a:xfrm>
            <a:off x="752475" y="57102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2400" b="1">
                <a:solidFill>
                  <a:srgbClr val="0000F1"/>
                </a:solidFill>
                <a:latin typeface="华文楷体" pitchFamily="2" charset="-122"/>
                <a:ea typeface="华文楷体" pitchFamily="2" charset="-122"/>
              </a:rPr>
              <a:t>普通类</a:t>
            </a:r>
          </a:p>
        </p:txBody>
      </p:sp>
      <p:sp>
        <p:nvSpPr>
          <p:cNvPr id="59397" name="TextBox 4"/>
          <p:cNvSpPr txBox="1">
            <a:spLocks noChangeArrowheads="1"/>
          </p:cNvSpPr>
          <p:nvPr/>
        </p:nvSpPr>
        <p:spPr bwMode="auto">
          <a:xfrm>
            <a:off x="2963863" y="57102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2400" b="1">
                <a:solidFill>
                  <a:srgbClr val="0000F1"/>
                </a:solidFill>
                <a:latin typeface="华文楷体" pitchFamily="2" charset="-122"/>
                <a:ea typeface="华文楷体" pitchFamily="2" charset="-122"/>
              </a:rPr>
              <a:t>类模板</a:t>
            </a:r>
          </a:p>
        </p:txBody>
      </p:sp>
      <p:sp>
        <p:nvSpPr>
          <p:cNvPr id="59398" name="TextBox 5"/>
          <p:cNvSpPr txBox="1">
            <a:spLocks noChangeArrowheads="1"/>
          </p:cNvSpPr>
          <p:nvPr/>
        </p:nvSpPr>
        <p:spPr bwMode="auto">
          <a:xfrm>
            <a:off x="5122863" y="57102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2400" b="1">
                <a:solidFill>
                  <a:srgbClr val="0000F1"/>
                </a:solidFill>
                <a:latin typeface="华文楷体" pitchFamily="2" charset="-122"/>
                <a:ea typeface="华文楷体" pitchFamily="2" charset="-122"/>
              </a:rPr>
              <a:t>类模板</a:t>
            </a:r>
          </a:p>
        </p:txBody>
      </p:sp>
      <p:cxnSp>
        <p:nvCxnSpPr>
          <p:cNvPr id="4" name="直接箭头连接符 3"/>
          <p:cNvCxnSpPr>
            <a:endCxn id="59397" idx="1"/>
          </p:cNvCxnSpPr>
          <p:nvPr/>
        </p:nvCxnSpPr>
        <p:spPr>
          <a:xfrm>
            <a:off x="1860550" y="5942013"/>
            <a:ext cx="1103313"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71938" y="5949950"/>
            <a:ext cx="1101725"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401" name="TextBox 6"/>
          <p:cNvSpPr txBox="1">
            <a:spLocks noChangeArrowheads="1"/>
          </p:cNvSpPr>
          <p:nvPr/>
        </p:nvSpPr>
        <p:spPr bwMode="auto">
          <a:xfrm>
            <a:off x="2171700" y="551656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1800">
                <a:solidFill>
                  <a:srgbClr val="000079"/>
                </a:solidFill>
                <a:latin typeface="Arial" charset="0"/>
                <a:ea typeface="宋体" charset="-122"/>
              </a:rPr>
              <a:t>继承</a:t>
            </a:r>
          </a:p>
        </p:txBody>
      </p:sp>
      <p:sp>
        <p:nvSpPr>
          <p:cNvPr id="59402" name="TextBox 10"/>
          <p:cNvSpPr txBox="1">
            <a:spLocks noChangeArrowheads="1"/>
          </p:cNvSpPr>
          <p:nvPr/>
        </p:nvSpPr>
        <p:spPr bwMode="auto">
          <a:xfrm>
            <a:off x="4298950" y="551656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1800">
                <a:solidFill>
                  <a:srgbClr val="000079"/>
                </a:solidFill>
                <a:latin typeface="Arial" charset="0"/>
                <a:ea typeface="宋体" charset="-122"/>
              </a:rPr>
              <a:t>继承</a:t>
            </a:r>
          </a:p>
        </p:txBody>
      </p:sp>
      <p:sp>
        <p:nvSpPr>
          <p:cNvPr id="59403" name="TextBox 11"/>
          <p:cNvSpPr txBox="1">
            <a:spLocks noChangeArrowheads="1"/>
          </p:cNvSpPr>
          <p:nvPr/>
        </p:nvSpPr>
        <p:spPr bwMode="auto">
          <a:xfrm>
            <a:off x="7280275" y="571976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2400" b="1">
                <a:solidFill>
                  <a:srgbClr val="0000F1"/>
                </a:solidFill>
                <a:latin typeface="华文楷体" pitchFamily="2" charset="-122"/>
                <a:ea typeface="华文楷体" pitchFamily="2" charset="-122"/>
              </a:rPr>
              <a:t>普通类</a:t>
            </a:r>
          </a:p>
        </p:txBody>
      </p:sp>
      <p:cxnSp>
        <p:nvCxnSpPr>
          <p:cNvPr id="13" name="直接箭头连接符 12"/>
          <p:cNvCxnSpPr/>
          <p:nvPr/>
        </p:nvCxnSpPr>
        <p:spPr>
          <a:xfrm>
            <a:off x="6149975" y="5949950"/>
            <a:ext cx="1103313"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405" name="TextBox 13"/>
          <p:cNvSpPr txBox="1">
            <a:spLocks noChangeArrowheads="1"/>
          </p:cNvSpPr>
          <p:nvPr/>
        </p:nvSpPr>
        <p:spPr bwMode="auto">
          <a:xfrm>
            <a:off x="6378575" y="5535613"/>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eaLnBrk="0" fontAlgn="base" hangingPunct="0">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r>
              <a:rPr lang="zh-CN" altLang="en-US" sz="1800">
                <a:solidFill>
                  <a:srgbClr val="000079"/>
                </a:solidFill>
                <a:latin typeface="Arial" charset="0"/>
                <a:ea typeface="宋体" charset="-122"/>
              </a:rPr>
              <a:t>继承</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395536" y="620688"/>
            <a:ext cx="7961312" cy="4176713"/>
          </a:xfrm>
        </p:spPr>
        <p:txBody>
          <a:bodyPr/>
          <a:lstStyle/>
          <a:p>
            <a:pPr eaLnBrk="1" hangingPunct="1">
              <a:lnSpc>
                <a:spcPct val="120000"/>
              </a:lnSpc>
              <a:buFont typeface="Wingdings" pitchFamily="2" charset="2"/>
              <a:buNone/>
            </a:pPr>
            <a:r>
              <a:rPr lang="en-US" altLang="zh-CN" sz="3600" b="1" dirty="0">
                <a:ea typeface="宋体" charset="-122"/>
              </a:rPr>
              <a:t>2)</a:t>
            </a:r>
            <a:r>
              <a:rPr lang="zh-CN" altLang="en-US" sz="3600" b="1" dirty="0">
                <a:ea typeface="宋体" charset="-122"/>
              </a:rPr>
              <a:t>普通类派生出类模板</a:t>
            </a:r>
          </a:p>
          <a:p>
            <a:pPr eaLnBrk="1" hangingPunct="1">
              <a:lnSpc>
                <a:spcPct val="120000"/>
              </a:lnSpc>
            </a:pPr>
            <a:r>
              <a:rPr lang="zh-CN" altLang="en-US" b="1" dirty="0">
                <a:ea typeface="宋体" charset="-122"/>
              </a:rPr>
              <a:t>　</a:t>
            </a:r>
            <a:r>
              <a:rPr lang="zh-CN" altLang="en-US" sz="3200" b="1" dirty="0">
                <a:ea typeface="宋体" charset="-122"/>
              </a:rPr>
              <a:t>普通类为基类</a:t>
            </a:r>
          </a:p>
          <a:p>
            <a:pPr eaLnBrk="1" hangingPunct="1">
              <a:lnSpc>
                <a:spcPct val="120000"/>
              </a:lnSpc>
            </a:pPr>
            <a:r>
              <a:rPr lang="zh-CN" altLang="en-US" sz="3200" b="1" dirty="0">
                <a:ea typeface="宋体" charset="-122"/>
              </a:rPr>
              <a:t>   生成派生类时引入了形式化类型参数，</a:t>
            </a:r>
            <a:endParaRPr lang="en-US" altLang="zh-CN" sz="3200" b="1" dirty="0">
              <a:ea typeface="宋体" charset="-122"/>
            </a:endParaRPr>
          </a:p>
          <a:p>
            <a:pPr marL="109537" indent="0" eaLnBrk="1" hangingPunct="1">
              <a:lnSpc>
                <a:spcPct val="120000"/>
              </a:lnSpc>
              <a:buNone/>
            </a:pPr>
            <a:r>
              <a:rPr lang="en-US" altLang="zh-CN" sz="3200" b="1" dirty="0">
                <a:ea typeface="宋体" charset="-122"/>
              </a:rPr>
              <a:t>     </a:t>
            </a:r>
            <a:r>
              <a:rPr lang="zh-CN" altLang="en-US" sz="3200" b="1" dirty="0">
                <a:ea typeface="宋体" charset="-122"/>
              </a:rPr>
              <a:t>派生类成为了类模板。</a:t>
            </a:r>
            <a:endParaRPr lang="en-US" altLang="zh-CN" sz="3200" b="1" dirty="0">
              <a:ea typeface="宋体" charset="-122"/>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Text Box 3"/>
          <p:cNvSpPr txBox="1">
            <a:spLocks noChangeArrowheads="1"/>
          </p:cNvSpPr>
          <p:nvPr/>
        </p:nvSpPr>
        <p:spPr bwMode="auto">
          <a:xfrm>
            <a:off x="0" y="333375"/>
            <a:ext cx="4340225" cy="5692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bg2"/>
                </a:solidFill>
                <a:latin typeface="Arial" charset="0"/>
                <a:ea typeface="隶书" pitchFamily="49" charset="-122"/>
              </a:defRPr>
            </a:lvl1pPr>
            <a:lvl2pPr>
              <a:defRPr sz="2400">
                <a:solidFill>
                  <a:schemeClr val="bg2"/>
                </a:solidFill>
                <a:latin typeface="Arial" charset="0"/>
                <a:ea typeface="隶书" pitchFamily="49" charset="-122"/>
              </a:defRPr>
            </a:lvl2pPr>
            <a:lvl3pPr>
              <a:defRPr sz="2000">
                <a:solidFill>
                  <a:schemeClr val="bg2"/>
                </a:solidFill>
                <a:latin typeface="Arial" charset="0"/>
                <a:ea typeface="隶书" pitchFamily="49" charset="-122"/>
              </a:defRPr>
            </a:lvl3pPr>
            <a:lvl4pPr>
              <a:defRPr sz="2000">
                <a:solidFill>
                  <a:schemeClr val="bg2"/>
                </a:solidFill>
                <a:latin typeface="Arial" charset="0"/>
                <a:ea typeface="隶书" pitchFamily="49" charset="-122"/>
              </a:defRPr>
            </a:lvl4pPr>
            <a:lvl5pPr>
              <a:defRPr sz="1600">
                <a:solidFill>
                  <a:schemeClr val="bg2"/>
                </a:solidFill>
                <a:latin typeface="Arial" charset="0"/>
                <a:ea typeface="隶书" pitchFamily="49" charset="-122"/>
              </a:defRPr>
            </a:lvl5pPr>
            <a:lvl6pPr eaLnBrk="0" hangingPunct="0">
              <a:defRPr sz="1600">
                <a:solidFill>
                  <a:schemeClr val="bg2"/>
                </a:solidFill>
                <a:latin typeface="Arial" charset="0"/>
                <a:ea typeface="隶书" pitchFamily="49" charset="-122"/>
              </a:defRPr>
            </a:lvl6pPr>
            <a:lvl7pPr eaLnBrk="0" hangingPunct="0">
              <a:defRPr sz="1600">
                <a:solidFill>
                  <a:schemeClr val="bg2"/>
                </a:solidFill>
                <a:latin typeface="Arial" charset="0"/>
                <a:ea typeface="隶书" pitchFamily="49" charset="-122"/>
              </a:defRPr>
            </a:lvl7pPr>
            <a:lvl8pPr eaLnBrk="0" hangingPunct="0">
              <a:defRPr sz="1600">
                <a:solidFill>
                  <a:schemeClr val="bg2"/>
                </a:solidFill>
                <a:latin typeface="Arial" charset="0"/>
                <a:ea typeface="隶书" pitchFamily="49" charset="-122"/>
              </a:defRPr>
            </a:lvl8pPr>
            <a:lvl9pPr eaLnBrk="0" hangingPunct="0">
              <a:defRPr sz="1600">
                <a:solidFill>
                  <a:schemeClr val="bg2"/>
                </a:solidFill>
                <a:latin typeface="Arial" charset="0"/>
                <a:ea typeface="隶书" pitchFamily="49" charset="-122"/>
              </a:defRPr>
            </a:lvl9pPr>
          </a:lstStyle>
          <a:p>
            <a:pPr>
              <a:spcBef>
                <a:spcPct val="20000"/>
              </a:spcBef>
            </a:pPr>
            <a:r>
              <a:rPr lang="en-US" altLang="zh-CN" b="1">
                <a:solidFill>
                  <a:srgbClr val="0000F1"/>
                </a:solidFill>
                <a:ea typeface="宋体" charset="-122"/>
              </a:rPr>
              <a:t>class BASE{</a:t>
            </a:r>
          </a:p>
          <a:p>
            <a:pPr>
              <a:spcBef>
                <a:spcPct val="20000"/>
              </a:spcBef>
            </a:pPr>
            <a:r>
              <a:rPr lang="en-US" altLang="zh-CN" b="1">
                <a:solidFill>
                  <a:srgbClr val="0000F1"/>
                </a:solidFill>
                <a:ea typeface="宋体" charset="-122"/>
              </a:rPr>
              <a:t>public: </a:t>
            </a:r>
          </a:p>
          <a:p>
            <a:pPr>
              <a:spcBef>
                <a:spcPct val="20000"/>
              </a:spcBef>
            </a:pPr>
            <a:r>
              <a:rPr lang="en-US" altLang="zh-CN" b="1">
                <a:solidFill>
                  <a:srgbClr val="0000F1"/>
                </a:solidFill>
                <a:ea typeface="宋体" charset="-122"/>
              </a:rPr>
              <a:t>       void get_value( )</a:t>
            </a:r>
          </a:p>
          <a:p>
            <a:pPr>
              <a:spcBef>
                <a:spcPct val="20000"/>
              </a:spcBef>
            </a:pPr>
            <a:r>
              <a:rPr lang="en-US" altLang="zh-CN" b="1">
                <a:solidFill>
                  <a:srgbClr val="0000F1"/>
                </a:solidFill>
                <a:ea typeface="宋体" charset="-122"/>
              </a:rPr>
              <a:t>       {</a:t>
            </a:r>
          </a:p>
          <a:p>
            <a:pPr>
              <a:spcBef>
                <a:spcPct val="20000"/>
              </a:spcBef>
            </a:pPr>
            <a:r>
              <a:rPr lang="en-US" altLang="zh-CN" b="1">
                <a:solidFill>
                  <a:srgbClr val="0000F1"/>
                </a:solidFill>
                <a:ea typeface="宋体" charset="-122"/>
              </a:rPr>
              <a:t>              … </a:t>
            </a:r>
          </a:p>
          <a:p>
            <a:pPr>
              <a:spcBef>
                <a:spcPct val="20000"/>
              </a:spcBef>
            </a:pPr>
            <a:r>
              <a:rPr lang="en-US" altLang="zh-CN" b="1">
                <a:solidFill>
                  <a:srgbClr val="0000F1"/>
                </a:solidFill>
                <a:ea typeface="宋体" charset="-122"/>
              </a:rPr>
              <a:t>        }</a:t>
            </a:r>
          </a:p>
          <a:p>
            <a:pPr>
              <a:spcBef>
                <a:spcPct val="20000"/>
              </a:spcBef>
            </a:pPr>
            <a:r>
              <a:rPr lang="en-US" altLang="zh-CN" b="1">
                <a:solidFill>
                  <a:srgbClr val="0000F1"/>
                </a:solidFill>
                <a:ea typeface="宋体" charset="-122"/>
              </a:rPr>
              <a:t>protected: </a:t>
            </a:r>
          </a:p>
          <a:p>
            <a:pPr>
              <a:spcBef>
                <a:spcPct val="20000"/>
              </a:spcBef>
            </a:pPr>
            <a:r>
              <a:rPr lang="en-US" altLang="zh-CN" b="1">
                <a:solidFill>
                  <a:srgbClr val="0000F1"/>
                </a:solidFill>
                <a:ea typeface="宋体" charset="-122"/>
              </a:rPr>
              <a:t>       int value1;</a:t>
            </a:r>
          </a:p>
          <a:p>
            <a:pPr>
              <a:spcBef>
                <a:spcPct val="20000"/>
              </a:spcBef>
            </a:pPr>
            <a:r>
              <a:rPr lang="en-US" altLang="zh-CN" b="1">
                <a:solidFill>
                  <a:srgbClr val="0000F1"/>
                </a:solidFill>
                <a:ea typeface="宋体" charset="-122"/>
              </a:rPr>
              <a:t>private: </a:t>
            </a:r>
          </a:p>
          <a:p>
            <a:pPr>
              <a:spcBef>
                <a:spcPct val="20000"/>
              </a:spcBef>
            </a:pPr>
            <a:r>
              <a:rPr lang="en-US" altLang="zh-CN" b="1">
                <a:solidFill>
                  <a:srgbClr val="0000F1"/>
                </a:solidFill>
                <a:ea typeface="宋体" charset="-122"/>
              </a:rPr>
              <a:t>       int value2;</a:t>
            </a:r>
          </a:p>
          <a:p>
            <a:pPr>
              <a:spcBef>
                <a:spcPct val="20000"/>
              </a:spcBef>
            </a:pPr>
            <a:r>
              <a:rPr lang="en-US" altLang="zh-CN" b="1">
                <a:solidFill>
                  <a:srgbClr val="0000F1"/>
                </a:solidFill>
                <a:ea typeface="宋体" charset="-122"/>
              </a:rPr>
              <a:t>};</a:t>
            </a:r>
          </a:p>
        </p:txBody>
      </p:sp>
      <p:sp>
        <p:nvSpPr>
          <p:cNvPr id="405508" name="Text Box 4"/>
          <p:cNvSpPr txBox="1">
            <a:spLocks noChangeArrowheads="1"/>
          </p:cNvSpPr>
          <p:nvPr/>
        </p:nvSpPr>
        <p:spPr bwMode="auto">
          <a:xfrm>
            <a:off x="3929063" y="0"/>
            <a:ext cx="5214937" cy="5851525"/>
          </a:xfrm>
          <a:prstGeom prst="rect">
            <a:avLst/>
          </a:prstGeom>
          <a:solidFill>
            <a:schemeClr val="accent2">
              <a:lumMod val="20000"/>
              <a:lumOff val="80000"/>
            </a:schemeClr>
          </a:solidFill>
          <a:ln w="9525">
            <a:noFill/>
            <a:miter lim="800000"/>
            <a:headEnd/>
            <a:tailEnd/>
          </a:ln>
          <a:effectLst/>
        </p:spPr>
        <p:txBody>
          <a:bodyPr>
            <a:spAutoFit/>
          </a:bodyPr>
          <a:lstStyle/>
          <a:p>
            <a:pPr>
              <a:spcBef>
                <a:spcPct val="20000"/>
              </a:spcBef>
              <a:buClr>
                <a:srgbClr val="CC00CC"/>
              </a:buClr>
              <a:buFont typeface="Wingdings" pitchFamily="2" charset="2"/>
              <a:buNone/>
              <a:defRPr/>
            </a:pPr>
            <a:endParaRPr lang="en-US" altLang="zh-CN" sz="2800" b="1" dirty="0">
              <a:solidFill>
                <a:srgbClr val="463416"/>
              </a:solidFill>
              <a:latin typeface="Arial" charset="0"/>
              <a:ea typeface="宋体" pitchFamily="2" charset="-122"/>
            </a:endParaRP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template&lt;class TYPE&gt;</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class DERIVED: public BASE</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public:</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     void </a:t>
            </a:r>
            <a:r>
              <a:rPr lang="en-US" altLang="zh-CN" sz="2400" b="1" dirty="0" err="1">
                <a:solidFill>
                  <a:srgbClr val="463416"/>
                </a:solidFill>
                <a:latin typeface="Arial" charset="0"/>
                <a:ea typeface="宋体" pitchFamily="2" charset="-122"/>
              </a:rPr>
              <a:t>set_value</a:t>
            </a:r>
            <a:r>
              <a:rPr lang="en-US" altLang="zh-CN" sz="2400" b="1" dirty="0">
                <a:solidFill>
                  <a:srgbClr val="463416"/>
                </a:solidFill>
                <a:latin typeface="Arial" charset="0"/>
                <a:ea typeface="宋体" pitchFamily="2" charset="-122"/>
              </a:rPr>
              <a:t>(TYPE </a:t>
            </a:r>
            <a:r>
              <a:rPr lang="en-US" altLang="zh-CN" sz="2400" b="1" dirty="0" err="1">
                <a:solidFill>
                  <a:srgbClr val="463416"/>
                </a:solidFill>
                <a:latin typeface="Arial" charset="0"/>
                <a:ea typeface="宋体" pitchFamily="2" charset="-122"/>
              </a:rPr>
              <a:t>obj</a:t>
            </a:r>
            <a:r>
              <a:rPr lang="en-US" altLang="zh-CN" sz="2400" b="1" dirty="0">
                <a:solidFill>
                  <a:srgbClr val="463416"/>
                </a:solidFill>
                <a:latin typeface="Arial" charset="0"/>
                <a:ea typeface="宋体" pitchFamily="2" charset="-122"/>
              </a:rPr>
              <a:t>)</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      }</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private:</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       TYPE  element;</a:t>
            </a:r>
          </a:p>
          <a:p>
            <a:pPr>
              <a:spcBef>
                <a:spcPct val="20000"/>
              </a:spcBef>
              <a:buClr>
                <a:srgbClr val="CC00CC"/>
              </a:buClr>
              <a:buFont typeface="Wingdings" pitchFamily="2" charset="2"/>
              <a:buNone/>
              <a:defRPr/>
            </a:pPr>
            <a:r>
              <a:rPr lang="en-US" altLang="zh-CN" sz="2400" b="1" dirty="0">
                <a:solidFill>
                  <a:srgbClr val="463416"/>
                </a:solidFill>
                <a:latin typeface="Arial" charset="0"/>
                <a:ea typeface="宋体" pitchFamily="2" charset="-122"/>
              </a:rPr>
              <a:t>};</a:t>
            </a:r>
          </a:p>
          <a:p>
            <a:pPr>
              <a:spcBef>
                <a:spcPct val="20000"/>
              </a:spcBef>
              <a:buClr>
                <a:srgbClr val="CC00CC"/>
              </a:buClr>
              <a:buFont typeface="Wingdings" pitchFamily="2" charset="2"/>
              <a:buNone/>
              <a:defRPr/>
            </a:pPr>
            <a:endParaRPr lang="en-US" altLang="zh-CN" sz="2800" b="1" dirty="0">
              <a:solidFill>
                <a:srgbClr val="463416"/>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7"/>
                                        </p:tgtEl>
                                        <p:attrNameLst>
                                          <p:attrName>style.visibility</p:attrName>
                                        </p:attrNameLst>
                                      </p:cBhvr>
                                      <p:to>
                                        <p:strVal val="visible"/>
                                      </p:to>
                                    </p:set>
                                    <p:animEffect transition="in" filter="wipe(up)">
                                      <p:cBhvr>
                                        <p:cTn id="7" dur="5000"/>
                                        <p:tgtEl>
                                          <p:spTgt spid="405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5508"/>
                                        </p:tgtEl>
                                        <p:attrNameLst>
                                          <p:attrName>style.visibility</p:attrName>
                                        </p:attrNameLst>
                                      </p:cBhvr>
                                      <p:to>
                                        <p:strVal val="visible"/>
                                      </p:to>
                                    </p:set>
                                    <p:animEffect transition="in" filter="wipe(up)">
                                      <p:cBhvr>
                                        <p:cTn id="12" dur="5000"/>
                                        <p:tgtEl>
                                          <p:spTgt spid="405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animBg="1"/>
      <p:bldP spid="40550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302840" y="764704"/>
            <a:ext cx="8661648" cy="4681538"/>
          </a:xfrm>
        </p:spPr>
        <p:txBody>
          <a:bodyPr/>
          <a:lstStyle/>
          <a:p>
            <a:pPr eaLnBrk="1" hangingPunct="1">
              <a:lnSpc>
                <a:spcPct val="120000"/>
              </a:lnSpc>
              <a:buFont typeface="Wingdings" pitchFamily="2" charset="2"/>
              <a:buNone/>
            </a:pPr>
            <a:r>
              <a:rPr lang="en-US" altLang="zh-CN" sz="3200" b="1" dirty="0">
                <a:ea typeface="宋体" charset="-122"/>
              </a:rPr>
              <a:t>3)</a:t>
            </a:r>
            <a:r>
              <a:rPr lang="zh-CN" altLang="en-US" sz="3200" b="1" dirty="0">
                <a:ea typeface="宋体" charset="-122"/>
              </a:rPr>
              <a:t>类模板派生出类模板</a:t>
            </a:r>
          </a:p>
          <a:p>
            <a:pPr eaLnBrk="1" hangingPunct="1">
              <a:lnSpc>
                <a:spcPct val="120000"/>
              </a:lnSpc>
            </a:pPr>
            <a:r>
              <a:rPr lang="zh-CN" altLang="en-US" sz="3200" b="1" dirty="0">
                <a:ea typeface="宋体" charset="-122"/>
              </a:rPr>
              <a:t>基类是类模板，派生类也是类模板</a:t>
            </a:r>
          </a:p>
          <a:p>
            <a:pPr eaLnBrk="1" hangingPunct="1">
              <a:lnSpc>
                <a:spcPct val="120000"/>
              </a:lnSpc>
            </a:pPr>
            <a:r>
              <a:rPr lang="zh-CN" altLang="en-US" sz="3200" b="1" dirty="0">
                <a:ea typeface="宋体" charset="-122"/>
              </a:rPr>
              <a:t>生成派生类时可以加入形式化类型参数，也可能未加入形式化类型参数</a:t>
            </a:r>
          </a:p>
          <a:p>
            <a:pPr eaLnBrk="1" hangingPunct="1">
              <a:lnSpc>
                <a:spcPct val="120000"/>
              </a:lnSpc>
            </a:pPr>
            <a:r>
              <a:rPr lang="zh-CN" altLang="en-US" sz="3200" b="1" dirty="0">
                <a:ea typeface="宋体" charset="-122"/>
              </a:rPr>
              <a:t>在派生类模板实例化时，注意为基类参数传递实际模板参数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79388" y="-26988"/>
            <a:ext cx="8964612" cy="6192838"/>
          </a:xfrm>
          <a:solidFill>
            <a:schemeClr val="tx1"/>
          </a:solidFill>
        </p:spPr>
        <p:txBody>
          <a:bodyPr/>
          <a:lstStyle/>
          <a:p>
            <a:pPr>
              <a:buClr>
                <a:schemeClr val="hlink"/>
              </a:buClr>
              <a:buFont typeface="Wingdings" pitchFamily="2" charset="2"/>
              <a:buNone/>
            </a:pPr>
            <a:r>
              <a:rPr lang="en-US" altLang="zh-CN" sz="2600" b="1" dirty="0">
                <a:ea typeface="宋体" charset="-122"/>
              </a:rPr>
              <a:t>template&lt;</a:t>
            </a:r>
            <a:r>
              <a:rPr lang="en-US" altLang="zh-CN" sz="2600" b="1" dirty="0">
                <a:solidFill>
                  <a:srgbClr val="FF0000"/>
                </a:solidFill>
                <a:ea typeface="宋体" charset="-122"/>
              </a:rPr>
              <a:t>class TYPE</a:t>
            </a:r>
            <a:r>
              <a:rPr lang="en-US" altLang="zh-CN" sz="2600" b="1" dirty="0">
                <a:ea typeface="宋体" charset="-122"/>
              </a:rPr>
              <a:t>&gt;</a:t>
            </a:r>
          </a:p>
          <a:p>
            <a:pPr>
              <a:buFont typeface="Wingdings" pitchFamily="2" charset="2"/>
              <a:buNone/>
            </a:pPr>
            <a:r>
              <a:rPr lang="en-US" altLang="zh-CN" sz="2600" b="1" dirty="0">
                <a:ea typeface="宋体" charset="-122"/>
              </a:rPr>
              <a:t>class BASE{</a:t>
            </a:r>
          </a:p>
          <a:p>
            <a:pPr>
              <a:buFont typeface="Wingdings" pitchFamily="2" charset="2"/>
              <a:buNone/>
            </a:pPr>
            <a:r>
              <a:rPr lang="en-US" altLang="zh-CN" sz="2600" b="1" dirty="0">
                <a:ea typeface="宋体" charset="-122"/>
              </a:rPr>
              <a:t>public:  </a:t>
            </a:r>
          </a:p>
          <a:p>
            <a:pPr>
              <a:buFont typeface="Wingdings" pitchFamily="2" charset="2"/>
              <a:buNone/>
            </a:pPr>
            <a:r>
              <a:rPr lang="en-US" altLang="zh-CN" sz="2600" b="1" dirty="0">
                <a:ea typeface="宋体" charset="-122"/>
              </a:rPr>
              <a:t>   void show(TYPE </a:t>
            </a:r>
            <a:r>
              <a:rPr lang="en-US" altLang="zh-CN" sz="2600" b="1" dirty="0" err="1">
                <a:ea typeface="宋体" charset="-122"/>
              </a:rPr>
              <a:t>obj</a:t>
            </a:r>
            <a:r>
              <a:rPr lang="en-US" altLang="zh-CN" sz="2600" b="1" dirty="0">
                <a:ea typeface="宋体" charset="-122"/>
              </a:rPr>
              <a:t>){</a:t>
            </a:r>
            <a:r>
              <a:rPr lang="en-US" altLang="zh-CN" sz="2600" b="1" dirty="0" err="1">
                <a:ea typeface="宋体" charset="-122"/>
              </a:rPr>
              <a:t>cout</a:t>
            </a:r>
            <a:r>
              <a:rPr lang="en-US" altLang="zh-CN" sz="2600" b="1" dirty="0">
                <a:ea typeface="宋体" charset="-122"/>
              </a:rPr>
              <a:t>&lt;&lt;</a:t>
            </a:r>
            <a:r>
              <a:rPr lang="en-US" altLang="zh-CN" sz="2600" b="1" dirty="0" err="1">
                <a:ea typeface="宋体" charset="-122"/>
              </a:rPr>
              <a:t>obj</a:t>
            </a:r>
            <a:r>
              <a:rPr lang="en-US" altLang="zh-CN" sz="2600" b="1" dirty="0">
                <a:ea typeface="宋体" charset="-122"/>
              </a:rPr>
              <a:t>&lt;&lt;</a:t>
            </a:r>
            <a:r>
              <a:rPr lang="en-US" altLang="zh-CN" sz="2600" b="1" dirty="0" err="1">
                <a:ea typeface="宋体" charset="-122"/>
              </a:rPr>
              <a:t>endl</a:t>
            </a:r>
            <a:r>
              <a:rPr lang="en-US" altLang="zh-CN" sz="2600" b="1" dirty="0">
                <a:ea typeface="宋体" charset="-122"/>
              </a:rPr>
              <a:t>;}</a:t>
            </a:r>
          </a:p>
          <a:p>
            <a:pPr>
              <a:buFont typeface="Wingdings" pitchFamily="2" charset="2"/>
              <a:buNone/>
            </a:pPr>
            <a:r>
              <a:rPr lang="en-US" altLang="zh-CN" sz="2600" b="1" dirty="0">
                <a:ea typeface="宋体" charset="-122"/>
              </a:rPr>
              <a:t> };</a:t>
            </a:r>
          </a:p>
          <a:p>
            <a:pPr>
              <a:buFont typeface="Wingdings" pitchFamily="2" charset="2"/>
              <a:buNone/>
            </a:pPr>
            <a:r>
              <a:rPr lang="en-US" altLang="zh-CN" sz="2600" b="1" dirty="0">
                <a:ea typeface="宋体" charset="-122"/>
              </a:rPr>
              <a:t>template&lt;class TYPE1, class TYPE2&gt;</a:t>
            </a:r>
          </a:p>
          <a:p>
            <a:pPr>
              <a:buFont typeface="Wingdings" pitchFamily="2" charset="2"/>
              <a:buNone/>
            </a:pPr>
            <a:r>
              <a:rPr lang="en-US" altLang="zh-CN" sz="2600" b="1" dirty="0">
                <a:ea typeface="宋体" charset="-122"/>
              </a:rPr>
              <a:t>class DERIVED: public </a:t>
            </a:r>
            <a:r>
              <a:rPr lang="en-US" altLang="zh-CN" sz="2600" b="1" dirty="0">
                <a:solidFill>
                  <a:srgbClr val="FF0000"/>
                </a:solidFill>
                <a:ea typeface="宋体" charset="-122"/>
              </a:rPr>
              <a:t>BASE&lt;TYPE2&gt;</a:t>
            </a:r>
            <a:r>
              <a:rPr lang="en-US" altLang="zh-CN" sz="2600" b="1" dirty="0">
                <a:ea typeface="宋体" charset="-122"/>
              </a:rPr>
              <a:t> {</a:t>
            </a:r>
          </a:p>
          <a:p>
            <a:pPr>
              <a:buFont typeface="Wingdings" pitchFamily="2" charset="2"/>
              <a:buNone/>
            </a:pPr>
            <a:r>
              <a:rPr lang="en-US" altLang="zh-CN" sz="2600" b="1" dirty="0">
                <a:ea typeface="宋体" charset="-122"/>
              </a:rPr>
              <a:t>public:  </a:t>
            </a:r>
          </a:p>
          <a:p>
            <a:pPr>
              <a:buFont typeface="Wingdings" pitchFamily="2" charset="2"/>
              <a:buNone/>
            </a:pPr>
            <a:r>
              <a:rPr lang="en-US" altLang="zh-CN" sz="2600" b="1" dirty="0">
                <a:ea typeface="宋体" charset="-122"/>
              </a:rPr>
              <a:t>   void show2(TYPE1 obj1, TYPE2 obj2){</a:t>
            </a:r>
          </a:p>
          <a:p>
            <a:pPr>
              <a:buFont typeface="Wingdings" pitchFamily="2" charset="2"/>
              <a:buNone/>
            </a:pPr>
            <a:r>
              <a:rPr lang="en-US" altLang="zh-CN" sz="2600" b="1" dirty="0">
                <a:ea typeface="宋体" charset="-122"/>
              </a:rPr>
              <a:t>       </a:t>
            </a:r>
            <a:r>
              <a:rPr lang="en-US" altLang="zh-CN" sz="2600" b="1" dirty="0" err="1">
                <a:ea typeface="宋体" charset="-122"/>
              </a:rPr>
              <a:t>cout</a:t>
            </a:r>
            <a:r>
              <a:rPr lang="en-US" altLang="zh-CN" sz="2600" b="1" dirty="0">
                <a:ea typeface="宋体" charset="-122"/>
              </a:rPr>
              <a:t>&lt;&lt;obj1&lt;&lt;obj2;</a:t>
            </a:r>
          </a:p>
          <a:p>
            <a:pPr>
              <a:buFont typeface="Wingdings" pitchFamily="2" charset="2"/>
              <a:buNone/>
            </a:pPr>
            <a:r>
              <a:rPr lang="en-US" altLang="zh-CN" sz="2600" b="1" dirty="0">
                <a:ea typeface="宋体" charset="-122"/>
              </a:rPr>
              <a:t>    }</a:t>
            </a:r>
          </a:p>
          <a:p>
            <a:pPr>
              <a:buFont typeface="Wingdings" pitchFamily="2" charset="2"/>
              <a:buNone/>
            </a:pPr>
            <a:r>
              <a:rPr lang="en-US" altLang="zh-CN" sz="2600" b="1" dirty="0">
                <a:ea typeface="宋体" charset="-122"/>
              </a:rPr>
              <a:t>};</a:t>
            </a:r>
          </a:p>
        </p:txBody>
      </p:sp>
      <p:sp>
        <p:nvSpPr>
          <p:cNvPr id="3" name="Rectangle 2"/>
          <p:cNvSpPr txBox="1">
            <a:spLocks noChangeArrowheads="1"/>
          </p:cNvSpPr>
          <p:nvPr/>
        </p:nvSpPr>
        <p:spPr bwMode="auto">
          <a:xfrm>
            <a:off x="3708400" y="4868863"/>
            <a:ext cx="5472113" cy="1989137"/>
          </a:xfrm>
          <a:prstGeom prst="rect">
            <a:avLst/>
          </a:prstGeom>
          <a:solidFill>
            <a:schemeClr val="accent6">
              <a:lumMod val="20000"/>
              <a:lumOff val="80000"/>
            </a:schemeClr>
          </a:solidFill>
          <a:ln w="9525">
            <a:noFill/>
            <a:miter lim="800000"/>
            <a:headEnd/>
            <a:tailEnd/>
          </a:ln>
        </p:spPr>
        <p:txBody>
          <a:bodyPr/>
          <a:lstStyle/>
          <a:p>
            <a:pPr marL="342900" indent="-342900" eaLnBrk="0" hangingPunct="0">
              <a:spcBef>
                <a:spcPct val="20000"/>
              </a:spcBef>
              <a:buClr>
                <a:srgbClr val="CC00CC"/>
              </a:buClr>
              <a:buFont typeface="Wingdings" pitchFamily="2" charset="2"/>
              <a:buNone/>
              <a:defRPr/>
            </a:pPr>
            <a:r>
              <a:rPr lang="en-US" altLang="zh-CN" sz="2800" b="1" kern="0" dirty="0" err="1">
                <a:solidFill>
                  <a:srgbClr val="463416"/>
                </a:solidFill>
                <a:latin typeface="Times New Roman" pitchFamily="18" charset="0"/>
                <a:ea typeface="宋体" pitchFamily="2" charset="-122"/>
              </a:rPr>
              <a:t>int</a:t>
            </a:r>
            <a:r>
              <a:rPr lang="en-US" altLang="zh-CN" sz="2800" b="1" kern="0" dirty="0">
                <a:solidFill>
                  <a:srgbClr val="463416"/>
                </a:solidFill>
                <a:latin typeface="Times New Roman" pitchFamily="18" charset="0"/>
                <a:ea typeface="宋体" pitchFamily="2" charset="-122"/>
              </a:rPr>
              <a:t> main(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DERIVED&lt;char*, double&gt; </a:t>
            </a:r>
            <a:r>
              <a:rPr lang="en-US" altLang="zh-CN" sz="2800" b="1" kern="0" dirty="0" err="1">
                <a:solidFill>
                  <a:srgbClr val="463416"/>
                </a:solidFill>
                <a:latin typeface="Times New Roman" pitchFamily="18" charset="0"/>
                <a:ea typeface="宋体" pitchFamily="2" charset="-122"/>
              </a:rPr>
              <a:t>obj</a:t>
            </a:r>
            <a:r>
              <a:rPr lang="en-US" altLang="zh-CN" sz="2800" b="1" kern="0" dirty="0">
                <a:solidFill>
                  <a:srgbClr val="463416"/>
                </a:solidFill>
                <a:latin typeface="Times New Roman" pitchFamily="18" charset="0"/>
                <a:ea typeface="宋体" pitchFamily="2" charset="-122"/>
              </a:rPr>
              <a:t>;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a:t>
            </a:r>
            <a:r>
              <a:rPr lang="en-US" altLang="zh-CN" sz="2800" b="1" kern="0" dirty="0" err="1">
                <a:solidFill>
                  <a:srgbClr val="463416"/>
                </a:solidFill>
                <a:latin typeface="Times New Roman" pitchFamily="18" charset="0"/>
                <a:ea typeface="宋体" pitchFamily="2" charset="-122"/>
              </a:rPr>
              <a:t>obj.show</a:t>
            </a:r>
            <a:r>
              <a:rPr lang="en-US" altLang="zh-CN" sz="2800" b="1" kern="0" dirty="0">
                <a:solidFill>
                  <a:srgbClr val="463416"/>
                </a:solidFill>
                <a:latin typeface="Times New Roman" pitchFamily="18" charset="0"/>
                <a:ea typeface="宋体" pitchFamily="2" charset="-122"/>
              </a:rPr>
              <a:t>(3.14);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obj.show2(“Pi is ”,3.14159);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611188" y="836613"/>
            <a:ext cx="8208962" cy="5257800"/>
          </a:xfrm>
        </p:spPr>
        <p:txBody>
          <a:bodyPr/>
          <a:lstStyle/>
          <a:p>
            <a:pPr marL="381000" indent="-381000" eaLnBrk="1" hangingPunct="1">
              <a:lnSpc>
                <a:spcPct val="120000"/>
              </a:lnSpc>
              <a:buFont typeface="Wingdings" pitchFamily="2" charset="2"/>
              <a:buNone/>
            </a:pPr>
            <a:r>
              <a:rPr lang="zh-CN" altLang="en-US" sz="3200" b="1" dirty="0">
                <a:ea typeface="宋体" charset="-122"/>
              </a:rPr>
              <a:t>注意：</a:t>
            </a:r>
            <a:endParaRPr lang="en-US" altLang="zh-CN" sz="3200" b="1" dirty="0">
              <a:ea typeface="宋体" charset="-122"/>
            </a:endParaRPr>
          </a:p>
          <a:p>
            <a:pPr marL="0" indent="0" eaLnBrk="1" hangingPunct="1">
              <a:lnSpc>
                <a:spcPct val="120000"/>
              </a:lnSpc>
              <a:buNone/>
            </a:pPr>
            <a:r>
              <a:rPr lang="en-US" altLang="zh-CN" sz="3200" b="1" dirty="0">
                <a:ea typeface="宋体" charset="-122"/>
              </a:rPr>
              <a:t>(1)</a:t>
            </a:r>
            <a:r>
              <a:rPr lang="zh-CN" altLang="en-US" sz="3200" b="1" dirty="0">
                <a:ea typeface="宋体" charset="-122"/>
              </a:rPr>
              <a:t>派生类的模板形式参数表中必须包含基类</a:t>
            </a:r>
            <a:endParaRPr lang="en-US" altLang="zh-CN" sz="3200" b="1" dirty="0">
              <a:ea typeface="宋体" charset="-122"/>
            </a:endParaRPr>
          </a:p>
          <a:p>
            <a:pPr marL="0" indent="0" eaLnBrk="1" hangingPunct="1">
              <a:lnSpc>
                <a:spcPct val="120000"/>
              </a:lnSpc>
              <a:buNone/>
            </a:pPr>
            <a:r>
              <a:rPr lang="en-US" altLang="zh-CN" sz="3200" b="1" dirty="0">
                <a:ea typeface="宋体" charset="-122"/>
              </a:rPr>
              <a:t>    </a:t>
            </a:r>
            <a:r>
              <a:rPr lang="zh-CN" altLang="en-US" sz="3200" b="1" dirty="0">
                <a:ea typeface="宋体" charset="-122"/>
              </a:rPr>
              <a:t>的所有模板形式参数。</a:t>
            </a:r>
            <a:endParaRPr lang="en-US" altLang="zh-CN" sz="3200" b="1" dirty="0">
              <a:ea typeface="宋体" charset="-122"/>
            </a:endParaRPr>
          </a:p>
          <a:p>
            <a:pPr marL="0" indent="0" eaLnBrk="1" hangingPunct="1">
              <a:lnSpc>
                <a:spcPct val="120000"/>
              </a:lnSpc>
              <a:buNone/>
            </a:pPr>
            <a:r>
              <a:rPr lang="en-US" altLang="zh-CN" sz="3200" b="1" dirty="0">
                <a:ea typeface="宋体" charset="-122"/>
              </a:rPr>
              <a:t>(2)</a:t>
            </a:r>
            <a:r>
              <a:rPr lang="zh-CN" altLang="en-US" sz="3200" b="1" dirty="0">
                <a:ea typeface="宋体" charset="-122"/>
              </a:rPr>
              <a:t>在派生类模板的实例化时，实际模板参数</a:t>
            </a:r>
            <a:endParaRPr lang="en-US" altLang="zh-CN" sz="3200" b="1" dirty="0">
              <a:ea typeface="宋体" charset="-122"/>
            </a:endParaRPr>
          </a:p>
          <a:p>
            <a:pPr marL="0" indent="0" eaLnBrk="1" hangingPunct="1">
              <a:lnSpc>
                <a:spcPct val="120000"/>
              </a:lnSpc>
              <a:buNone/>
            </a:pPr>
            <a:r>
              <a:rPr lang="en-US" altLang="zh-CN" sz="3200" b="1" dirty="0">
                <a:ea typeface="宋体" charset="-122"/>
              </a:rPr>
              <a:t>    </a:t>
            </a:r>
            <a:r>
              <a:rPr lang="zh-CN" altLang="en-US" sz="3200" b="1" dirty="0">
                <a:ea typeface="宋体" charset="-122"/>
              </a:rPr>
              <a:t>也传递给了基类模板，从而完成了基类模</a:t>
            </a:r>
            <a:endParaRPr lang="en-US" altLang="zh-CN" sz="3200" b="1" dirty="0">
              <a:ea typeface="宋体" charset="-122"/>
            </a:endParaRPr>
          </a:p>
          <a:p>
            <a:pPr marL="0" indent="0" eaLnBrk="1" hangingPunct="1">
              <a:lnSpc>
                <a:spcPct val="120000"/>
              </a:lnSpc>
              <a:buNone/>
            </a:pPr>
            <a:r>
              <a:rPr lang="en-US" altLang="zh-CN" sz="3200" b="1" dirty="0">
                <a:ea typeface="宋体" charset="-122"/>
              </a:rPr>
              <a:t>    </a:t>
            </a:r>
            <a:r>
              <a:rPr lang="zh-CN" altLang="en-US" sz="3200" b="1" dirty="0">
                <a:ea typeface="宋体" charset="-122"/>
              </a:rPr>
              <a:t>板的实例化工作。</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395536" y="948208"/>
            <a:ext cx="8229600" cy="5145088"/>
          </a:xfrm>
        </p:spPr>
        <p:txBody>
          <a:bodyPr/>
          <a:lstStyle/>
          <a:p>
            <a:pPr eaLnBrk="1" hangingPunct="1">
              <a:lnSpc>
                <a:spcPct val="120000"/>
              </a:lnSpc>
              <a:buFont typeface="Wingdings" pitchFamily="2" charset="2"/>
              <a:buNone/>
            </a:pPr>
            <a:r>
              <a:rPr lang="en-US" altLang="zh-CN" sz="3200" b="1" dirty="0">
                <a:latin typeface="宋体" charset="-122"/>
                <a:ea typeface="宋体" charset="-122"/>
              </a:rPr>
              <a:t>4.</a:t>
            </a:r>
            <a:r>
              <a:rPr lang="zh-CN" altLang="en-US" sz="3200" b="1" dirty="0">
                <a:latin typeface="宋体" charset="-122"/>
                <a:ea typeface="宋体" charset="-122"/>
              </a:rPr>
              <a:t>类模板派生出普通类</a:t>
            </a:r>
          </a:p>
          <a:p>
            <a:pPr eaLnBrk="1" hangingPunct="1">
              <a:lnSpc>
                <a:spcPct val="120000"/>
              </a:lnSpc>
            </a:pPr>
            <a:r>
              <a:rPr lang="zh-CN" altLang="en-US" sz="3200" b="1" dirty="0">
                <a:latin typeface="宋体" charset="-122"/>
                <a:ea typeface="宋体" charset="-122"/>
              </a:rPr>
              <a:t>基类是类模板</a:t>
            </a:r>
          </a:p>
          <a:p>
            <a:pPr eaLnBrk="1" hangingPunct="1">
              <a:lnSpc>
                <a:spcPct val="120000"/>
              </a:lnSpc>
            </a:pPr>
            <a:r>
              <a:rPr lang="zh-CN" altLang="en-US" sz="3200" b="1" dirty="0">
                <a:latin typeface="宋体" charset="-122"/>
                <a:ea typeface="宋体" charset="-122"/>
              </a:rPr>
              <a:t>生成派生类时，对基类指定了实际类型参数，派生类变成了非类模板（普通类）。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79388" y="-26988"/>
            <a:ext cx="8964612" cy="6192838"/>
          </a:xfrm>
          <a:ln>
            <a:solidFill>
              <a:schemeClr val="bg1"/>
            </a:solidFill>
          </a:ln>
        </p:spPr>
        <p:style>
          <a:lnRef idx="2">
            <a:schemeClr val="dk1"/>
          </a:lnRef>
          <a:fillRef idx="1">
            <a:schemeClr val="lt1"/>
          </a:fillRef>
          <a:effectRef idx="0">
            <a:schemeClr val="dk1"/>
          </a:effectRef>
          <a:fontRef idx="minor">
            <a:schemeClr val="dk1"/>
          </a:fontRef>
        </p:style>
        <p:txBody>
          <a:bodyPr/>
          <a:lstStyle/>
          <a:p>
            <a:pPr>
              <a:buClr>
                <a:schemeClr val="hlink"/>
              </a:buClr>
              <a:buFont typeface="Wingdings" pitchFamily="2" charset="2"/>
              <a:buNone/>
            </a:pPr>
            <a:r>
              <a:rPr lang="en-US" altLang="zh-CN" sz="2600" b="1" dirty="0">
                <a:ea typeface="宋体" charset="-122"/>
              </a:rPr>
              <a:t>template&lt;</a:t>
            </a:r>
            <a:r>
              <a:rPr lang="en-US" altLang="zh-CN" sz="2600" b="1" dirty="0">
                <a:solidFill>
                  <a:srgbClr val="FF0000"/>
                </a:solidFill>
                <a:ea typeface="宋体" charset="-122"/>
              </a:rPr>
              <a:t>class TYPE</a:t>
            </a:r>
            <a:r>
              <a:rPr lang="en-US" altLang="zh-CN" sz="2600" b="1" dirty="0">
                <a:ea typeface="宋体" charset="-122"/>
              </a:rPr>
              <a:t>&gt;</a:t>
            </a:r>
          </a:p>
          <a:p>
            <a:pPr>
              <a:buFont typeface="Wingdings" pitchFamily="2" charset="2"/>
              <a:buNone/>
            </a:pPr>
            <a:r>
              <a:rPr lang="en-US" altLang="zh-CN" sz="2600" b="1" dirty="0">
                <a:ea typeface="宋体" charset="-122"/>
              </a:rPr>
              <a:t>class BASE{</a:t>
            </a:r>
          </a:p>
          <a:p>
            <a:pPr>
              <a:buFont typeface="Wingdings" pitchFamily="2" charset="2"/>
              <a:buNone/>
            </a:pPr>
            <a:r>
              <a:rPr lang="en-US" altLang="zh-CN" sz="2600" b="1" dirty="0">
                <a:ea typeface="宋体" charset="-122"/>
              </a:rPr>
              <a:t>public:  </a:t>
            </a:r>
          </a:p>
          <a:p>
            <a:pPr>
              <a:buFont typeface="Wingdings" pitchFamily="2" charset="2"/>
              <a:buNone/>
            </a:pPr>
            <a:r>
              <a:rPr lang="en-US" altLang="zh-CN" sz="2600" b="1" dirty="0">
                <a:ea typeface="宋体" charset="-122"/>
              </a:rPr>
              <a:t>   void show(TYPE </a:t>
            </a:r>
            <a:r>
              <a:rPr lang="en-US" altLang="zh-CN" sz="2600" b="1" dirty="0" err="1">
                <a:ea typeface="宋体" charset="-122"/>
              </a:rPr>
              <a:t>obj</a:t>
            </a:r>
            <a:r>
              <a:rPr lang="en-US" altLang="zh-CN" sz="2600" b="1" dirty="0">
                <a:ea typeface="宋体" charset="-122"/>
              </a:rPr>
              <a:t>){</a:t>
            </a:r>
            <a:r>
              <a:rPr lang="en-US" altLang="zh-CN" sz="2600" b="1" dirty="0" err="1">
                <a:ea typeface="宋体" charset="-122"/>
              </a:rPr>
              <a:t>cout</a:t>
            </a:r>
            <a:r>
              <a:rPr lang="en-US" altLang="zh-CN" sz="2600" b="1" dirty="0">
                <a:ea typeface="宋体" charset="-122"/>
              </a:rPr>
              <a:t>&lt;&lt;</a:t>
            </a:r>
            <a:r>
              <a:rPr lang="en-US" altLang="zh-CN" sz="2600" b="1" dirty="0" err="1">
                <a:ea typeface="宋体" charset="-122"/>
              </a:rPr>
              <a:t>obj</a:t>
            </a:r>
            <a:r>
              <a:rPr lang="en-US" altLang="zh-CN" sz="2600" b="1" dirty="0">
                <a:ea typeface="宋体" charset="-122"/>
              </a:rPr>
              <a:t>&lt;&lt;</a:t>
            </a:r>
            <a:r>
              <a:rPr lang="en-US" altLang="zh-CN" sz="2600" b="1" dirty="0" err="1">
                <a:ea typeface="宋体" charset="-122"/>
              </a:rPr>
              <a:t>endl</a:t>
            </a:r>
            <a:r>
              <a:rPr lang="en-US" altLang="zh-CN" sz="2600" b="1" dirty="0">
                <a:ea typeface="宋体" charset="-122"/>
              </a:rPr>
              <a:t>;}</a:t>
            </a:r>
          </a:p>
          <a:p>
            <a:pPr>
              <a:buFont typeface="Wingdings" pitchFamily="2" charset="2"/>
              <a:buNone/>
            </a:pPr>
            <a:r>
              <a:rPr lang="en-US" altLang="zh-CN" sz="2600" b="1" dirty="0">
                <a:ea typeface="宋体" charset="-122"/>
              </a:rPr>
              <a:t> };</a:t>
            </a:r>
          </a:p>
          <a:p>
            <a:pPr>
              <a:buFont typeface="Wingdings" pitchFamily="2" charset="2"/>
              <a:buNone/>
            </a:pPr>
            <a:r>
              <a:rPr lang="en-US" altLang="zh-CN" sz="2600" b="1" dirty="0">
                <a:ea typeface="宋体" charset="-122"/>
              </a:rPr>
              <a:t>class DERIVED: public </a:t>
            </a:r>
            <a:r>
              <a:rPr lang="en-US" altLang="zh-CN" sz="2600" b="1" dirty="0">
                <a:solidFill>
                  <a:srgbClr val="FF0000"/>
                </a:solidFill>
                <a:ea typeface="宋体" charset="-122"/>
              </a:rPr>
              <a:t>BASE&lt;double&gt;</a:t>
            </a:r>
            <a:r>
              <a:rPr lang="en-US" altLang="zh-CN" sz="2600" b="1" dirty="0">
                <a:ea typeface="宋体" charset="-122"/>
              </a:rPr>
              <a:t> {</a:t>
            </a:r>
          </a:p>
          <a:p>
            <a:pPr>
              <a:buFont typeface="Wingdings" pitchFamily="2" charset="2"/>
              <a:buNone/>
            </a:pPr>
            <a:r>
              <a:rPr lang="en-US" altLang="zh-CN" sz="2600" b="1" dirty="0">
                <a:ea typeface="宋体" charset="-122"/>
              </a:rPr>
              <a:t>public:  </a:t>
            </a:r>
          </a:p>
          <a:p>
            <a:pPr>
              <a:buFont typeface="Wingdings" pitchFamily="2" charset="2"/>
              <a:buNone/>
            </a:pPr>
            <a:r>
              <a:rPr lang="en-US" altLang="zh-CN" sz="2600" b="1" dirty="0">
                <a:ea typeface="宋体" charset="-122"/>
              </a:rPr>
              <a:t>   void show2(char * obj1, TYPE2 obj2){</a:t>
            </a:r>
          </a:p>
          <a:p>
            <a:pPr>
              <a:buFont typeface="Wingdings" pitchFamily="2" charset="2"/>
              <a:buNone/>
            </a:pPr>
            <a:r>
              <a:rPr lang="en-US" altLang="zh-CN" sz="2600" b="1" dirty="0">
                <a:ea typeface="宋体" charset="-122"/>
              </a:rPr>
              <a:t>       </a:t>
            </a:r>
            <a:r>
              <a:rPr lang="en-US" altLang="zh-CN" sz="2600" b="1" dirty="0" err="1">
                <a:ea typeface="宋体" charset="-122"/>
              </a:rPr>
              <a:t>cout</a:t>
            </a:r>
            <a:r>
              <a:rPr lang="en-US" altLang="zh-CN" sz="2600" b="1" dirty="0">
                <a:ea typeface="宋体" charset="-122"/>
              </a:rPr>
              <a:t>&lt;&lt;obj1&lt;&lt;obj2;</a:t>
            </a:r>
          </a:p>
          <a:p>
            <a:pPr>
              <a:buFont typeface="Wingdings" pitchFamily="2" charset="2"/>
              <a:buNone/>
            </a:pPr>
            <a:r>
              <a:rPr lang="en-US" altLang="zh-CN" sz="2600" b="1" dirty="0">
                <a:ea typeface="宋体" charset="-122"/>
              </a:rPr>
              <a:t>    }</a:t>
            </a:r>
          </a:p>
          <a:p>
            <a:pPr>
              <a:buFont typeface="Wingdings" pitchFamily="2" charset="2"/>
              <a:buNone/>
            </a:pPr>
            <a:r>
              <a:rPr lang="en-US" altLang="zh-CN" sz="2600" b="1" dirty="0">
                <a:ea typeface="宋体" charset="-122"/>
              </a:rPr>
              <a:t>};</a:t>
            </a:r>
          </a:p>
        </p:txBody>
      </p:sp>
      <p:sp>
        <p:nvSpPr>
          <p:cNvPr id="3" name="Rectangle 2"/>
          <p:cNvSpPr txBox="1">
            <a:spLocks noChangeArrowheads="1"/>
          </p:cNvSpPr>
          <p:nvPr/>
        </p:nvSpPr>
        <p:spPr bwMode="auto">
          <a:xfrm>
            <a:off x="3708400" y="4868863"/>
            <a:ext cx="5472113" cy="1989137"/>
          </a:xfrm>
          <a:prstGeom prst="rect">
            <a:avLst/>
          </a:prstGeom>
          <a:solidFill>
            <a:schemeClr val="accent6">
              <a:lumMod val="20000"/>
              <a:lumOff val="80000"/>
            </a:schemeClr>
          </a:solidFill>
          <a:ln w="9525">
            <a:noFill/>
            <a:miter lim="800000"/>
            <a:headEnd/>
            <a:tailEnd/>
          </a:ln>
        </p:spPr>
        <p:txBody>
          <a:bodyPr/>
          <a:lstStyle/>
          <a:p>
            <a:pPr marL="342900" indent="-342900" eaLnBrk="0" hangingPunct="0">
              <a:spcBef>
                <a:spcPct val="20000"/>
              </a:spcBef>
              <a:buClr>
                <a:srgbClr val="CC00CC"/>
              </a:buClr>
              <a:buFont typeface="Wingdings" pitchFamily="2" charset="2"/>
              <a:buNone/>
              <a:defRPr/>
            </a:pPr>
            <a:r>
              <a:rPr lang="en-US" altLang="zh-CN" sz="2800" b="1" kern="0" dirty="0" err="1">
                <a:solidFill>
                  <a:srgbClr val="463416"/>
                </a:solidFill>
                <a:latin typeface="Times New Roman" pitchFamily="18" charset="0"/>
                <a:ea typeface="宋体" pitchFamily="2" charset="-122"/>
              </a:rPr>
              <a:t>int</a:t>
            </a:r>
            <a:r>
              <a:rPr lang="en-US" altLang="zh-CN" sz="2800" b="1" kern="0" dirty="0">
                <a:solidFill>
                  <a:srgbClr val="463416"/>
                </a:solidFill>
                <a:latin typeface="Times New Roman" pitchFamily="18" charset="0"/>
                <a:ea typeface="宋体" pitchFamily="2" charset="-122"/>
              </a:rPr>
              <a:t> main(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DERIVED  </a:t>
            </a:r>
            <a:r>
              <a:rPr lang="en-US" altLang="zh-CN" sz="2800" b="1" kern="0" dirty="0" err="1">
                <a:solidFill>
                  <a:srgbClr val="463416"/>
                </a:solidFill>
                <a:latin typeface="Times New Roman" pitchFamily="18" charset="0"/>
                <a:ea typeface="宋体" pitchFamily="2" charset="-122"/>
              </a:rPr>
              <a:t>obj</a:t>
            </a:r>
            <a:r>
              <a:rPr lang="en-US" altLang="zh-CN" sz="2800" b="1" kern="0" dirty="0">
                <a:solidFill>
                  <a:srgbClr val="463416"/>
                </a:solidFill>
                <a:latin typeface="Times New Roman" pitchFamily="18" charset="0"/>
                <a:ea typeface="宋体" pitchFamily="2" charset="-122"/>
              </a:rPr>
              <a:t>;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a:t>
            </a:r>
            <a:r>
              <a:rPr lang="en-US" altLang="zh-CN" sz="2800" b="1" kern="0" dirty="0" err="1">
                <a:solidFill>
                  <a:srgbClr val="463416"/>
                </a:solidFill>
                <a:latin typeface="Times New Roman" pitchFamily="18" charset="0"/>
                <a:ea typeface="宋体" pitchFamily="2" charset="-122"/>
              </a:rPr>
              <a:t>obj.show</a:t>
            </a:r>
            <a:r>
              <a:rPr lang="en-US" altLang="zh-CN" sz="2800" b="1" kern="0" dirty="0">
                <a:solidFill>
                  <a:srgbClr val="463416"/>
                </a:solidFill>
                <a:latin typeface="Times New Roman" pitchFamily="18" charset="0"/>
                <a:ea typeface="宋体" pitchFamily="2" charset="-122"/>
              </a:rPr>
              <a:t>(3.14); </a:t>
            </a:r>
          </a:p>
          <a:p>
            <a:pPr marL="342900" indent="-342900" eaLnBrk="0" hangingPunct="0">
              <a:spcBef>
                <a:spcPct val="20000"/>
              </a:spcBef>
              <a:buClr>
                <a:srgbClr val="FF5050"/>
              </a:buClr>
              <a:buFont typeface="Wingdings" pitchFamily="2" charset="2"/>
              <a:buNone/>
              <a:defRPr/>
            </a:pPr>
            <a:r>
              <a:rPr lang="en-US" altLang="zh-CN" sz="2800" b="1" kern="0" dirty="0">
                <a:solidFill>
                  <a:srgbClr val="463416"/>
                </a:solidFill>
                <a:latin typeface="Times New Roman" pitchFamily="18" charset="0"/>
                <a:ea typeface="宋体" pitchFamily="2" charset="-122"/>
              </a:rPr>
              <a:t>    obj.show2(“Pi is ”,3.14159);    }</a:t>
            </a:r>
          </a:p>
        </p:txBody>
      </p:sp>
    </p:spTree>
    <p:extLst>
      <p:ext uri="{BB962C8B-B14F-4D97-AF65-F5344CB8AC3E}">
        <p14:creationId xmlns:p14="http://schemas.microsoft.com/office/powerpoint/2010/main" val="1198937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51520" y="-27384"/>
            <a:ext cx="8229600" cy="1143000"/>
          </a:xfrm>
        </p:spPr>
        <p:txBody>
          <a:bodyPr/>
          <a:lstStyle/>
          <a:p>
            <a:r>
              <a:rPr lang="zh-CN" altLang="en-US"/>
              <a:t>函数模板</a:t>
            </a:r>
          </a:p>
        </p:txBody>
      </p:sp>
      <p:sp>
        <p:nvSpPr>
          <p:cNvPr id="7171" name="内容占位符 2"/>
          <p:cNvSpPr>
            <a:spLocks noGrp="1"/>
          </p:cNvSpPr>
          <p:nvPr>
            <p:ph idx="1"/>
          </p:nvPr>
        </p:nvSpPr>
        <p:spPr>
          <a:xfrm>
            <a:off x="179388" y="981075"/>
            <a:ext cx="8678862" cy="1519238"/>
          </a:xfrm>
          <a:ln w="19050">
            <a:solidFill>
              <a:schemeClr val="accent1"/>
            </a:solidFill>
            <a:miter lim="800000"/>
            <a:headEnd/>
            <a:tailEnd/>
          </a:ln>
        </p:spPr>
        <p:txBody>
          <a:bodyPr/>
          <a:lstStyle/>
          <a:p>
            <a:pPr eaLnBrk="1" hangingPunct="1">
              <a:lnSpc>
                <a:spcPct val="120000"/>
              </a:lnSpc>
              <a:buFont typeface="Wingdings" pitchFamily="2" charset="2"/>
              <a:buNone/>
            </a:pPr>
            <a:r>
              <a:rPr lang="en-US" altLang="zh-CN" sz="3200" b="1" dirty="0">
                <a:ea typeface="宋体" charset="-122"/>
              </a:rPr>
              <a:t>	</a:t>
            </a:r>
            <a:r>
              <a:rPr lang="en-US" altLang="zh-CN" sz="2800" b="1" dirty="0" err="1">
                <a:solidFill>
                  <a:srgbClr val="FF0000"/>
                </a:solidFill>
                <a:ea typeface="宋体" charset="-122"/>
              </a:rPr>
              <a:t>int</a:t>
            </a:r>
            <a:r>
              <a:rPr lang="en-US" altLang="zh-CN" sz="2800" b="1" dirty="0">
                <a:ea typeface="宋体" charset="-122"/>
              </a:rPr>
              <a:t> max( </a:t>
            </a:r>
            <a:r>
              <a:rPr lang="en-US" altLang="zh-CN" sz="2800" b="1" dirty="0" err="1">
                <a:solidFill>
                  <a:srgbClr val="FF0000"/>
                </a:solidFill>
                <a:ea typeface="宋体" charset="-122"/>
              </a:rPr>
              <a:t>int</a:t>
            </a:r>
            <a:r>
              <a:rPr lang="en-US" altLang="zh-CN" sz="2800" b="1" dirty="0">
                <a:ea typeface="宋体" charset="-122"/>
              </a:rPr>
              <a:t> x, </a:t>
            </a:r>
            <a:r>
              <a:rPr lang="en-US" altLang="zh-CN" sz="2800" b="1" dirty="0" err="1">
                <a:solidFill>
                  <a:srgbClr val="FF0000"/>
                </a:solidFill>
                <a:ea typeface="宋体" charset="-122"/>
              </a:rPr>
              <a:t>int</a:t>
            </a:r>
            <a:r>
              <a:rPr lang="en-US" altLang="zh-CN" sz="2800" b="1" dirty="0">
                <a:ea typeface="宋体" charset="-122"/>
              </a:rPr>
              <a:t> y)    	{ return (x&gt;y)?</a:t>
            </a:r>
            <a:r>
              <a:rPr lang="en-US" altLang="zh-CN" sz="2800" b="1" dirty="0" err="1">
                <a:ea typeface="宋体" charset="-122"/>
              </a:rPr>
              <a:t>x:y</a:t>
            </a:r>
            <a:r>
              <a:rPr lang="en-US" altLang="zh-CN" sz="2800" b="1" dirty="0">
                <a:ea typeface="宋体" charset="-122"/>
              </a:rPr>
              <a:t>; } </a:t>
            </a:r>
          </a:p>
          <a:p>
            <a:pPr eaLnBrk="1" hangingPunct="1">
              <a:lnSpc>
                <a:spcPct val="120000"/>
              </a:lnSpc>
              <a:buFont typeface="Wingdings" pitchFamily="2" charset="2"/>
              <a:buNone/>
            </a:pPr>
            <a:r>
              <a:rPr lang="en-US" altLang="zh-CN" sz="2800" b="1" dirty="0">
                <a:solidFill>
                  <a:srgbClr val="FF0000"/>
                </a:solidFill>
                <a:ea typeface="宋体" charset="-122"/>
              </a:rPr>
              <a:t>   float </a:t>
            </a:r>
            <a:r>
              <a:rPr lang="en-US" altLang="zh-CN" sz="2800" b="1" dirty="0">
                <a:ea typeface="宋体" charset="-122"/>
              </a:rPr>
              <a:t>max(</a:t>
            </a:r>
            <a:r>
              <a:rPr lang="en-US" altLang="zh-CN" sz="2800" b="1" dirty="0">
                <a:solidFill>
                  <a:srgbClr val="FF0000"/>
                </a:solidFill>
                <a:ea typeface="宋体" charset="-122"/>
              </a:rPr>
              <a:t>float</a:t>
            </a:r>
            <a:r>
              <a:rPr lang="en-US" altLang="zh-CN" sz="2800" b="1" dirty="0">
                <a:ea typeface="宋体" charset="-122"/>
              </a:rPr>
              <a:t> x, </a:t>
            </a:r>
            <a:r>
              <a:rPr lang="en-US" altLang="zh-CN" sz="2800" b="1" dirty="0">
                <a:solidFill>
                  <a:srgbClr val="FF0000"/>
                </a:solidFill>
                <a:ea typeface="宋体" charset="-122"/>
              </a:rPr>
              <a:t>float</a:t>
            </a:r>
            <a:r>
              <a:rPr lang="en-US" altLang="zh-CN" sz="2800" b="1" dirty="0">
                <a:ea typeface="宋体" charset="-122"/>
              </a:rPr>
              <a:t> y) { return (x&gt;y)?</a:t>
            </a:r>
            <a:r>
              <a:rPr lang="en-US" altLang="zh-CN" sz="2800" b="1" dirty="0" err="1">
                <a:ea typeface="宋体" charset="-122"/>
              </a:rPr>
              <a:t>x:y</a:t>
            </a:r>
            <a:r>
              <a:rPr lang="en-US" altLang="zh-CN" sz="2800" b="1" dirty="0">
                <a:ea typeface="宋体" charset="-122"/>
              </a:rPr>
              <a:t>; }</a:t>
            </a:r>
          </a:p>
          <a:p>
            <a:pPr eaLnBrk="1" hangingPunct="1">
              <a:lnSpc>
                <a:spcPct val="120000"/>
              </a:lnSpc>
              <a:buFont typeface="Wingdings" pitchFamily="2" charset="2"/>
              <a:buNone/>
            </a:pPr>
            <a:endParaRPr lang="en-US" altLang="zh-CN" sz="1200" b="1" dirty="0">
              <a:ea typeface="宋体" charset="-122"/>
            </a:endParaRPr>
          </a:p>
          <a:p>
            <a:pPr eaLnBrk="1" hangingPunct="1">
              <a:lnSpc>
                <a:spcPct val="120000"/>
              </a:lnSpc>
              <a:buFont typeface="Wingdings" pitchFamily="2" charset="2"/>
              <a:buNone/>
            </a:pPr>
            <a:endParaRPr lang="en-US" altLang="zh-CN" sz="3200" b="1" dirty="0">
              <a:ea typeface="宋体" charset="-122"/>
            </a:endParaRPr>
          </a:p>
          <a:p>
            <a:pPr eaLnBrk="1" hangingPunct="1">
              <a:lnSpc>
                <a:spcPct val="80000"/>
              </a:lnSpc>
              <a:buFont typeface="Wingdings" pitchFamily="2" charset="2"/>
              <a:buNone/>
            </a:pPr>
            <a:r>
              <a:rPr lang="en-US" altLang="zh-CN" sz="3200" b="1" dirty="0">
                <a:ea typeface="宋体" charset="-122"/>
              </a:rPr>
              <a:t>	 </a:t>
            </a:r>
            <a:r>
              <a:rPr lang="en-US" altLang="zh-CN" sz="3200" b="1" dirty="0">
                <a:solidFill>
                  <a:srgbClr val="FF0000"/>
                </a:solidFill>
                <a:ea typeface="宋体" charset="-122"/>
              </a:rPr>
              <a:t>template&lt;class T &gt;</a:t>
            </a:r>
          </a:p>
          <a:p>
            <a:pPr eaLnBrk="1" hangingPunct="1">
              <a:lnSpc>
                <a:spcPct val="120000"/>
              </a:lnSpc>
              <a:buFont typeface="Wingdings" pitchFamily="2" charset="2"/>
              <a:buNone/>
            </a:pPr>
            <a:r>
              <a:rPr lang="en-US" altLang="zh-CN" sz="3200" b="1" dirty="0">
                <a:ea typeface="宋体" charset="-122"/>
              </a:rPr>
              <a:t>  </a:t>
            </a:r>
            <a:r>
              <a:rPr lang="en-US" altLang="zh-CN" sz="3200" b="1" dirty="0">
                <a:solidFill>
                  <a:srgbClr val="FF0000"/>
                </a:solidFill>
                <a:ea typeface="宋体" charset="-122"/>
              </a:rPr>
              <a:t> T</a:t>
            </a:r>
            <a:r>
              <a:rPr lang="en-US" altLang="zh-CN" sz="3200" b="1" dirty="0">
                <a:ea typeface="宋体" charset="-122"/>
              </a:rPr>
              <a:t>  max(</a:t>
            </a:r>
            <a:r>
              <a:rPr lang="en-US" altLang="zh-CN" sz="3200" b="1" dirty="0">
                <a:solidFill>
                  <a:srgbClr val="FF0000"/>
                </a:solidFill>
                <a:ea typeface="宋体" charset="-122"/>
              </a:rPr>
              <a:t>T</a:t>
            </a:r>
            <a:r>
              <a:rPr lang="en-US" altLang="zh-CN" sz="3200" b="1" dirty="0">
                <a:ea typeface="宋体" charset="-122"/>
              </a:rPr>
              <a:t> x, </a:t>
            </a:r>
            <a:r>
              <a:rPr lang="en-US" altLang="zh-CN" sz="3200" b="1" dirty="0">
                <a:solidFill>
                  <a:srgbClr val="FF0000"/>
                </a:solidFill>
                <a:ea typeface="宋体" charset="-122"/>
              </a:rPr>
              <a:t>T</a:t>
            </a:r>
            <a:r>
              <a:rPr lang="en-US" altLang="zh-CN" sz="3200" b="1" dirty="0">
                <a:ea typeface="宋体" charset="-122"/>
              </a:rPr>
              <a:t> y)</a:t>
            </a:r>
          </a:p>
          <a:p>
            <a:pPr eaLnBrk="1" hangingPunct="1">
              <a:lnSpc>
                <a:spcPct val="120000"/>
              </a:lnSpc>
              <a:buFont typeface="Wingdings" pitchFamily="2" charset="2"/>
              <a:buNone/>
            </a:pPr>
            <a:r>
              <a:rPr lang="en-US" altLang="zh-CN" sz="3200" b="1" dirty="0">
                <a:ea typeface="宋体" charset="-122"/>
              </a:rPr>
              <a:t>   { </a:t>
            </a:r>
          </a:p>
          <a:p>
            <a:pPr eaLnBrk="1" hangingPunct="1">
              <a:lnSpc>
                <a:spcPct val="120000"/>
              </a:lnSpc>
              <a:buFont typeface="Wingdings" pitchFamily="2" charset="2"/>
              <a:buNone/>
            </a:pPr>
            <a:r>
              <a:rPr lang="en-US" altLang="zh-CN" sz="3200" b="1" dirty="0">
                <a:ea typeface="宋体" charset="-122"/>
              </a:rPr>
              <a:t>         return (x&gt;y)?</a:t>
            </a:r>
            <a:r>
              <a:rPr lang="en-US" altLang="zh-CN" sz="3200" b="1" dirty="0" err="1">
                <a:ea typeface="宋体" charset="-122"/>
              </a:rPr>
              <a:t>x:y</a:t>
            </a:r>
            <a:r>
              <a:rPr lang="en-US" altLang="zh-CN" sz="3200" b="1" dirty="0">
                <a:ea typeface="宋体" charset="-122"/>
              </a:rPr>
              <a:t>;</a:t>
            </a:r>
          </a:p>
          <a:p>
            <a:pPr eaLnBrk="1" hangingPunct="1">
              <a:lnSpc>
                <a:spcPct val="120000"/>
              </a:lnSpc>
              <a:buFont typeface="Wingdings" pitchFamily="2" charset="2"/>
              <a:buNone/>
            </a:pPr>
            <a:r>
              <a:rPr lang="en-US" altLang="zh-CN" sz="3200" b="1" dirty="0">
                <a:ea typeface="宋体" charset="-122"/>
              </a:rPr>
              <a:t>   }	</a:t>
            </a:r>
            <a:endParaRPr lang="zh-CN" altLang="en-US" sz="3200" b="1" dirty="0">
              <a:ea typeface="宋体" charset="-122"/>
            </a:endParaRPr>
          </a:p>
          <a:p>
            <a:pPr eaLnBrk="1" hangingPunct="1">
              <a:lnSpc>
                <a:spcPct val="120000"/>
              </a:lnSpc>
              <a:buFont typeface="Wingdings" pitchFamily="2" charset="2"/>
              <a:buNone/>
            </a:pPr>
            <a:r>
              <a:rPr lang="en-US" altLang="zh-CN" sz="3200" b="1" dirty="0">
                <a:ea typeface="宋体" charset="-122"/>
              </a:rPr>
              <a:t>    //template &lt;</a:t>
            </a:r>
            <a:r>
              <a:rPr lang="en-US" altLang="zh-CN" sz="3200" b="1" dirty="0" err="1">
                <a:ea typeface="宋体" charset="-122"/>
              </a:rPr>
              <a:t>typename</a:t>
            </a:r>
            <a:r>
              <a:rPr lang="en-US" altLang="zh-CN" sz="3200" b="1" dirty="0">
                <a:ea typeface="宋体" charset="-122"/>
              </a:rPr>
              <a:t> T&gt;</a:t>
            </a:r>
          </a:p>
          <a:p>
            <a:endParaRPr lang="zh-CN" altLang="en-US" sz="3200" dirty="0">
              <a:ea typeface="宋体" charset="-122"/>
            </a:endParaRPr>
          </a:p>
        </p:txBody>
      </p:sp>
      <p:sp>
        <p:nvSpPr>
          <p:cNvPr id="4" name="灯片编号占位符 3"/>
          <p:cNvSpPr>
            <a:spLocks noGrp="1"/>
          </p:cNvSpPr>
          <p:nvPr>
            <p:ph type="sldNum" sz="quarter" idx="10"/>
          </p:nvPr>
        </p:nvSpPr>
        <p:spPr/>
        <p:txBody>
          <a:bodyPr/>
          <a:lstStyle/>
          <a:p>
            <a:pPr>
              <a:defRPr/>
            </a:pPr>
            <a:fld id="{32730A74-FCA1-4824-8182-E347C3F725E8}" type="slidenum">
              <a:rPr lang="en-US" altLang="zh-CN" smtClean="0"/>
              <a:pPr>
                <a:defRPr/>
              </a:pPr>
              <a:t>7</a:t>
            </a:fld>
            <a:endParaRPr lang="en-US" altLang="zh-CN"/>
          </a:p>
        </p:txBody>
      </p:sp>
      <p:sp>
        <p:nvSpPr>
          <p:cNvPr id="5" name="下箭头 4"/>
          <p:cNvSpPr/>
          <p:nvPr/>
        </p:nvSpPr>
        <p:spPr>
          <a:xfrm>
            <a:off x="4214813" y="2500313"/>
            <a:ext cx="357187" cy="642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07089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323528" y="980728"/>
            <a:ext cx="8820472" cy="5472112"/>
          </a:xfrm>
        </p:spPr>
        <p:txBody>
          <a:bodyPr/>
          <a:lstStyle/>
          <a:p>
            <a:pPr eaLnBrk="1" hangingPunct="1">
              <a:lnSpc>
                <a:spcPct val="120000"/>
              </a:lnSpc>
            </a:pPr>
            <a:r>
              <a:rPr lang="zh-CN" altLang="en-US" sz="3200" b="1" dirty="0">
                <a:ea typeface="宋体" charset="-122"/>
              </a:rPr>
              <a:t>函数模板：</a:t>
            </a:r>
          </a:p>
          <a:p>
            <a:pPr lvl="1" eaLnBrk="1" hangingPunct="1">
              <a:lnSpc>
                <a:spcPct val="120000"/>
              </a:lnSpc>
            </a:pPr>
            <a:r>
              <a:rPr lang="zh-CN" altLang="en-US" sz="2800" b="1" dirty="0">
                <a:ea typeface="宋体" charset="-122"/>
              </a:rPr>
              <a:t>在函数声明中包含有参数化数据类型的函数</a:t>
            </a:r>
          </a:p>
          <a:p>
            <a:pPr lvl="1" eaLnBrk="1" hangingPunct="1">
              <a:lnSpc>
                <a:spcPct val="120000"/>
              </a:lnSpc>
            </a:pPr>
            <a:r>
              <a:rPr lang="zh-CN" altLang="en-US" sz="2800" b="1" dirty="0">
                <a:solidFill>
                  <a:srgbClr val="0070C0"/>
                </a:solidFill>
                <a:ea typeface="宋体" charset="-122"/>
              </a:rPr>
              <a:t>函数模板表示的是对不同数据类型数据进行相同处理的一类函数。</a:t>
            </a:r>
            <a:endParaRPr lang="en-US" altLang="zh-CN" sz="3200" b="1" dirty="0">
              <a:solidFill>
                <a:srgbClr val="0070C0"/>
              </a:solidFill>
              <a:ea typeface="宋体" charset="-122"/>
            </a:endParaRPr>
          </a:p>
          <a:p>
            <a:pPr eaLnBrk="1" hangingPunct="1">
              <a:lnSpc>
                <a:spcPct val="120000"/>
              </a:lnSpc>
            </a:pPr>
            <a:r>
              <a:rPr lang="zh-CN" altLang="en-US" sz="3200" b="1" dirty="0">
                <a:ea typeface="宋体" charset="-122"/>
              </a:rPr>
              <a:t>函数模板的一般定义形式 ：</a:t>
            </a:r>
          </a:p>
          <a:p>
            <a:pPr eaLnBrk="1" hangingPunct="1">
              <a:lnSpc>
                <a:spcPct val="120000"/>
              </a:lnSpc>
              <a:buFont typeface="Wingdings" pitchFamily="2" charset="2"/>
              <a:buNone/>
            </a:pPr>
            <a:r>
              <a:rPr lang="en-US" altLang="zh-CN" b="1" dirty="0">
                <a:ea typeface="宋体" charset="-122"/>
              </a:rPr>
              <a:t>    </a:t>
            </a:r>
            <a:r>
              <a:rPr lang="en-US" altLang="zh-CN" sz="3200" b="1" dirty="0">
                <a:solidFill>
                  <a:srgbClr val="FF0000"/>
                </a:solidFill>
                <a:ea typeface="宋体" charset="-122"/>
              </a:rPr>
              <a:t>template &lt;class T1, class T2, …...&gt;</a:t>
            </a:r>
            <a:endParaRPr lang="zh-CN" altLang="en-US" sz="3200" b="1" dirty="0">
              <a:solidFill>
                <a:srgbClr val="FF0000"/>
              </a:solidFill>
              <a:ea typeface="宋体" charset="-122"/>
            </a:endParaRPr>
          </a:p>
          <a:p>
            <a:pPr eaLnBrk="1" hangingPunct="1">
              <a:lnSpc>
                <a:spcPct val="120000"/>
              </a:lnSpc>
              <a:buFont typeface="Wingdings" pitchFamily="2" charset="2"/>
              <a:buNone/>
            </a:pPr>
            <a:r>
              <a:rPr lang="zh-CN" altLang="en-US" sz="3200" b="1" dirty="0">
                <a:solidFill>
                  <a:srgbClr val="FF0000"/>
                </a:solidFill>
                <a:ea typeface="宋体" charset="-122"/>
              </a:rPr>
              <a:t>    返回值类型  函数名</a:t>
            </a:r>
            <a:r>
              <a:rPr lang="en-US" altLang="zh-CN" sz="3200" b="1" dirty="0">
                <a:solidFill>
                  <a:srgbClr val="FF0000"/>
                </a:solidFill>
                <a:ea typeface="宋体" charset="-122"/>
              </a:rPr>
              <a:t>(</a:t>
            </a:r>
            <a:r>
              <a:rPr lang="zh-CN" altLang="en-US" sz="3200" b="1" dirty="0">
                <a:solidFill>
                  <a:srgbClr val="FF0000"/>
                </a:solidFill>
                <a:ea typeface="宋体" charset="-122"/>
              </a:rPr>
              <a:t>形式参数表</a:t>
            </a:r>
            <a:r>
              <a:rPr lang="en-US" altLang="zh-CN" sz="3200" b="1" dirty="0">
                <a:solidFill>
                  <a:srgbClr val="FF0000"/>
                </a:solidFill>
                <a:ea typeface="宋体" charset="-122"/>
              </a:rPr>
              <a:t>) </a:t>
            </a:r>
          </a:p>
          <a:p>
            <a:pPr eaLnBrk="1" hangingPunct="1">
              <a:lnSpc>
                <a:spcPct val="120000"/>
              </a:lnSpc>
              <a:buFont typeface="Wingdings" pitchFamily="2" charset="2"/>
              <a:buNone/>
            </a:pPr>
            <a:r>
              <a:rPr lang="en-US" altLang="zh-CN" sz="3200" b="1" dirty="0">
                <a:solidFill>
                  <a:srgbClr val="FF0000"/>
                </a:solidFill>
                <a:ea typeface="宋体" charset="-122"/>
              </a:rPr>
              <a:t>    {    </a:t>
            </a:r>
            <a:r>
              <a:rPr lang="zh-CN" altLang="en-US" sz="3200" b="1" dirty="0">
                <a:solidFill>
                  <a:srgbClr val="FF0000"/>
                </a:solidFill>
                <a:ea typeface="宋体" charset="-122"/>
              </a:rPr>
              <a:t>函数体    </a:t>
            </a:r>
            <a:r>
              <a:rPr lang="en-US" altLang="zh-CN" sz="3200" b="1" dirty="0">
                <a:solidFill>
                  <a:srgbClr val="FF0000"/>
                </a:solidFill>
                <a:ea typeface="宋体" charset="-122"/>
              </a:rPr>
              <a:t>} </a:t>
            </a:r>
          </a:p>
          <a:p>
            <a:pPr eaLnBrk="1" hangingPunct="1"/>
            <a:endParaRPr lang="zh-CN" altLang="en-US" dirty="0">
              <a:ea typeface="宋体" charset="-122"/>
            </a:endParaRPr>
          </a:p>
        </p:txBody>
      </p:sp>
      <p:sp>
        <p:nvSpPr>
          <p:cNvPr id="4" name="灯片编号占位符 3"/>
          <p:cNvSpPr>
            <a:spLocks noGrp="1"/>
          </p:cNvSpPr>
          <p:nvPr>
            <p:ph type="sldNum" sz="quarter" idx="10"/>
          </p:nvPr>
        </p:nvSpPr>
        <p:spPr/>
        <p:txBody>
          <a:bodyPr/>
          <a:lstStyle/>
          <a:p>
            <a:pPr>
              <a:defRPr/>
            </a:pPr>
            <a:fld id="{92DAA86F-090F-4CCB-83BC-77CF678544C5}" type="slidenum">
              <a:rPr lang="en-US" altLang="zh-CN"/>
              <a:pPr>
                <a:defRPr/>
              </a:pPr>
              <a:t>8</a:t>
            </a:fld>
            <a:endParaRPr lang="en-US" altLang="zh-CN"/>
          </a:p>
        </p:txBody>
      </p:sp>
      <p:sp>
        <p:nvSpPr>
          <p:cNvPr id="8196" name="Rectangle 2"/>
          <p:cNvSpPr txBox="1">
            <a:spLocks noChangeArrowheads="1"/>
          </p:cNvSpPr>
          <p:nvPr/>
        </p:nvSpPr>
        <p:spPr bwMode="auto">
          <a:xfrm>
            <a:off x="1692275" y="0"/>
            <a:ext cx="619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600" b="1" dirty="0">
                <a:solidFill>
                  <a:srgbClr val="FF5050"/>
                </a:solidFill>
              </a:rPr>
              <a:t>定义函数模板</a:t>
            </a:r>
            <a:endParaRPr lang="zh-CN" altLang="en-US" sz="3600" dirty="0">
              <a:solidFill>
                <a:srgbClr val="FF5050"/>
              </a:solidFill>
            </a:endParaRPr>
          </a:p>
        </p:txBody>
      </p:sp>
    </p:spTree>
    <p:extLst>
      <p:ext uri="{BB962C8B-B14F-4D97-AF65-F5344CB8AC3E}">
        <p14:creationId xmlns:p14="http://schemas.microsoft.com/office/powerpoint/2010/main" val="219786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214312" y="928688"/>
            <a:ext cx="8929687" cy="5715000"/>
          </a:xfrm>
        </p:spPr>
        <p:txBody>
          <a:bodyPr/>
          <a:lstStyle/>
          <a:p>
            <a:pPr eaLnBrk="1" hangingPunct="1">
              <a:lnSpc>
                <a:spcPct val="120000"/>
              </a:lnSpc>
            </a:pPr>
            <a:r>
              <a:rPr lang="zh-CN" altLang="en-US" b="1" dirty="0">
                <a:ea typeface="宋体" charset="-122"/>
              </a:rPr>
              <a:t>在调用函数模板时，编译器</a:t>
            </a:r>
            <a:r>
              <a:rPr lang="zh-CN" altLang="en-US" b="1" dirty="0">
                <a:solidFill>
                  <a:srgbClr val="0070C0"/>
                </a:solidFill>
                <a:ea typeface="宋体" charset="-122"/>
              </a:rPr>
              <a:t>根据实参的类型</a:t>
            </a:r>
            <a:r>
              <a:rPr lang="zh-CN" altLang="en-US" b="1" dirty="0">
                <a:ea typeface="宋体" charset="-122"/>
              </a:rPr>
              <a:t>自动确定模板实际参数类型，</a:t>
            </a:r>
            <a:r>
              <a:rPr lang="zh-CN" altLang="en-US" b="1" dirty="0">
                <a:solidFill>
                  <a:srgbClr val="FF0000"/>
                </a:solidFill>
                <a:ea typeface="宋体" charset="-122"/>
              </a:rPr>
              <a:t>对函数模板进行实例化</a:t>
            </a:r>
            <a:r>
              <a:rPr lang="zh-CN" altLang="en-US" b="1" dirty="0">
                <a:ea typeface="宋体" charset="-122"/>
              </a:rPr>
              <a:t>，即生成处理确定类型的函数，并调用它</a:t>
            </a:r>
            <a:r>
              <a:rPr lang="zh-CN" altLang="en-US" dirty="0">
                <a:ea typeface="宋体" charset="-122"/>
              </a:rPr>
              <a:t> 。</a:t>
            </a:r>
            <a:endParaRPr lang="zh-CN" altLang="en-US" b="1" dirty="0">
              <a:ea typeface="宋体" charset="-122"/>
            </a:endParaRPr>
          </a:p>
          <a:p>
            <a:pPr eaLnBrk="1" hangingPunct="1">
              <a:buFont typeface="Wingdings" pitchFamily="2" charset="2"/>
              <a:buNone/>
            </a:pPr>
            <a:endParaRPr lang="zh-CN" altLang="en-US" sz="1800" b="1" dirty="0">
              <a:ea typeface="宋体" charset="-122"/>
            </a:endParaRPr>
          </a:p>
          <a:p>
            <a:pPr eaLnBrk="1" hangingPunct="1">
              <a:buFont typeface="Wingdings" pitchFamily="2" charset="2"/>
              <a:buNone/>
            </a:pPr>
            <a:r>
              <a:rPr lang="zh-CN" altLang="en-US" b="1" dirty="0">
                <a:ea typeface="宋体" charset="-122"/>
              </a:rPr>
              <a:t>    </a:t>
            </a:r>
            <a:r>
              <a:rPr lang="en-US" altLang="zh-CN" b="1" dirty="0" err="1">
                <a:ea typeface="宋体" charset="-122"/>
              </a:rPr>
              <a:t>int</a:t>
            </a:r>
            <a:r>
              <a:rPr lang="en-US" altLang="zh-CN" b="1" dirty="0">
                <a:ea typeface="宋体" charset="-122"/>
              </a:rPr>
              <a:t> i, j, k;</a:t>
            </a:r>
          </a:p>
          <a:p>
            <a:pPr eaLnBrk="1" hangingPunct="1">
              <a:buFont typeface="Wingdings" pitchFamily="2" charset="2"/>
              <a:buNone/>
            </a:pPr>
            <a:r>
              <a:rPr lang="en-US" altLang="zh-CN" b="1" dirty="0">
                <a:ea typeface="宋体" charset="-122"/>
              </a:rPr>
              <a:t>    MY_CLASS obj1, obj2, obj3;</a:t>
            </a:r>
          </a:p>
          <a:p>
            <a:pPr eaLnBrk="1" hangingPunct="1">
              <a:buFont typeface="Wingdings" pitchFamily="2" charset="2"/>
              <a:buNone/>
            </a:pPr>
            <a:r>
              <a:rPr lang="en-US" altLang="zh-CN" b="1" dirty="0">
                <a:ea typeface="宋体" charset="-122"/>
              </a:rPr>
              <a:t>    ......</a:t>
            </a:r>
          </a:p>
          <a:p>
            <a:pPr eaLnBrk="1" hangingPunct="1">
              <a:buFont typeface="Wingdings" pitchFamily="2" charset="2"/>
              <a:buNone/>
            </a:pPr>
            <a:r>
              <a:rPr lang="en-US" altLang="zh-CN" b="1" dirty="0">
                <a:ea typeface="宋体" charset="-122"/>
              </a:rPr>
              <a:t>    </a:t>
            </a:r>
            <a:r>
              <a:rPr lang="en-US" altLang="zh-CN" b="1" dirty="0">
                <a:solidFill>
                  <a:srgbClr val="FF0000"/>
                </a:solidFill>
                <a:ea typeface="宋体" charset="-122"/>
              </a:rPr>
              <a:t>k=max(i, j);</a:t>
            </a:r>
            <a:r>
              <a:rPr lang="en-US" altLang="zh-CN" b="1" dirty="0">
                <a:ea typeface="宋体" charset="-122"/>
              </a:rPr>
              <a:t>   </a:t>
            </a:r>
            <a:r>
              <a:rPr lang="en-US" altLang="zh-CN" sz="2400" b="1" dirty="0">
                <a:ea typeface="宋体" charset="-122"/>
              </a:rPr>
              <a:t> 	     //</a:t>
            </a:r>
            <a:r>
              <a:rPr lang="zh-CN" altLang="en-US" sz="2400" b="1" dirty="0">
                <a:ea typeface="宋体" charset="-122"/>
              </a:rPr>
              <a:t>实际参数为整数类型</a:t>
            </a:r>
            <a:r>
              <a:rPr lang="en-US" altLang="zh-CN" sz="2400" b="1" dirty="0" err="1">
                <a:ea typeface="宋体" charset="-122"/>
              </a:rPr>
              <a:t>int</a:t>
            </a:r>
            <a:endParaRPr lang="en-US" altLang="zh-CN" sz="2400" b="1" dirty="0">
              <a:ea typeface="宋体" charset="-122"/>
            </a:endParaRPr>
          </a:p>
          <a:p>
            <a:pPr eaLnBrk="1" hangingPunct="1">
              <a:buFont typeface="Wingdings" pitchFamily="2" charset="2"/>
              <a:buNone/>
            </a:pPr>
            <a:r>
              <a:rPr lang="en-US" altLang="zh-CN" b="1" dirty="0">
                <a:ea typeface="宋体" charset="-122"/>
              </a:rPr>
              <a:t>    </a:t>
            </a:r>
            <a:r>
              <a:rPr lang="en-US" altLang="zh-CN" b="1" dirty="0">
                <a:solidFill>
                  <a:srgbClr val="FF0000"/>
                </a:solidFill>
                <a:ea typeface="宋体" charset="-122"/>
              </a:rPr>
              <a:t>obj3=max(obj1, obj2);</a:t>
            </a:r>
            <a:r>
              <a:rPr lang="en-US" altLang="zh-CN" b="1" dirty="0">
                <a:ea typeface="宋体" charset="-122"/>
              </a:rPr>
              <a:t>    </a:t>
            </a:r>
            <a:r>
              <a:rPr lang="en-US" altLang="zh-CN" sz="2400" b="1" dirty="0">
                <a:ea typeface="宋体" charset="-122"/>
              </a:rPr>
              <a:t>//</a:t>
            </a:r>
            <a:r>
              <a:rPr lang="zh-CN" altLang="en-US" sz="2400" b="1" dirty="0">
                <a:ea typeface="宋体" charset="-122"/>
              </a:rPr>
              <a:t>实际参数为类型</a:t>
            </a:r>
            <a:r>
              <a:rPr lang="en-US" altLang="zh-CN" sz="2400" b="1" dirty="0">
                <a:ea typeface="宋体" charset="-122"/>
              </a:rPr>
              <a:t>MY_CLASS </a:t>
            </a:r>
          </a:p>
          <a:p>
            <a:pPr eaLnBrk="1" hangingPunct="1">
              <a:buFont typeface="Wingdings" pitchFamily="2" charset="2"/>
              <a:buNone/>
            </a:pPr>
            <a:endParaRPr lang="en-US" altLang="zh-CN" sz="2400" b="1" dirty="0">
              <a:ea typeface="宋体" charset="-122"/>
            </a:endParaRPr>
          </a:p>
          <a:p>
            <a:pPr eaLnBrk="1" hangingPunct="1">
              <a:buFont typeface="Wingdings" pitchFamily="2" charset="2"/>
              <a:buNone/>
            </a:pPr>
            <a:r>
              <a:rPr lang="en-US" altLang="zh-CN" sz="2400" b="1" dirty="0">
                <a:ea typeface="宋体" charset="-122"/>
              </a:rPr>
              <a:t>	※</a:t>
            </a:r>
            <a:r>
              <a:rPr lang="zh-CN" altLang="en-US" b="1" dirty="0">
                <a:ea typeface="宋体" charset="-122"/>
              </a:rPr>
              <a:t>函数模板的调用格式与普通函数的调用格式相同</a:t>
            </a:r>
            <a:endParaRPr lang="zh-CN" altLang="en-US" sz="2400" b="1" dirty="0">
              <a:ea typeface="宋体" charset="-122"/>
            </a:endParaRPr>
          </a:p>
        </p:txBody>
      </p:sp>
      <p:sp>
        <p:nvSpPr>
          <p:cNvPr id="9219" name="Rectangle 2"/>
          <p:cNvSpPr>
            <a:spLocks noGrp="1" noChangeArrowheads="1"/>
          </p:cNvSpPr>
          <p:nvPr>
            <p:ph type="title"/>
          </p:nvPr>
        </p:nvSpPr>
        <p:spPr>
          <a:xfrm>
            <a:off x="2699792" y="0"/>
            <a:ext cx="4463901" cy="838200"/>
          </a:xfrm>
        </p:spPr>
        <p:txBody>
          <a:bodyPr/>
          <a:lstStyle/>
          <a:p>
            <a:pPr eaLnBrk="1" hangingPunct="1"/>
            <a:r>
              <a:rPr lang="zh-CN" altLang="en-US" b="1" dirty="0"/>
              <a:t>调用函数模板</a:t>
            </a:r>
            <a:endParaRPr lang="zh-CN" altLang="en-US" dirty="0"/>
          </a:p>
        </p:txBody>
      </p:sp>
    </p:spTree>
    <p:extLst>
      <p:ext uri="{BB962C8B-B14F-4D97-AF65-F5344CB8AC3E}">
        <p14:creationId xmlns:p14="http://schemas.microsoft.com/office/powerpoint/2010/main" val="2780341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Mountain Top">
  <a:themeElements>
    <a:clrScheme name="Mountain Top 11">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CC00CC"/>
      </a:hlink>
      <a:folHlink>
        <a:srgbClr val="808000"/>
      </a:folHlink>
    </a:clrScheme>
    <a:fontScheme name="Mountain Top">
      <a:majorFont>
        <a:latin typeface="Arial"/>
        <a:ea typeface="宋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Mountain Top 10">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FF0000"/>
        </a:hlink>
        <a:folHlink>
          <a:srgbClr val="808000"/>
        </a:folHlink>
      </a:clrScheme>
      <a:clrMap bg1="dk2" tx1="lt1" bg2="dk1" tx2="lt2" accent1="accent1" accent2="accent2" accent3="accent3" accent4="accent4" accent5="accent5" accent6="accent6" hlink="hlink" folHlink="folHlink"/>
    </a:extraClrScheme>
    <a:extraClrScheme>
      <a:clrScheme name="Mountain Top 11">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CC00CC"/>
        </a:hlink>
        <a:folHlink>
          <a:srgbClr val="8080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ountain Top">
  <a:themeElements>
    <a:clrScheme name="Mountain Top 11">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CC00CC"/>
      </a:hlink>
      <a:folHlink>
        <a:srgbClr val="808000"/>
      </a:folHlink>
    </a:clrScheme>
    <a:fontScheme name="Mountain Top">
      <a:majorFont>
        <a:latin typeface="Arial"/>
        <a:ea typeface="宋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Mountain Top 10">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FF0000"/>
        </a:hlink>
        <a:folHlink>
          <a:srgbClr val="808000"/>
        </a:folHlink>
      </a:clrScheme>
      <a:clrMap bg1="dk2" tx1="lt1" bg2="dk1" tx2="lt2" accent1="accent1" accent2="accent2" accent3="accent3" accent4="accent4" accent5="accent5" accent6="accent6" hlink="hlink" folHlink="folHlink"/>
    </a:extraClrScheme>
    <a:extraClrScheme>
      <a:clrScheme name="Mountain Top 11">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CC00CC"/>
        </a:hlink>
        <a:folHlink>
          <a:srgbClr val="8080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1938</TotalTime>
  <Words>6869</Words>
  <Application>Microsoft Office PowerPoint</Application>
  <PresentationFormat>全屏显示(4:3)</PresentationFormat>
  <Paragraphs>1051</Paragraphs>
  <Slides>68</Slides>
  <Notes>18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68</vt:i4>
      </vt:variant>
    </vt:vector>
  </HeadingPairs>
  <TitlesOfParts>
    <vt:vector size="83" baseType="lpstr">
      <vt:lpstr>黑体</vt:lpstr>
      <vt:lpstr>华文楷体</vt:lpstr>
      <vt:lpstr>宋体</vt:lpstr>
      <vt:lpstr>Arial</vt:lpstr>
      <vt:lpstr>Calibri</vt:lpstr>
      <vt:lpstr>Lucida Sans Unicode</vt:lpstr>
      <vt:lpstr>Tahoma</vt:lpstr>
      <vt:lpstr>Times New Roman</vt:lpstr>
      <vt:lpstr>Verdana</vt:lpstr>
      <vt:lpstr>Wingdings</vt:lpstr>
      <vt:lpstr>Wingdings 2</vt:lpstr>
      <vt:lpstr>Wingdings 3</vt:lpstr>
      <vt:lpstr>聚合</vt:lpstr>
      <vt:lpstr>1_Mountain Top</vt:lpstr>
      <vt:lpstr>Mountain Top</vt:lpstr>
      <vt:lpstr>面向对象程序设计</vt:lpstr>
      <vt:lpstr>模板</vt:lpstr>
      <vt:lpstr>PowerPoint 演示文稿</vt:lpstr>
      <vt:lpstr>模板的概念 </vt:lpstr>
      <vt:lpstr>模板的类型</vt:lpstr>
      <vt:lpstr>函数模板</vt:lpstr>
      <vt:lpstr>函数模板</vt:lpstr>
      <vt:lpstr>PowerPoint 演示文稿</vt:lpstr>
      <vt:lpstr>调用函数模板</vt:lpstr>
      <vt:lpstr>PowerPoint 演示文稿</vt:lpstr>
      <vt:lpstr>PowerPoint 演示文稿</vt:lpstr>
      <vt:lpstr>常见的模板设计错误</vt:lpstr>
      <vt:lpstr>PowerPoint 演示文稿</vt:lpstr>
      <vt:lpstr>PowerPoint 演示文稿</vt:lpstr>
      <vt:lpstr>PowerPoint 演示文稿</vt:lpstr>
      <vt:lpstr>PowerPoint 演示文稿</vt:lpstr>
      <vt:lpstr>PowerPoint 演示文稿</vt:lpstr>
      <vt:lpstr>重载函数模板</vt:lpstr>
      <vt:lpstr>PowerPoint 演示文稿</vt:lpstr>
      <vt:lpstr>PowerPoint 演示文稿</vt:lpstr>
      <vt:lpstr>PowerPoint 演示文稿</vt:lpstr>
      <vt:lpstr>PowerPoint 演示文稿</vt:lpstr>
      <vt:lpstr>PowerPoint 演示文稿</vt:lpstr>
      <vt:lpstr>PowerPoint 演示文稿</vt:lpstr>
      <vt:lpstr>函数模板</vt:lpstr>
      <vt:lpstr>PowerPoint 演示文稿</vt:lpstr>
      <vt:lpstr>PowerPoint 演示文稿</vt:lpstr>
      <vt:lpstr>PowerPoint 演示文稿</vt:lpstr>
      <vt:lpstr>　</vt:lpstr>
      <vt:lpstr>PowerPoint 演示文稿</vt:lpstr>
      <vt:lpstr>一个例子</vt:lpstr>
      <vt:lpstr>函数模板的使用（补充）</vt:lpstr>
      <vt:lpstr>PowerPoint 演示文稿</vt:lpstr>
      <vt:lpstr>函数模板定义多个类型的参数</vt:lpstr>
      <vt:lpstr>PowerPoint 演示文稿</vt:lpstr>
      <vt:lpstr>自定义类的对象调用函数模板</vt:lpstr>
      <vt:lpstr>函数模板举例</vt:lpstr>
      <vt:lpstr>PowerPoint 演示文稿</vt:lpstr>
      <vt:lpstr>类模板</vt:lpstr>
      <vt:lpstr>PowerPoint 演示文稿</vt:lpstr>
      <vt:lpstr>PowerPoint 演示文稿</vt:lpstr>
      <vt:lpstr>PowerPoint 演示文稿</vt:lpstr>
      <vt:lpstr>PowerPoint 演示文稿</vt:lpstr>
      <vt:lpstr>类模板的含义</vt:lpstr>
      <vt:lpstr>类模板的定义形式</vt:lpstr>
      <vt:lpstr>PowerPoint 演示文稿</vt:lpstr>
      <vt:lpstr>PowerPoint 演示文稿</vt:lpstr>
      <vt:lpstr>PowerPoint 演示文稿</vt:lpstr>
      <vt:lpstr>PowerPoint 演示文稿</vt:lpstr>
      <vt:lpstr>PowerPoint 演示文稿</vt:lpstr>
      <vt:lpstr>类模板实例化</vt:lpstr>
      <vt:lpstr>PowerPoint 演示文稿</vt:lpstr>
      <vt:lpstr>类模板实例化的一般形式</vt:lpstr>
      <vt:lpstr>PowerPoint 演示文稿</vt:lpstr>
      <vt:lpstr>PowerPoint 演示文稿</vt:lpstr>
      <vt:lpstr>PowerPoint 演示文稿</vt:lpstr>
      <vt:lpstr>PowerPoint 演示文稿</vt:lpstr>
      <vt:lpstr>练习</vt:lpstr>
      <vt:lpstr>PowerPoint 演示文稿</vt:lpstr>
      <vt:lpstr>练习</vt:lpstr>
      <vt:lpstr>类模板的继承和派生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cindy</dc:creator>
  <cp:lastModifiedBy>li yanhong</cp:lastModifiedBy>
  <cp:revision>56</cp:revision>
  <dcterms:created xsi:type="dcterms:W3CDTF">2015-01-19T08:02:15Z</dcterms:created>
  <dcterms:modified xsi:type="dcterms:W3CDTF">2022-06-13T12:22:07Z</dcterms:modified>
</cp:coreProperties>
</file>