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7.xml" ContentType="application/vnd.openxmlformats-officedocument.presentationml.notesSlide+xml"/>
  <Override PartName="/ppt/ink/ink17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6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41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43" r:id="rId40"/>
    <p:sldId id="320" r:id="rId41"/>
    <p:sldId id="321" r:id="rId42"/>
    <p:sldId id="322" r:id="rId43"/>
    <p:sldId id="323" r:id="rId44"/>
    <p:sldId id="324" r:id="rId45"/>
    <p:sldId id="325" r:id="rId46"/>
    <p:sldId id="342" r:id="rId47"/>
    <p:sldId id="326" r:id="rId48"/>
    <p:sldId id="340" r:id="rId49"/>
    <p:sldId id="327" r:id="rId50"/>
    <p:sldId id="339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08" autoAdjust="0"/>
  </p:normalViewPr>
  <p:slideViewPr>
    <p:cSldViewPr>
      <p:cViewPr varScale="1">
        <p:scale>
          <a:sx n="73" d="100"/>
          <a:sy n="73" d="100"/>
        </p:scale>
        <p:origin x="4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18:50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13705,'17'0,"36"0,0 0,0 0,0 0,18 0,-1 0,1 0,-18 0,17 0,1 0,17 0,-17 0,-18 0,35 0,-18 0,18 0,-17 0,0 0,-1 0,18 0,-35 0,35 0,-35 0,0 0,18 0,-18 0,0 0,-18 0,0 0,0 0,1 0,-1 0,0 0,18 0,-17 0,-19 0,18 0,1 0,-1 0,0 0,-17 0,0 0</inkml:trace>
  <inkml:trace contextRef="#ctx0" brushRef="#br0" timeOffset="6135">7461 13547,'18'0,"52"0,54 0,17 0,35 0,-34 0,16 0,19 0,-54 0,-35 0,18 0,-71 0,-17 0,17 0,-35 0,18 0,17 0,-17 0,17 0,0 0,-35 0</inkml:trace>
  <inkml:trace contextRef="#ctx0" brushRef="#br0" timeOffset="10223">17815 3281,'0'0,"0"53,0 35,0-35,0 0,0 17,0 1,0-1,0 36,0-35,0-1,0 36,0-18,0 18,0-35,0 35,0-18,0-18,0 19,0-19,0 1,0-1,0 18,-17-35,17 18,0-1,0 1,0 17,0-35,0 35,-18-35,18 18,0 17,0-35,0 0,0-18,0-17,0-1</inkml:trace>
  <inkml:trace contextRef="#ctx0" brushRef="#br0" timeOffset="24602">13529 13617,'18'0,"70"0,18 0,-36 0,1 0,-18 0,0 0,-53 0</inkml:trace>
  <inkml:trace contextRef="#ctx0" brushRef="#br0" timeOffset="26791">17815 13705,'53'0,"88"0,0 0,53 0,18 0,17 0,-17 0,17 0,-35 18,-35-18,-18 0,-53 0,1 0,-54 0,-35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5:42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16933,'0'0,"106"0,53 0,-18 0,17 0,37 0,51 0,-16 0,-1 0,-17 0,-1 0,-69 0,-1 0,-18 0,1 0,-1 0,-52 0,34 0,-34 0,-18 0,17 0,19 0,-36 0,17 0,1 0,-1 0,18 0,1 0,16 0,-34 0,0 0,-1 0,-17 0,18 0,-1 0,-17 0,18 0,-18 0,-18 0,0 0,18 0,-18 0,-17 0,0 0,70 0,71 0,-1 0,-17 0,36 0,34 0,1-17,-18 17,-17 0,-36 0,35 0,-52 0,-36 0,18 0,-54 0,-34-18,17 0,18 18,-35 0,0 0,17 0,0 0,-17 0,17-17,18 17,-18-18,0 18,18 0,18-17,-18 17,0 0,17 0,-17 0,-17 0,-19 0</inkml:trace>
  <inkml:trace contextRef="#ctx0" brushRef="#br0" timeOffset="2352">5786 18468,'17'-18,"36"18,35 0,18-17,35 17,36 0,-36 0,18 0,-1 0,-34 0,-18 0,-1 0,-34 0,0 0,-1 0,-52 0,35 0,0 0,-1 0,1 0,18 0,35 0,-18 0,0 0,0 0,18 0,-18 0,-17 0,-1 0,1 0,-36 0,18 0,-18 0,1 0,-1 0,18 0,-18 0,-17 0,0 0,-1 0,1 0,-1 0,-17 0,18 0,35 0,18 0,17 0,18 0,-18 0,18 0,-36 0,-17 0,-18 0</inkml:trace>
  <inkml:trace contextRef="#ctx0" brushRef="#br0" timeOffset="31864">635 2787,'35'0,"53"0,54 0,-1 0,35 0,53 0,-17 18,17-18,-35 0,0 35,-35-53,18 18,-36 0,-18 0,1 0,-36 0,18 0,17 0,1 0,-1 0,18 0,0 0,36 0,-19 0,19 0,-18 0,-18 0,88 0,-35 0,18 0,-1 0,-17 18,0-18,18 0,35 0,-71 0,54 0,-36 0,35 0,-53 0,-34-18,34 18,-35 0,0 0,36 0,-36 0,17 0,19 0,-18 0,-36 0,18 0,18 0,-36 0,-17 0,18 0,-1-17,1 17,-1 0,18 0,-17 0,17 0,18 0,-36 0,-17 0,17 0,36 0,-71 0,36 0,-1 0,-52 0,35 0,-36 0,-17 0,0 0,-18 0,1 0,-19 0,18-18,-17 0,0 1,17-19,36-34,17-18,0-18,35-18,1 18,-36 18,0-35,0 35,1-18,-36 0,-18 53,-18-35,-17 17,0 1,0 34,0-16,0-1,0 17,0 19,0-19,-35 19,18-1,-1-35,-35 18,0 17,0 1,0-1,-35 0,53 1,-36 17,1-18,-71-17,52 35,-34-18,17 18,-53-17,-35 17,36-18,-37 18,19 0,-71 0,36 0,16 0,1 0,-53-18,36 18,-1 0,-52 0,52 0,-35 0,18 0,17 0,-35 0,35 0,1 0,-19-17,36 17,18 0,-71 0,0 0,35 0,18-18,0 18,0 0,36 0,17 0,-18 0,0 0,-17 0,35 0,-1 0,1 0,0 0,-35 0,35 0,0 0,17 0,1 0,-1 0,1 0,17 0,0 0,0 0,0 0,18 0,-35 0,52 0,-52 0,52 0,-35 0,-17 0,35 0,-36 0,1 0,-1 0,1 0,-18 0,17 0,18 0,0 0,-17 0,-1 0,19 0,16 0,-16 0,-19 0,1 0,35 0,-18 0,17 18,54 17,-18 0,0-35,36 35,-19-35,1 18,35 0,-17-1,-1 1,0 17,1-17,-1 17,-17-17,35 17,-18 0,-17 1,35-1,-36 0,19 1,17-1,0 18,-35-18,35 0,0 18,0 0,0-18,0 36,0-18,0 0,0-18,0 18,0-18,0-17,0 35,0 17,17-52,1 0,-1 35,1-18,17-18,-35 1,53 17,-53-17,53 17,-17-17,16 35,1-53,0 53,35-18,1 0,52 1,-18 17,54-18,-36 0,17 0,-34 1,17-36,0 0,0 35,-17-17,-54-18,-17 0,0 17,-35-17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6:30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15240 6668,'0'0,"53"0,53 0,0 0,17 0,36 0,17 0,-35 0,36 0,-36 0,-18 0,18 0,-35 0,-18 0,1 0,-36 0,-18 0,0 0,0 0,18 0,0 0,35 0,18 0,35 0,-17 0,52 0,-17 0,17 0,-17 0,35 0,-18 17,-34-17,34 0,18 0,-35 0,-18 0,35 0,-35 0,-17 0,-1 0,1 0,17 0,-53 0,71 0,-36 0,-17 0,53 0,-18 0,-18 0,1 0,-1 0,-17 0,18 0,-18 0,-18 0,18 0,17 0,-52 0,52 0,-52 0,-1 0,18 0,-35 0,0 0,-17 0,-19 0,1 0</inkml:trace>
  <inkml:trace contextRef="#ctx0" brushRef="#br0" timeOffset="1551">10689 5221,'18'0,"88"0,17 0,53-18,-52 18,35 0,17 0,-52 0,34 0,-17 0,-35 0,-18 0,1 0,-54 0,18 0,-53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7:05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12365 9648,'17'0,"19"0,52 0,-53 0,18 0,-18 0,-17 0,0-17,17 17,18 0,-35 0,17 0,-35 0,17 0,19 0,-1 0,-35 0,35 0,-35 0,18 0,0 0,-1 0,-17 0,18 0,35 0,-36 0,1 0,0 0,-18 0,53 0,35 0,18 0,35 0,-35 0,-18 0,-35 0,0 0,-36 0,-17 0,36 0,52 0,0 0,18 0,-18 0,18 0,-18 0,18 0,-18 0,18 0,0 0,-53 0,-1 0,1 0,-17 0,17 0,0 0,-1 0,19 0,-18 0,35 0,18 0,0 0,0 0,17 0,1 0,-1 0,18 0,-17 0,-1 0,1 0,-1 0,1 0,-1 0,-52 0,52 0,-52 0,-19 0,19 0,-36 0,1 0</inkml:trace>
  <inkml:trace contextRef="#ctx0" brushRef="#br0" timeOffset="7574">12330 11483,'17'0,"54"0,-18 0,-36 0,-17-18,18 18,0-17,52-19,18 36,36 0,17 0,18-17,-18 17,-18 0,-35 0,18 0,-70 0,-19 0,1 0,-1 0,19 0,17 0,0 0,17 0,18 0,-35 0,0 0,0 0,0 0,-18 0,1 0,-19 0,1 0,0 0,-1 0,1 0,17 0,0 0,18 0,18-18,-1 18,19 0,-1 0,-35 0,35 0,-35 0,0 0,17 0,-17 0,-35 0,17 0,-17 0,-1 0,-17 0,53 0,0 0,18 0,35 0,17 0,18 0,0 0,0 0,36 0,-54 0,1 0,-1 0,-35 0,-17 0,-18 0,17 0,-52 0,0 0,-1 0,-17 0,18 0,-18 0,35 0,53 0,-17 0,0 0,52 0,0 0,-34 0,34 0,1 0,-19 0,-34 0,0 0,-18 0,-1 0,-16 0,-19 0,1 0,17 0,-35 0,36 0,-36 0,17 0,-17 0</inkml:trace>
  <inkml:trace contextRef="#ctx0" brushRef="#br0" timeOffset="9904">8343 9454,'35'0,"71"18,71-18,-36 18,53-18,70 0,-52 17,17-17,-88 0,-17 0,-89 0,-35 0</inkml:trace>
  <inkml:trace contextRef="#ctx0" brushRef="#br0" timeOffset="10608">8396 11430,'53'0,"35"35,36-17,17 0,-18-18,54 0,17 0,-53 0,-18 0,-52 0,-18 0</inkml:trace>
  <inkml:trace contextRef="#ctx0" brushRef="#br0" timeOffset="12864">8220 13529,'0'0,"70"0,36 0,0 0,17 0,36 0,-71 0,53 0,-52 0,-19 0,-17 0,-18 0,1 0,-19 0,1 0,0 0,35 0,-18 0,0 0,53 0,-17 0,35 0,-1 0,19 0,-18 0,0 0,-1 0,-16 0,-19 0,18 18,-17-18,0 17,-19-17,54 0,-18 18,1-18,-19 0,1 0,-18 0,0 0,-18 0,-17 0,17 18,0-18,-35 0,35 0,-17 0,-18 0</inkml:trace>
  <inkml:trace contextRef="#ctx0" brushRef="#br0" timeOffset="13947">14482 13617,'17'0,"1"0,-1 0,19 0,-1 0,36 0,17 0,0 0,-18 0,36 0,-17 0,34 0,-17 0,-18 0,36 0,-19 0,19 0,-1 0,1 0,-18 0,17 0,1 0,17 0,-36 0,1 0,-35 0,17 0,18 0,-18 0,18 0,17 0,1 0,-54 0,36 0,-35 0,-1 0,-17 0,0 18,-18-18,1 0,-36 0,17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7:42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9543,'52'0,"1"0,71 0,-36 0,18 0,17 0,1 0,-36 0,18 0,-36 0,-17 0,0 0,-17 0,-1 0,18 0,17 17,-34-17,34 0,18 0,53 18,-35-18,53 0,-53 0,17 0,1 0,-54 0,19 0,-37 0,-34 0,0 0</inkml:trace>
  <inkml:trace contextRef="#ctx0" brushRef="#br0" timeOffset="1569">11148 9578,'35'0,"36"0,17 0,18 0,-1 0,37 0,-37 0,19 0,-36 0,-17 0,-18 0,35 0,-35 0,-18 0,0 0,18 0,0 0,18 0,-18 0,35 0,0 0,0 0,-17 0,35 0,-36 0,36 0,-18 0,0 18,0-18,-35 0,0 0,0 0,-35 0,-1 0</inkml:trace>
  <inkml:trace contextRef="#ctx0" brushRef="#br0" timeOffset="2928">15240 9578,'18'0,"35"0,-1 0,37 0,-1 0,18 0,17 0,-35 0,18 0,0 0,-18 0,-17 0,35 0,-18 0,18 0,17 0,-35 0,36 0,-1 0,18 0,18 0,0 0,17 0,-17 0,17 0,-34 0,34 0,-35 0,0 0,-17 0,-36 0,-18 0,-17 0,-35 0</inkml:trace>
  <inkml:trace contextRef="#ctx0" brushRef="#br0" timeOffset="10288">2522 12735,'0'0,"89"0,34 0,1-17,17 17,53 0,17 0,-34 0,-19 0,-16 0,-19 0,-17 0,-36 0,1 0,-18 0,0 0,0 0,53 0,-18 0,18 0,17 0,-35 0,18 0,-18 0,18 0,-53 0,0 0,0 0,0 0,-36 0,1 0,0 0</inkml:trace>
  <inkml:trace contextRef="#ctx0" brushRef="#br0" timeOffset="11776">2681 14041,'0'0,"88"0,18 0,35 0,36-36,-19 36,19 0,-36 0,-18 0,1 0,-18 0,-18 0,-18 0,19 0,-19 0,18 0,18 0,-18 0,18 0,0 0,0 0,17 0,-17 0,18 0,-36 0,18 0,-18 0,0 0,-35 0,0 0,0 0,17 0,-17 0,18 0,-18 0,0 0,0 0,0-17,-1 17,1 0,0 0,-17 0,-1 0,0 0,18 0,0 0,-18 0,-17 0,0 0,17 0,-18 0,1 0,-18 0</inkml:trace>
  <inkml:trace contextRef="#ctx0" brushRef="#br0" timeOffset="25368">19209 12524,'17'0,"54"0,0 0,-19 0,37 0,-1 0,-18 0,-17 0,-17 0,-19 0,1 0,-1 0,1 0,17 0,18 0,0 0,35 0,18 0,18 0,-54 0,36 0,-35 0,52 0,-52 0,-1 0,-17 0,0 0,-18 0,1 0,-1 0,0 0,0 0,18 0,18 0,-18 0,35 0,0 0,18 0,35 0,-35 0,18 0,-19 0,19 0,-1 0,-17 0,-35 0,-1 0,1 0,17 0,-17 0,-19 0,19 0,0 0,-1 0,18 0,-35 0,18 0,-18 0,0 0,-18 0,0 0,0 0,-35 0,18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8:2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5838,'17'0,"1"0,35 0,-18 0,0 0,18 0,18 0,35 0,-18 0,35 0,1 0,17 0,18 0,-18 0,18 0,-1 0,-52 0,53 0,-18 0,0 0,35 0,-17 0,18 0,34 0,-17 0,36 0,-36 0,17 0,-17 0,0 0,0 0,18 0,-36 0,-52 0,17 0,-53 0,18 0,0 0,-53 0,0 0,-18 0,-35 0,18 0</inkml:trace>
  <inkml:trace contextRef="#ctx0" brushRef="#br0" timeOffset="3154">8678 7655,'0'0,"53"0,35 0,18 0,18 0,17 0,53 0,0 0,18 0,-1 0,1 0,35 0,-53 0,35 0,0 0,-34 18,-19-18,-17 18,-18-18,0 0,-35 0,17 0,1 0,-19 0,1 17,0 1,35-18,-35 0,18 0,-19 0,19 0,-1 0,1 0,-1 0,18 0,-17 0,-1 0,1 0,17 0,0 0,18 0,52 0,-52 0,35 0,-17 0,34 0,1 0,-18 0,0 0,0 0,18 0,-18 0,0 0,17 0,1 0,-18 0,-17 0,34 0,-17 0,-53 0,36 0,-19 0,-34 0,-1 0,19 0,-37 0,36 0,-17 0,-1 0,1 0,17 0,-18 0,19 0,-19 0,1 0,17 0,-18 0,18 0,0 0,0 0,36 0,-36 0,-18 0,1 0,-1 0,1 0,-1 0,-34 0,16 0,19 0,-1 0,1 0,-18 0,52 0,-34 0,-36 0,35 0,-17 0,-17 0,-19 0,-17 0,0 0,35 0,-35 0,0 0,17 0,-17 0,0 0,-17 0,-19 0,18 0,-17 0,0 0,-18 0,17 0</inkml:trace>
  <inkml:trace contextRef="#ctx0" brushRef="#br0" timeOffset="11290">7938 9102,'17'0,"-17"0,35 0,1 0,17 0,0 0,-1 0,19 0,35 17,-18 1,35 0,-17-1,0-17,18 0,17 18,-35-18,35 18,-35-1,-18 1,35-18,-17 17,17-17,-17 18,18-18,-1 35,1-17,-1-18,-35 0,-17 0,35 0,-36 0,1 0,35 18,-36-18,36 0,-18 0,-17 0,-1 0,1 0,0 0,-1 0,-17 0,0 0,-18 0,-35 17</inkml:trace>
  <inkml:trace contextRef="#ctx0" brushRef="#br0" timeOffset="20322">7602 14482,'18'0,"0"0,17 0,88 0,19 0,16 0,89 0,18 0,17 0,212 0,-88 0,35 0,0 0,17 17,-52 18,-106-35,-106 18,35-18,-35 18,-53-18,-53 17,-52-17,-19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9:03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11377,'18'0,"52"0,36 0,-18 0,89 0,-1 0,-35 0,53 0,-35 0,-36 0,54 18,-54-18,-35 0,-17 0,35 0,-36 0,54 0,-36 17,0-17,36 0,-19 18,37-18,-19 0,18 0,0 0,0 0,-17 0,-1 0,-17 0,-53 0,-35 0,17 0,-35 0,18 0,-1 0,19 18,-1-1,35-17,1 18,-1-18,36 0,-53 0,-17 0,-19 0,-17 0,0 0,0 0</inkml:trace>
  <inkml:trace contextRef="#ctx0" brushRef="#br0" timeOffset="1480">3687 13776,'35'0,"53"0,35 0,1 0,17-35,35 35,-17 0,-18 0,18 0,-18 0,-17 0,-1 0,-17 0,0 0,17 0,-35 0,71 0,-35 0,-18 0,52 0,-17 0,0 0,-17 0,-1 0,-34 0,16 0,-34 0,-36 0,18 0,-53 0,18 0,-18 0,35 0,0 0,18 0,0 0,0 0,18 0,-1 0,18 0,-35 0,-17 0,-19 0,1 0</inkml:trace>
  <inkml:trace contextRef="#ctx0" brushRef="#br0" timeOffset="2833">3457 15946,'35'0,"18"0,36-18,34 18,1 0,-1 0,1 0,-1 0,-35 0,18 0,-35 0,17 0,0 0,-17 0,17 0,18 0,17 0,0 0,-52 0,53 0,-1 0,0 0,1 0,-18 0,0 0,17 0,-35 0,18 0,0 0,-18 0,-17 0,35 0,-18 0,18 0,-1 0,-34 0,-1 0,-17 0,0 0,-35 0,17 0</inkml:trace>
  <inkml:trace contextRef="#ctx0" brushRef="#br0" timeOffset="4369">8819 11624,'0'18,"-17"52,-18-17,-1 0,36 0,0 18,-17-1,17-17,0 0,0 0,0 0,17-53,19 0,-1 0,-18 0,19 0,-1 0,-17 0,-1 0,36-18,-35 0,35-34,-36 34,1 0,0-35,-1 18,-17 0,0-36,0 36,0-36,0 19,0-1,-35 17,0 1,35 0,-36 17,19-17,-1 35,18 0,0 0</inkml:trace>
  <inkml:trace contextRef="#ctx0" brushRef="#br0" timeOffset="5168">9543 13917,'0'18,"0"17,0-17,0-1,0 1,0 0,0-1,0 36,0-53,0 18,0 17,17-35,-17 0,36 0,-1 0,18 0,-18 0,0-53,18 0,-18 18,-35-36,0 1,0 17,0-35,0 70,0-35,-17 18,-18 17,-18-17,35 35,0 0,-17 0,17 0,1 0,17 0,-35 0,-1 18,-17-1,36 18,-71 18,52 0</inkml:trace>
  <inkml:trace contextRef="#ctx0" brushRef="#br0" timeOffset="6040">8819 15840,'0'0,"36"0,34 0,54 0,17 17,18 19,17-36,18 17,0-17,35 0,18 0,0 0,0 0,-18 0,18 0,-17 0,34 0,-52 0,53 0,-54 0,36 0,-17 0,-1 0,-70 0,-18 0,-53 0,-35 18,-18-18,-17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9:19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12559,'36'0,"16"0,19 0,17 0,18-18,0 18,-18 0,0 0,-17 0,-1 0,-17 0,0 0,18 0,-36 0,18 0,18 0,-1 0,-17 0,0 0,17 0,-34 0,52 0,-35 0,0 0,35 0,0 0,-17 0,17 0,0 0,-17 0,-1 0,-17 0,-18 0,18 0,0 0,-18 0,18 0,0 0,-17 0,-1 0,18 0,-18 0,18 0,-18 0,1 0,-1 0,18 0,-18 0,0 0,1 0,17 0,-1 0,1 18,18-18,-18 0,-18 0,18 18,-18-18,1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44:28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10231,'71'0,"35"0,52 0,36 0,-17 0,52 0,-53 0,1 0,-36 0,0 0,-17 0,-19 0,-16 0,-19 0,-17 0,18 0,-19 0,19 0,0 0,34 0,-16 0,16 0,-16 0,16 0,-16 0,17 0,-36 0,-17 0,-18 0,18 0,-18 0,1 0,17 0,0 0,-1 0,1 0,18 0,-18 0,17 0,36 0,-53 0,35 0,-17 0,35 0,-36 0,54 0,-54 0,19 0,-1 0,-18 0,-17 0,0 0,0 0,-18 0,1 0,-1 0,18 0,0 0,17 0,18 0,-35 0,18 0,-1 0,-17 0,0 0,-17 0,-1 0,-35 0,35 0,-35 0,18 0,-1 0,1 0,0 0,-18 0,35 0,-17 0,-1 0,19 0,-19 0,1 0,-1 0,19 0,-19 0,1 0,35 0,-35 0,-1 0,18 0,-35 0,53 0,18 0,17 0,18 0,0 0,-36 0,-17 0,-35 0,0 0</inkml:trace>
  <inkml:trace contextRef="#ctx0" brushRef="#br0" timeOffset="5808">6473 11818,'0'0,"89"0,34 0,54 0,34 0,19 0,16 0,-16 0,-36 0,0 0,-53 0,-18 0,1 0,-18 0,-18 0,-35 0,0 0,0 0,35 0,-35 0,35 0,0 0,71 0,-53 0,70 0,-35 0,36 0,-19 0,1 0,-53 0,53 0,-71 0,35 0,18 0,-17 0,-1 0,1 0,-1 0,18 0,1 0,16 0,-17 0,-17 0,-1 0,36 0,-18 0,-35 0,35 0,0 0,-35 0,35 0,-17 0,-1 0,1 0,-36 0,18 0,-36 0,36 0,-53 0,0 0,0 0,17 0,-17 0,0 0,0 0,18 0,-1 0,36 0,0 0,-18 0,18 0,17 0,-17 0,18 0,-1 0,18 0,36 0,-36 0,0 0,18 0,-36 0,-35 0,36 0,-54 0,36 0,-35 0,-18 0,0 0,0 0,-18 0,18 0,-53 0</inkml:trace>
  <inkml:trace contextRef="#ctx0" brushRef="#br0" timeOffset="12896">13635 14676,'0'0,"0"0,35 0,36 0,35 0,35 0,0 0,35 0,-35 0,18 0,35 17,-35-17,-18 0,0 0,-18 0,-34 0,-1 0,-18 0,19 0,-1 0,0 0,18 0,-18 0,0 0,0 0,-17 0,17 0,0 0,36 18,-36-1,-17-17,-1 0,-17 0,0 0,0 0,-35 18,-1-18</inkml:trace>
  <inkml:trace contextRef="#ctx0" brushRef="#br0" timeOffset="20552">16775 17657,'35'0,"53"0,-17 0,70 0,17 0,-16 0,-1 0,35 0,-70 0,17 0,-17 0,-18 0,1 0,-19 0,-35 0,1 0,-1 0,18 0,0 0,17 0,36-18,-35 18,52 0,1 0,-18 0,52 0,-34 0,-18 0,17 0,-17 0,-18 0,18 0,-36 0,1 0,-18 0,18 0,-36 0,18 0,-18 0,-17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3:33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15946,'0'0,"17"0,19 0,-1 0,36 0,-18 0,35 0,35 0,1 0,17 0,-18 0,18 0,0 0,36 0,-36 0,0 0,0 0,18 0,-36 0,-17 0,0 17,18-17,17 0,17 18,-16-1,-1-17,0 0,18 0,-18 18,-36-18,1 0,53 0,-35 18,-1-18,-17 0,53 0,-18 17,35-17,-35 0,18 0,0 0,-1 0,19 0,-36 0,0 0,0 0,36 0,-19 0,19 18,-36-18,18 0,-1 0,-17 0,-17 0,-18 0,17 0,-35 0,18 0,-18 18,18-18,-35 17,35-17,-1 0,-16 0,-19 0,36 0,-53 0,18 0,-1 0,36 0,-36 0,1 0,-18 0,17 0,1 0,-18 0,0 0,17 0,1 0,0 0,-19 0,-16 0,17 0,17 0,-17 0,-18 0,18 0,-17 0,-1 0,18 0,0 0,0 0,52 0,-52 0,18 0,-1 0,-17 0,18 0,-18 0,0 0,0 0,0 0,0 0,35 0,-18 0,-17 0,18 0,-1 0,1 0,-18 0,0 0,0 0,-36 0,1 0</inkml:trace>
  <inkml:trace contextRef="#ctx0" brushRef="#br0" timeOffset="22009">2893 16616,'0'0,"-71"-18,-17 1,17-19,-34 1,-1 17,-18-17,18-18,1 18,16-18,37 35,-1-17,53 35,-18-18,18 18,0-17,-35-19,35-16,0 16,0-17,0 18,-18 17,18 1,0 17,0-35,0 35,0-18,0 0,0-35,0 36,18-19,-18-16,17 16,1 1,17 0,-17-18,0 0,-1 53,-17-35,18-18,-1 35,1-17,17-18,-17 18,0-1,-1 1,1 0,17 17,-35-17,18 35,-1-18,-17 1,18 17,-18-18,18-17,-1 35,1-18,0 0,17 18,-35 0,18-17,-1-1,19 18,-19-18,18-17,-17 17,17 1,1 17,-19-35,1 35,17-18,-35 18,35-18,-35 18,36-17,-36-1,17 18,19-18,-19 1,36-1,0 0,-18 1,1-1,17 18,0-35,17 17,-17 1,0 17,0-18,0 0,0 18,17-35,-17 35,18-18,17 1,-35-1,0 1,0-1,17 18,-17-18,-18 18,18 0,-17-17,17-1,-18 18,0 0,18 0,0 0,0 0,17-18,19 18,-1-17,18 17,-53 0,35-18,-18 18,18 0,-17 0,-18 0,-18 0,18 0,0 0,0 0,35 0,-35 0,0-18,0 18,17 0,-34 0,17 0,-18 0,18 0,0 0,0 0,0 0,0 0,-1 0,19 0,0-17,17 17,-18 0,1 0,-1 0,1 0,0 0,-19 0,37 0,-1 0,0 0,-35 0,17 0,-17 0,0 0,0 0,-17 0,-1 0,18 0,0 0,0 0,-1 0,-34 0,0 0,17 0,-35 0,18 0,17 0,-17 0,-1 0,1 0,-1 0,19 0,-19 0,1 0,17 0,1 0,17 17,-1 1,-16 0,-1-18,-17 0,-18 17,17-17,19 18,16 53,-16-36,-1 0,18 18,-35-18,34 1,-34-19,0 18,-18-17,0 0,0-1,17 1,-17 17,0-17,0 0,0 17,0 0,0 0,0-17,0 0,0-18,0 35,0-17,0-1,0-17,0 18,0 0,0-1,0-17,0 18,-17 17,17-35,0 35,-18-17,0 0,18 17,-17-17,17-1,-18 1,18-1,-17-17,17 18,-18 0,18-1,-18 19,-17-19,0 19,-1-19,1 54,35-54,-17 1,-1 0,18-18,-18 53,18-53,-17 17,-19 19,19-19,-1 36,-17-35,17 17,-17-35,35 35,0-17,-18 0,1-1,17 1,-36 17,19 0,-19-17,19 17,-19-17,-16 17,16-17,19-1,-36 19,17-19,-16 19,-1-19,-36 1,-16 17,-1-17,0 17,-18 0,1-17,17 0,0-18,-17 0,-1 0,1 0,17 0,-35 0,53 0,-36 0,1 0,17 0,35 0,1 0,-36 0,35 0,1 0,-1 0,36 0,0 0,0-18,-1 18,-17 0,36 0,-1 0,-17 0,0 0,17-18,-17 18,-1 0,1 0,-18 0,-17 0,17 0,0 0,-18-17,18 17,0 0,-17 0,-1 0,1 0,17 0,-18 0,18 0,0 0,-17 0,17 0,0 0,18 0,-36-18,18 18,-17-17,17-1,-18 18,1 0,-19 0,37 0,-19-18,0 18,36 0,-18 0,0 0,0 0,18 0,17 0,1-17,-1 17,1 0,-1-18,18 18,-18 0,1 0,17 0,-18 0,-35-35,-35 17,35 18,0 0,-35-18,-36 1,19-19,52 1,0 35,53 0</inkml:trace>
  <inkml:trace contextRef="#ctx0" brushRef="#br0" timeOffset="24273">5891 5292,'-17'0,"-54"0,1 0,-1 0,-35 0,-17 0,17 0,-18 0,1 0,0 0,-19 0,-34 0,35 0,-35 0,34 0,-16 0,-19 0,1 0,35 0,-18 0,0 0,18 0,0 0,18 0,-1 0,1 0,-1 0,36 0,-18 0,36 0,-1 0,0 0,19 0,-19 17,18-17,35 0,-17 18,0-18,35 0,-18 0,-17 0,17 0,1 0,-19 0,19 0,-1 0,1 0,-19 0,19 0,-36 0,35 0,-17 0</inkml:trace>
  <inkml:trace contextRef="#ctx0" brushRef="#br0" timeOffset="33112">8132 16263,'35'0,"18"0,53 0,-1-18,36 18,1 0,34 0,-17 0,0 0,-1 0,19 0,-54 0,36 0,-36 0,1 0,-1 0,-35 0,36 0,-18 18,0 0,-18-18,18 0,17 17,-17-17,-18 0,53 0,18 0,-18 0,18 0,0 0,-1 0,19 0,-54 0,18 0,-17 0,-18 0,52 0,-34 0,-18 0,0 0,-1 0,-52 0,-17 0,-36 0</inkml:trace>
  <inkml:trace contextRef="#ctx0" brushRef="#br0" timeOffset="33952">13811 15963,'36'0,"34"124,18-36,-35 0,18-35,-54 0,36 0,-17-18,34 36,1-1,-54-35,19 1,-19-19,1-17,52-35,54-18,35-17,70-89,-35 71,106-53,35 70,-70-52,-18 87,-1-17,-87 36,-35-1,-54 0,-70 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4:21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8043 9137,'18'0,"35"0,53 0,-36 0,1 0,-18 0,-18 0,0 0,-35 0,71 0,-1 0,1 0,17 0,-53 0,1 0,-1 0,36 0,-1 0,-17 0,0 0,-18 18,-17-18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4:34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6209 5909,'0'0,"141"0,18 0,17 0,36 0,-1 0,1 0,-18 0,18 0,-18 0,-53 0,-35 0,-53 0,-36 0</inkml:trace>
  <inkml:trace contextRef="#ctx0" brushRef="#br0" timeOffset="6983">9419 5750,'18'0,"17"18,36-18,-1 0,18 0,18 0,0 0,0 0,0 0,0 18,-18-1,-18-17,-17 0,18 0,-36 0,18 0,-18 0,1 0,-1 0,0 0,0 0,36 0,-36 0,36 0,35 0,-54 0,37 0,34 0,1 0,-1 0,1 0,-54 0,54 0,-54 0,36 0,-18 0,-17 0,17 0,-18 0,1 0,0 0,-1 0,18 0,-35 0,0 18,18-18,-18 0,17 0,1 0,-1 0,1 0,-18 0,17 0,-17 0,-17 0,16 0,1 0,-17 0,17 0,-1 0,-34 0,17 0,-17 0,17 0,-17 0,0 0,35 17,-18-17,0 0,0 0,36 0,-18 18,17-18,1 0,-18 0,17 0,-17 0,0 0,-35 0,17 0,-35 0,35 0,36 18,52-18,-34 17,34-17,1 0,17 0,-18 0,-17 0,-18 0,-35 0,-18 0,-35 0,53 0,18 0,-1 0,19 0,-36 0,-1 0,-52 0,18 0,-18 0,71 0,-18 0,-18 0,0 0,-17 0,-1 0</inkml:trace>
  <inkml:trace contextRef="#ctx0" brushRef="#br0" timeOffset="12247">6756 13705,'0'0,"35"0,-35 0,35 0,1 0,16 0,19 0,-36 0,1 0,-1 0,0 0,-17 0,-1 0,1 0,0 0,17 0,18 0,17 0,36 0,18 0,-1 0,36 0,-18 0,18 0,-18 0,0 0,-35 0,17 0,1 0,-36 0,35 18,-17-18,-17 0,16 0,-16 0,16 0,-16 0,34 0,-35 0,0 0,36 0,-18 0,0 0,17 0,1 0,-1 0,-17 0,17 0,18 0,-52 0,69 0,-69 0,34 0,0 0,1 0,-1 0,19 0,-19 0,0 0,1 0,-18 0,17 0,1 0,-1 0,-17 0,-18 0,18 0,-18 0,18 0,-18 0,18 0,18 0,-54 0,1 0,17 0,-35 0,0 0,0 0,0 0,-1 0,19 0,0 0,34 18,-34-18,35 0,35 0,-53 0,36 0,-1 0,1 0,-1 0,0 0,1 0,-1 0,-34 17,69-17,-52 0,18 0,34 18,-16 0,-19-18,0 0,-34 0,17 0,-1 0,-16 0,16 17,-34-17,-1 0,36 0,-35 0,-18 0,0 0,0 0,-18 0,18 0,-36 0,19 0,-1 0,18 0,0 0,-18 0,0 0,36 0,-53 18,52-18,1 0,-18 0,35 0,-35 0,17 0,1 0,17 0,18 0,0 0,-18 0,18 0,17 0,-35 0,18 0,-18 0,18 0,-18 0,1 0,-19 0,-17 0,0 0,-18 0,1 0,16 0,-34 0,0 0,-1 0,19 0,-36 0,17 0,-17 0,18 0,0 0,-18 0,17 0,19 0,-19 0,18 0,1 0,34 0,-34 0,16 0,-16 0,-1 18,0-18,-17 0,0 0</inkml:trace>
  <inkml:trace contextRef="#ctx0" brushRef="#br0" timeOffset="14312">11765 5256,'0'-17,"-53"-107,18 71,17-35,-35 35,36 0,-1 0,-35 18,36 17,17 1,-106 17,-35-18,-36-17,-17 17,35 1,-17-1,-18 18,-18-53,54 53,69-18,-34 18,70 0,0 0,0 0,36 0,17 0,-36 0,-52 36,35-1,-35 0,0 53,0-52,17 17,-17 0,17 0,54-18,-1 0,0-17,18-1,0 1,0 17,0-17,0 17,0 0,0 18,0 0,0 0,0-17,0-1,0 18,0-18,0 0,0 18,0-35,0 17,0 0,18 1,0-1,35 0,-18-17,-18 35,36-36,-17 19,17-19,17 19,1-1,35-35,70 35,-35 0,35-35,-17 0,-18 0,36 0,-36 0,0 0,-18 0,1-17,-18-1,-1-17,-16 0,-36-1,-18-17,0 0,18-17,-18 17,-35 0,0-35,0 17,0-17,0 35,0 0,0 0,0 18,0 0,0 0,0-36,0 36,0-18,0 18,0 17,0 0,0 1</inkml:trace>
  <inkml:trace contextRef="#ctx0" brushRef="#br0" timeOffset="28983">21890 13705,'35'0,"0"0,18 0,36-17,-1 17,35 0,-17 0,-18 0,-17 0,-18 0,0 0,-53 0,17 0,36 0,0 0,0 0,35 0,-17 0,-1 0,-17 0,-17 0,-36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5:1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6385,'35'-17,"88"17,1 0,17 0,-35 0,-36 0,36 0,-70 0,-19 0</inkml:trace>
  <inkml:trace contextRef="#ctx0" brushRef="#br0" timeOffset="10047">8978 5080,'0'0,"35"0,18 0,0 0,-35 0,0 0,-1 0,19 0,-19 0,-17 0,35 0,1 0,-1-18,-17 18,35 0,-1 0,19 0,-18 0,17 0,-52 0,17 0,-35 0,18 0,17 0,1 0,16 0,1 0,-17 0,-1 0,18 0,-35 0,-1 0,1 0,-1 0,1 0,17 0,1 0,-1 0,-17 0,34 0,-16 0,-19 0,1 0,17 0,-35 0,18 18,-18-18,18 0,-1 0,-17 0,18 0,0 0,17 0,-18 0,36 0,-35 0,0 0,-18 0,17 0,-17 0,18 0,0 0,17 0,18 0,-36 0,1 0,0 0,-18 0,35 0,0 0,0 0,1 0,17 0,0 0,17 0,18 0,-35 0,-17 0,16 0,1 0,-17 0,-19 0,-17 0,36 0,16 0,1 0,0 0,18 0,-1 0,1 0,-18 0,0 0,-53 0,17 0,19 0,17 0,0 0,-1 0,1 0,18 0,-18 0,-18 0,0 0,-35 0,18 0,53 0,-18 0,17 0,-17 0,0 0,17 0,-17 0,-17 0,-19 0,1 0,0 0,-18 0,35 0,18 0,0 0,0 0,0 0,17 0,1 0,-18 0,-36 0,-17 0,18 0,-1 0,-17 0,18 0,-18 0,18 0,17 0,-17 0,17 0,0 0,18 0,0 0,0 0,0 0,0 0,-36 0,36 0,-53 0,18 0,17 0,-17 0,0 0,17 0,-18 0,-17 0,18 0,0 0,-1 0,-17 0,36 0,-36 0,35 0,0 0,1 0,-19 0,1 0,-1 0,1 18,-18-18,0 0,18 0,-1 0,1 0,-18 0,18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5:47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4657,'35'0,"36"0,87 0,-16-18,-1 18,53-18,17 18,-34 0,-36 0,35 0,-52 0,-54 0,1 0,-36 0,-17 0</inkml:trace>
  <inkml:trace contextRef="#ctx0" brushRef="#br0" timeOffset="1328">2117 6685,'17'0,"71"0,-17 0,17 0,18 0,35 0,-35 0,53 0,0 0,-54 0,1 0,18 0,-36 0,53 18,-53-18,18 17,-35 1,34 0,-52-18,0 0,0 0,-18 0,18 0,-35 0,-18 17</inkml:trace>
  <inkml:trace contextRef="#ctx0" brushRef="#br0" timeOffset="2761">2222 9031,'18'0,"35"0,0 0,35 0,-35 0,71 0,-19 0,1 0,18 0,-36 0,18 0,-18 0,18 0,0 0,-36 0,18 0,1 0,-1 0,18 0,-36 0,36 0,-18 0,18 0,0 0,0 0,-1 0,-16 0,17 0,-18 0,18 0,-18 0,0 0,-18 0,19 0,-36 0,35 0,-35 0,-18 0,0 0,-17 0,-18 0</inkml:trace>
  <inkml:trace contextRef="#ctx0" brushRef="#br0" timeOffset="20113">5309 5503,'18'0,"35"0,0 0,35 0,35 0,1 0,-1 0,1 0,-54 0,36 0,-35 0,-18 0,17 0,-17 0,-18 0,1 18,17-18,-18 0,36 0,-19 0,1 0,18 0,-1 0,1 0,0 0,-1 0,-17 0,0 0,35 0,-35 0,18 0,-18 0,-1 0,1 0,18 0,-18 18,0-18,0 17,0-17,0 0,17 0,1 0,-18 0,35 0,-18 0,18 0,-17 0,0 0,34 0,-16 0,-1 0,0 0,35 0,-17 0,0 0,0 0,0 0,-18 0,18 18,-53-18,0 0,-18 0,0 0,-35 0</inkml:trace>
  <inkml:trace contextRef="#ctx0" brushRef="#br0" timeOffset="25041">12488 15416,'71'-17,"105"17,-35 0,18 0,35 0,0 0,18 0,-71 0,0-18,-35 18,-53 0,17 0,-52 0,0 0,-1 0,19 0,-19 0,19 0,-1 0,35 0,1 0,-1 0,19 0,16 0,1 0,-18 0,18 0,-17 0,-19 0,-17 0,18 0,-36 0,-18 0,1 0,0 0,-1 0,19 0,17 0,0 0,17 0,1 0,34 0,-34 0,17 0,18 0,17 0,-34 0,17 0,-18 0,0 0,-18 0,1 0,-18 0,0 0,0 0,-18 0,36 0,-36 0,0 0,-17 0,17 0,18 0,-35 0,17 0,-17 0,34 0,-16 0,-1 0,0 0,1 0,16 0,1 0,18 0,-18 0,-18 0,18 0,-18 0,1 0,-1 0,0 0,0 0,1 0,-19 0,19 0,-19 0,19 0,-19 0,36 0,-18 0,1 0,-1 0,0 0,18 0,0 0,0 0,0 0,-18 0,18 0,-18 0,36 0,-18 0,0 0,-18 0,-17 0,17 0,0 0,-17 0,-18 0,18 0,-1 0,18 0,-17 0,17 0,-17 0,35 0,-35 0,-1 0</inkml:trace>
  <inkml:trace contextRef="#ctx0" brushRef="#br0" timeOffset="41448">16545 6668,'18'0,"17"0,36 0,-18 0,17 0,36 0,-18 0,0 0,-17 0,-18-18,-18 18,18 0,-18 0,-17 0,0-18,-18 18,17 0,1 0,0 0,-1 0,1 0,17 0,18 0,-18 0,18 0,-53 0,36-17,16 17,-34 0,0 0,-1 0,19 0,-36 0,17 0,1 0,0 0,-18 0,17 0,1 0,-1 0,1 0,0 0,17 0,0 0,18-18,-17 18,16 0,1 0,0 0,18 0,-1 0,-17 0,35 0,-17 0,17 0,-17 0,-18 0,0 0,0 0,-1 0,-34 0,35 0,-53 0,18 0,-1 0,1 0,-18 0,18 0,17 0,0 0,18 0,0 0,0 0,17 0,-17 18,53-18,-53 0,18 0,-18 0,-1 0,1 0,-17 0,-1 0,-17 0,-1 0,1 0,-1 0,1 0,35 0,0 0,-18 0,36 0,-18 0,17 0,1 0,17 0,-35 0,0 0,0 0,0 0,0 0,-36 0,19 0,-1 0,-35 0</inkml:trace>
  <inkml:trace contextRef="#ctx0" brushRef="#br0" timeOffset="44617">8890 7708,'0'0,"0"0,18 0,-18 0,35 0,-17 0,34-17,1 17,18 0,-18 0,17 0,-17 0,0 0,-17 0,-1 0,-18 0,-17 0,18 0,0 0,-18 0,17 0,1 0,35 0,0 0,35 0,0 0,0 0,-17 0,35 0,-36 0,1 0,-18 0,17 0,-17 0,-17 0,-1 0,0 0,0 0,-35 0,18 0,0 0,35 0,17 0,36 0,-18 0,-17 0,35 0,-36 0,36 0,-53 0,-18 0,-17 0,-1 0,1 0,35 0,35 0,18 0,0 0,0 0,17 0,36 0,-89 0,1 0,0 0,-36 0,0 0,-17 0,-1 0,1 0,0 0,17 0,18 17,0-17,-36 0,36 0,-17 0,-1 0,18 0,-36 0,1 0,0 0,-18 0</inkml:trace>
  <inkml:trace contextRef="#ctx0" brushRef="#br0" timeOffset="52161">18221 16845,'53'0,"0"0,0 0,17 0,1 0,35 0,-53 0,17 0,-35 0,18 0,-17 0,-19 0,1 0,0 0,-1 0,18 0,1 0,-1 0,18 0,17 0,-17 0,18 0,-36 0,-17 0,0 0,-18 0,35 0,-18 0,1-17,0 17,-18 0</inkml:trace>
  <inkml:trace contextRef="#ctx0" brushRef="#br0" timeOffset="53392">21396 16828,'0'0,"18"0,35 0,17 0,18 0,0 0,-17 0,35 0,-53 0,17 0,-34 0,17 0,-36 0,1 0,-1 0,19 0,-19 0,36 0,18 0,-18 0,35 0,18 0,-36 0,36 0,-35 0,-36 0,-17 0,-1 0</inkml:trace>
  <inkml:trace contextRef="#ctx0" brushRef="#br0" timeOffset="59562">10724 8890,'53'0,"18"0,35 0,35 0,-18 0,1 0,35 0,-1 0,-17 0,1 0,-1 0,-18 0,-17 0,-18 0,-35 0,0 0,35 18,-35-18,35 0,18 17,-18-17,36 18,-1 0,18-18,18 17,0 1,0-18,-1 17,1-17,-18 18,0-18,-17 18,-18-18,-18 17,-18-17,-17 0,-17 0,-19 0,1 0,17 0,-17 18,17-18,18 18,-18-18,1 0,16 0,-34 0,17 0,-35 0,18 0,17 17,1-17,-19 0,1 0,17 0,0 0,18-17,36-1,16-35,-34 35,35 1,0-36,-36 35,1 1,-71 17</inkml:trace>
  <inkml:trace contextRef="#ctx0" brushRef="#br0" timeOffset="60969">13917 8202,'0'-35,"0"-18,-18 0,1 0,-1 18,-35-18,18 0,0 18,17 17,0 18,18-18,0 18,-17 0,-19 0,19 0,-36 0,18 0,-36 0,-35 0,0 0,18 0,0 0,18 18,17-18,0 18,0-18,17 0,36 0,-17 0,17 0,-53 17,-18 19,18-19,1 1,-19 35,18-36,0-17,0 36,0-1,36-35,-1 18,18-1,0 19,-18-19,18 18,-17 1,17 17,-18-18,0 0,18 0,-17 54,17-54,0 18,0 0,0 0,0-36,0 19,0 17,17-18,1-18,17 19,-17-1,35 18,0-18,-18 0,53-17,-17-18,-1 18,19-1,-19-17,1 0,17 0,-17 0,-1 0,1 0,-1 0,1 0,-1 0,1 0,-1 0,1-17,-1 17,-17-18,18 0,17 1,-17-18,-1 17,1-17,-1-1,-34 19,-19-19,1 19,0-36,-18 35,0-17,0 0,0-1,0 19,0 17</inkml:trace>
  <inkml:trace contextRef="#ctx0" brushRef="#br0" timeOffset="70288">15575 18274,'18'0,"70"0,18 0,0 0,-1 0,19 0,-1 0,-70 0,0 0,-17 0,-19 0,-17 0,18 0,35 0,-36 0,36 0,-17 0,16 0,37 0,-36 0,0 0,-18 0,-35 0,35 0,18 0,0 0,-18 0,18 0,-18 0,-17 0</inkml:trace>
  <inkml:trace contextRef="#ctx0" brushRef="#br0" timeOffset="72176">18380 18274,'106'0,"-1"0,-34 0,17-18,18 18,-71 0,1 0</inkml:trace>
  <inkml:trace contextRef="#ctx0" brushRef="#br0" timeOffset="74232">20197 18239,'17'0,"18"0,36 0,-18 0,17 0,36 0,-35 0,-1 0,-17 0,36 0,-37 0,1 0,0 0,-35 0,17 0,0 0,1 0,-19 0,1 0,17 0,-17 0,0 0,17 0,-18 0,1 0,35 0,0 0,-18 0,18 0,-18 0,1 0,-1 0,0 0,1 0,-1 0,0 0,-17 0,35 0,0 0,17 0,-17 0,0 0,18 0,-1 0,1 0,-18 0,-1 0,1 0,-17 0,-19 0,19 0,-19 0,-17 0,35 0,-17 0,0 0,-1 0,1 0,0 0,17 0,-17 0,17 0,0 0,18 0,-35 0,17 0,0 0,1 0,-19 0,-17 0,18 0</inkml:trace>
  <inkml:trace contextRef="#ctx0" brushRef="#br0" timeOffset="79280">7549 9931,'36'0,"34"0,89 17,88 1,-53 0,53-18,-18 17,1 1,-1 0,18-18,-106 0,-18 0,1 0,-71 0,0 0,-18 0,-17 0,17 0,-17 0,-1 0,36 17,0-17,-18 0,18 0,35 0,-17 0,70 0,-35 18,35-18,-18 0,1 0,-1 17,19-17,-37 0,19 0,-36 0,0 0,0 0,-35 0,0 0,0 0,0 0,0 0,0 0,17 0,-34 0,34 0,1 0,17 0,0 0,53 0,-35 0,35 0,0 0,-17 0,-1 0,-17 0,-35 0,-18 0,-18 0,-17 0</inkml:trace>
  <inkml:trace contextRef="#ctx0" brushRef="#br0" timeOffset="82762">18574 18309,'0'0,"0"-17,0-19,-18 36,18-17,0-19,-35 1,17 0,18-18,0 0,0 35,0-17,0 0,0-1,0 19,0-1,0-17,0 17,0 1,0-19,0 19,18-19,-1 1,-17-18,18 36,17-19,-17-17,17 18,-35 17,53-34,-18 34,1-17,17 17,-36-17,1 17,35 0,-53 1,18 17,-18 0,35 0,0 0,18 0,-18 0,36 0,-36-18,-17 18,-1 0,36 0,-53 0,18 0,17 18,-35-1,36 1,-36-18,17 18,-17-1,0-17,0 0,0 18,0 0,0-1,0 1,0-18,0 18,0-1,0 1,0-18,0 17,0 1,0-18,0 18,0-18,0 35,-17-17,-1-1,0 1,1 0,17-1,0 1,-18 17,18-35,-18 18,1 17,17-35,0 0,0 35,-18-35,18 18,-35 0,35-18,-36 35,36-35,-17 18,17-1,0 1,-18-18,-35 35,36-17,-19 35,-17-53,36 35,-1-17,18-1,-17-17,17 0,-18 0,18 18,-35 0,-18-1,0 18,17-17,1 17,0-35,35 0,0 18</inkml:trace>
  <inkml:trace contextRef="#ctx0" brushRef="#br0" timeOffset="97984">2981 11130,'0'0,"88"0,18 0,17 0,54 0,-18 0,-1 0,54-18,-71 18,0 0,18 0,-71 0,-17 0,-18 0,0 0,-36 0,1 0,17 0,-17 0,-1 0,1 0,35 0,0 0,35 0,0 0,53 18,-52-18,34 0,1 18,-54-18,36 0,-36 0,36 0,-35 0,35 0,-36 0,-17 17,18-17,-18 0,17 0,18 0,-17 0,0 0,-1 18,18 0,0-18,1 0,-1 0,0 17,-17-17,-1 0,18 18,-35-18,18 0,-18 0,0 0,0 0,-1 0,1 0,-17 0,34 18,18-18,-17 0,35 17,-18-17,18 0,-18 0,18 0,-18 0,18 0,17 0,-34 0,16 0,-52 0,36 0,-37 0,19 0,-18 0,17 0,-17 0,0 0,18 0,-18 0,-18 0,18 0,0 0,-18 0,18 0,-53 0,18 0,-1 0,1 0,17 0,36 0,-18 0,35 0,18 0,-18 0,35 0,1 0,-54 0,19 0,-36 0,-18 0,-18 0,1 0,0 0,17 0,18 0,0 0,0 0,17 0,19 0,-37 0,1 0,-17 0,-19 0,36 0,-18 0,1 0,17 0,-18 0,0 0,-17 0</inkml:trace>
  <inkml:trace contextRef="#ctx0" brushRef="#br0" timeOffset="109744">15928 11536,'18'0,"34"0,19 0,35 0,35 0,-35 0,35 0,35 0,-35 0,18 0,35 0,-53 0,36 0,-36 0,35 0,-52 0,17 0,0 0,0 0,-18 0,1 0,-1 0,1 0,17 0,0 0,0 0,36 0,-1 0,18 0,35 0,-17 0,17 0,-70 0,35 0,-35 0,17 0,-52 0,-1 0,1 0,-1 0,-17 0,0 0,-36 0,1 0,17 0,-53 0,-17 0</inkml:trace>
  <inkml:trace contextRef="#ctx0" brushRef="#br0" timeOffset="112784">23248 17286,'0'0,"-18"-18,1 1,-36-18,18 35,-18-36,0 36,-18-35,1 17,-1 18,1 0,-36 0,53 0,-35 0,17 0,18 0,-17 0,17 0,17 0,-34 0,35 0,17 0,-17 0,-1 0,1 0,17 0,1 0,-36 0,0 0,-18 0,1 0,-36 0,18 0,-18 0,-18 0,36 0,35 0,-35 0,0 0,53 0,-18 0,18 0,17 0,0 0,1 0,-19 18,-52 0,0-1,-18-17,-17 18,-1-18,-17 18,18-18,52 0,-17 0,53 0,-1 17,19-17,-1 0,0 35,18-17,-53 0,36 35,-18-36,17 19,0-1,1-18,-1 19,0-19,18 1,0-18,0 18,0-1,0 1,0-18,0 18,0-1,0 1,0-18,0 35,0-35,0 18,0-18,0 35,0-35,0 18,0-1,18 1,-18-18,0 18,0-1,18 1,-18 0,17-1,-17 1,18 17,35-17,-36-1,1 1,0 17,17-17,0 17,1 1,-1 16,18 1,-18-35,0 17,1 1,34-36,-52 52,17-52,18 36,-35-19,35 1,-1 0,1-1,0-17,-17 18,-1-18,18 18,0-1,-18 1,0-18,18 0,0 0,-18 0,36 17,-36-17,18 0,0 0,0 0,0 0,17 0,-17 0,0 0,0 0,0 0,18 0,-18 0,17 0,-35 0,18 18,0-18,0 0,-18 0,36 0,-18-18,-18 18,-17-17,35-1,-18 1,18-1,-18-17,18 35,-18-36,18 19,35-1,-35 18,18-35,17 17,-35 1,18-1,17-17,-35 17,17 0,-34-35,-1 36,0-18,-17-1,17 1,-35 0,0 17,18 0,-1-17,1 0,0 0,-1-18,19-18,-19 18,18 18,-17-36,17 54,-17-19,-18 1,18 17,-18 1,17-1,-17 1,0-36,0 35,0 0,0-17,0 35,0-18,0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8:10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13141,'17'0,"36"0,0 0,18 0,34 0,1 0,18 0,-36 0,35 0,-17 0,-18 0,36 0,-1 0,-17 0,18 0,-1 0,18 0,-53 0,54 0,-19 0,36 0,-18 0,-18 0,1 0,-18 0,17 0,1 0,-1 0,-17 0,-35 0,17 0,18 0,17 0,0 0,1 0,-54 0,54 0,-18 18,-18-18,18 0,-53 17,17-17,-17 0,35 0,1 0,-1 0,-35 0,35 0,-18 0,-17 0,0 0,0 0,-18 0,-17 0,17 0,-35 0,36 0,17-35,17-18,-35 35,54-52,-1-1,-35 54,17-36,-34 17,-1 1,0 0,-17 0,-1 17,1-17,-18 17,0 0,0 1,0-18,18 17,-18-35,0 35,0-17,0 17,0-35,0 1,0 16,0 1,0 17,0-17,0 17</inkml:trace>
  <inkml:trace contextRef="#ctx0" brushRef="#br0" timeOffset="2111">1923 5821,'0'0,"53"0,-1 0,19 0,0 0,52 0,1 0,-19 0,-16 0,-19 0,36 0,-18 0,0 0,1 0,-37 0,19 0,17 0,-17 0,17 0,0 0,0 0,36 0,-1 0,18 17,-35-17,18 0,17 0,0 0,35 0,-17 0,-18 0,36 0,17 0,-53 0,0 0,35 0,-35 0,0 0,1 0,-19 0,36 0,-18 0,-18 0,18 0,-17 0,-1 0,1 0,-18 0,17 0,1 0,-1 0,-17 0,-18 0,18 0,17 0,-34 0,34 0,1 0,-54 0,54 0,-19 0,-16 0,16 0,1 18,-35-18,17 0,18 0,-36 0,1 0,35 0,-18 0,18 0,0 0,-36 0,18 0,1 0,-1 0,-18 0,19 0,-36 0,-1 0,-16 0,-19 0,1 0</inkml:trace>
  <inkml:trace contextRef="#ctx0" brushRef="#br0" timeOffset="8167">2187 14517,'0'0,"71"0,-1 0,1 0,35 0,-18 0,18 0,-53 0,17 0,1 0,-18 0,0 0,0 0,17 0,1 0,-1 0,1 0,35 0,-1 0,-16 0,16 0,19 0,-36 0,36 0,-1 0,-35 0,36 0,-36 0,0 0,18 0,-35 0,-1 0,1 0,17 0,-18 0,-17 0,0 0,0 0,0 0,18 0,-18 0,-1 0,1 0,0 0,0 0,0 0,0 0,-18 0,-17 0,17 0,-17 17,17-17,-17 0,17 0,-17 0,-1 0</inkml:trace>
  <inkml:trace contextRef="#ctx0" brushRef="#br0" timeOffset="21111">12188 7179,'71'0,"35"0,-18 0,36 0,70 0,-18 0,-17 0,17 0,-17 0,-36 0,1 0,-1 0,-52 0,35 0,-53 0,-18 0,18 0,-18 0,18 0,0 0,17 0,1 18,0-18,34 0,-16 0,34 0,-17 0,17 0,1 0,-1 0,-35 0,36 0,-1 17,1-17,-1 0,-52 0,35 0,-36 0,1 0,-18 0,17 18,-17-18,0 18,-53-18,18 0</inkml:trace>
  <inkml:trace contextRef="#ctx0" brushRef="#br0" timeOffset="23015">9313 15998,'0'0,"36"0,34 0,-17-17,53-1,-18 18,-17 0,34 0,1 0,-35 0,17 0,18 0,-36 0,36 0,-70 0,52 0,-18 0,36 0,-35 0,35 0,-36 0,18 0,18 0,18 0,-36 0,35 0,1 0,-1 0,18 0,-35 0,18-17,17 17,-35 0,-18 0,35 0,-52 0,52 0,-52 0,17 0,-17 0,-18 0,-1 0,19 0,-18 0,0 0,17 0,-34 0,34 0,-35 0,-17 0,0 0,-1 0,-17 0</inkml:trace>
  <inkml:trace contextRef="#ctx0" brushRef="#br0" timeOffset="36231">16951 15946,'0'0,"53"0,53 0,0 0,52 0,-17 0,18 0,18 0,-36 0,0 0,-18 0,-17 0,-35 0,-18 0,-36 0,1 0,-1 0,-17 0,53 0,18 0,52 0,19 0,34 0,-17 0,17 0,-17 0,-36 0,18 0,-52 0,-19 0,-35 0,1 0,-19 0,1 0,0 0,-1 0,1 0,0 0,-1 0,18 0,1 0,17 0,-18 0,18 0,0 0,-18 0,18 17,-18-17,-17 0</inkml:trace>
  <inkml:trace contextRef="#ctx0" brushRef="#br0" timeOffset="46103">3933 12294,'18'0,"17"0,1 0,-1 0,18 0,0 0,0 0,0 0,0 0,-18 0,-35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9:28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9472,'0'0,"70"0,36 0,18 0,17 0,0 0,35 0,-35 0,-17-18,17 18,-35 0,-18 0,-35 0,-18 0,18 0,-35 0,-1 0,1 0,-18 0,35 0,0 0,36 0,0 0,34 18,19-18,-1 0,1 0,-36 0,18 0,-18 0,-17 0,-18 0,-18 0,-35 0,17 0</inkml:trace>
  <inkml:trace contextRef="#ctx0" brushRef="#br0" timeOffset="4904">5503 9454,'0'0,"-35"0,-18 0,36 0,-19 0,-17 0,18 0,35 0,-35 0,17 0,0 0,18 0,-17 0,17 0,-18 0,18 0,-17 0,-1 0,18 0,-18 0,18 0,-17 0,-1 0,0 0,18 0,-17 0,17 0,-36 0,36 0,-17 0,17 0,-18 0,1 0,17 0,-18 0,18 0,-18 0,1 0</inkml:trace>
  <inkml:trace contextRef="#ctx0" brushRef="#br0" timeOffset="6527">2999 10636,'17'0,"19"0,52 0,-18-17,1 17,-1 0,36 0,0 0,0 0,-18 0,0 0,18 0,-18 0,1 0,16 0,1 0,18 0,-1 0,1 0,-1 0,-17 0,0 0,17 0,1 0,-36 0,18 0,17 0,-52 0,52 0,-52 0,35 0,-36 0,1 0,-1 0,36 0,-18 0,18 0,0 0,-35 0,17 0,18 0,-18 0,18 0,-1 0,-34 0,-18 0,17 0,-17 0,-17 0,-19 0,1 0</inkml:trace>
  <inkml:trace contextRef="#ctx0" brushRef="#br0" timeOffset="20751">4092 16387,'0'0,"36"0,16 0,1 17,0-17,-17 0,-19 0,18 0,18 0,-17 0,-19 0,19 0,-19 0,36 0,-35 18,17-18,-17 0,-1 0,19 0,-1 0,18 0,0 0,0 0,-18 0,18 0,0 0,0 0,0 0,-18 0,18 0,0 0,0 0,-18 17,0-17,18 0,-18 0,1 0,17 0,-36 0,18 0,-17 0,35 0,-35 0,17 0,0 0,18 0,0 0,-18 0,18 0,0 0,0 0,-18 0,18 0,-17 0,16 0,-16 0,-1 0,-17 18,17-18,-17 0,-1 0,-17 0,18 0,-18 0,17 0,-17 0,18 0,0 0</inkml:trace>
  <inkml:trace contextRef="#ctx0" brushRef="#br0" timeOffset="30879">4233 14111,'53'0,"0"0,35 0,-17 0,35 0,-18 0,18 0,-18 0,-17 0,-19 0,1 0,-17 0,-19 0,1 0,-18 0,35 0,-35 0,35 0,18 0,0 0,18 0,35 0,-36 0,36 0,-35 0,-1 0,1 0,-18 0,17 0,-34 0,-1 0,-18 0,19 0,-19 0,1 0,17 0,18 0,-18 0,18 0,0 0,18 18,-1-18,-17 0,18 0,-1 0,1 0,0 0,-19 0,1 0,0 0,0 0,-18 0,18 0,0 0,0 17,0-17,0 0,-18 0,18 0,0 0,-35 0,35 0,-36 0,1 0,17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4:22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11324,'18'0,"52"0,18 0,36 0,17 0,106 0,18 0,-107 0,72 0,-72 0,19 0,-18 0,17 0,-35 0,18 0,-36 0,36 0,-18 0,0 0,-17 0,-1 0,18 0,-17 0,-1 0,1 0,-1 0,-17 0,18 0,-1 0,53 0,-35 0,36 0,-18 0,-18 0,35 0,-35 0,36 0,-36 0,17 0,1 0,-18 0,18 0,-35 0,34-17,-34 17,-18 0,52 0,-52 0,0-18,18 18,-19 0,-16 0,34 0,0 0,1 0,-1 0,1 0,-36 0,36 0,17 0,-18 0,1 0,17 0,-35 0,35 0,-18 0,-17 0,-18 0,-17 0,35 0,-1 0,-16 0,16 0,-16 0,16 0,-34 0,0 0,34 0,-34 0,-1 0,-17 0,0 0,0 0,35 0,-35 0,18 0,-1 0,1 0,-18 0,18 0,-19 0,37 0,-19 0,1 0,-18 0,0 0,-36 0,18 0,1 0,-1 0,-17 0,-1 0,-17 0,18 0,0 0,17 0,0 0,18 0,-35 0,-1 0,19 0,-1 0,-17 0,-1 0,1 0,-1 0,1 0</inkml:trace>
  <inkml:trace contextRef="#ctx0" brushRef="#br0" timeOffset="3520">2858 12718,'35'0,"71"0,-1 0,72 17,34-17,19 0,-54 0,54 0,-36 0,17 0,-70 0,0 18,-35-18,-35 18,-18-18,17 17,-34-17,-1 0,0 18,0-18,18 0,0 0,18 0,-1 0,1 0,-18 0,17 0,-34 0,-19 0</inkml:trace>
  <inkml:trace contextRef="#ctx0" brushRef="#br0" timeOffset="7839">20038 12771,'35'0,"53"0,36 0,-18 0,35 0,0 17,35-17,-35 0,36 0,-36 0,-53 0,18 0,17 0,1 0,-54 0,1 0,35 0,-18 0,35 0,-17 0,18 0,-19 0,54 0,-71 0,54 0,-37 0,1 0,-35 0,-18 0,-18 0,-17 0</inkml:trace>
  <inkml:trace contextRef="#ctx0" brushRef="#br0" timeOffset="13327">4480 13935,'0'0,"18"0,35 0,17 0,1 0,70 0,18 0,17 0,71 0,0 0,-18 0,-17 0,17 0,1 0,-19 0,19 0,-54 0,18 0,35 0,-52 0,-18 0,-1 0,19 0,-36 0,35 0,-52-18,-19 18,19 0,-1 0,1 0,-1 0,-17 0,-18 0,-17 0,17-18,-17 18,34 0,-16 0,17 0,35 0,-18 0,-35 0,36 0,-1 0,1 0,-18 0,-36 0,54 0,-36 0,-18 0,36 0,0 0,-35 0,17 0,0 0,0 0,-35 0,18 0,-1 0,18 0,-17 0,-1 0,36 0,-18 0,1-17,-1 17,18 0,-18 0,18 0,-36 0,36 0,-18 0,36 0,-54 0,36 0,-18 0,18 0,0 0,-18 0,36 0,-1 0,1 0,-1 0,1 0,-36 0,35 0,-17 0,-18 0,18 0,-18 0,-17 0,17 0,-17 0,-1 0,1 0,17 0,-17 0,-1 0,1 0,-1 0,36 0,0 0,-36 0,19 0,16 0,-16 0,-1 0,0 0,-35 0,17 0,-17 0,-17-18,-1 18,-17 0,17 0,-35 0,18 0,-18 0</inkml:trace>
  <inkml:trace contextRef="#ctx0" brushRef="#br0" timeOffset="22287">2593 16704,'18'0,"17"0,35 0,-17 0,88 0,-17 0,17 0,18 0,-53 0,17 0,1 0,-19 0,-16 0,-1 0,-35 0,17 0,1 0,-18 0,17 0,1 0,-1 0,1 0,-18 0,-18 0,18 0,18 0,-36 0,18 0,0 0,0 0,-18 0,18 0,0 0,0 0,0 0,-1 0,1 0,0 0,0 0,-17 0,-1 0,0 0,0 0,1 0,-1 0,0 0,18 0,0 18,-18-18,1 0,34 0,-17 0,35 0,-35 0,18 0,-18 0,0 0,-1 0,1 0,-17 0,17 0,-18 0,35 0,-17 0,0 0,0 0,-18 0,18 0,0 0,-17 0,-1 0,0 0,0 17,-17-17,17 0,1 0,-1 0,0 0,18 18,35-18,-35 0,0 0,18 0,-18 0,-1 0,1 0,0 0,0 0,0 0,0 0,-18 0,18 0,-17 0,-1 0,18 0,-18 0,18 18,0-18,0 0,-18 0,0 0,1 17,-1-17,0 0,0 0,1 0,-1 0,0 0,36 0,-18 0,0 0,17 0,-17 0,0 0,18 0,-36 0,18 0,-18 0,18 0,-18 18,18-18,-18 0,36 18,-36-18,36 0,-1 0,1 0,-18 0,0 0,0 0,-18 0,18 0,-18 0,-17 0,-1 0</inkml:trace>
  <inkml:trace contextRef="#ctx0" brushRef="#br0" timeOffset="28015">6615 17939,'53'0,"52"0,54 0,0 0,0 0,35 0,17 0,-70 0,36 0,-54 0,1 0,-36 0,0 0,-35 0,0 0,0 0,0 0,-18 0,0 0,1 0,-1 0,-17 17,-1-17,-17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CA84-FC70-4B76-AF13-215AD40872AC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69FBF-4DA9-4914-9269-5A7F630A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6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7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n[]={1,2,3,4,5,6,7,8};</a:t>
            </a:r>
          </a:p>
          <a:p>
            <a:r>
              <a:rPr lang="en-US" altLang="zh-CN" dirty="0"/>
              <a:t>    double d[]={1.1,2.22,3.333,4.4444,5.55555};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//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::right);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cout.flags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::left |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showpos|ios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('d');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cout.set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cout.width</a:t>
            </a:r>
            <a:r>
              <a:rPr lang="en-US" altLang="zh-CN" dirty="0"/>
              <a:t>(8);	//</a:t>
            </a:r>
            <a:r>
              <a:rPr lang="zh-CN" altLang="en-US" dirty="0"/>
              <a:t>设置当前宽度为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&lt;&lt;n[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cout.precision</a:t>
            </a:r>
            <a:r>
              <a:rPr lang="en-US" altLang="zh-CN" dirty="0"/>
              <a:t>(i+2);	//</a:t>
            </a:r>
            <a:r>
              <a:rPr lang="zh-CN" altLang="en-US" dirty="0"/>
              <a:t>设置输出精度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&lt;&lt;d[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7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::fixed);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(i+1);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小数点后的有效数字</a:t>
            </a:r>
            <a:endParaRPr lang="en-US" altLang="zh-CN" sz="12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8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n[]= {1,2,3,4,5,6,7,8};</a:t>
            </a:r>
          </a:p>
          <a:p>
            <a:r>
              <a:rPr lang="en-US" altLang="zh-CN" dirty="0"/>
              <a:t>    double d[]= {1.1,2.22,3.333,4.4444,5.55555};</a:t>
            </a:r>
          </a:p>
          <a:p>
            <a:r>
              <a:rPr lang="en-US" altLang="zh-CN" dirty="0"/>
              <a:t>    char str[][8]= {"a","bb","ccc","</a:t>
            </a:r>
            <a:r>
              <a:rPr lang="en-US" altLang="zh-CN" dirty="0" err="1"/>
              <a:t>dddd</a:t>
            </a:r>
            <a:r>
              <a:rPr lang="en-US" altLang="zh-CN" dirty="0"/>
              <a:t>","</a:t>
            </a:r>
            <a:r>
              <a:rPr lang="en-US" altLang="zh-CN" dirty="0" err="1"/>
              <a:t>eeeee</a:t>
            </a:r>
            <a:r>
              <a:rPr lang="en-US" altLang="zh-CN" dirty="0"/>
              <a:t>"};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::right);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cout.flags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::left |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showpos|ios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('d');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cout.set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cout.width</a:t>
            </a:r>
            <a:r>
              <a:rPr lang="en-US" altLang="zh-CN" dirty="0"/>
              <a:t>(8);	//</a:t>
            </a:r>
            <a:r>
              <a:rPr lang="zh-CN" altLang="en-US" dirty="0"/>
              <a:t>设置当前宽度为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cout.precision</a:t>
            </a:r>
            <a:r>
              <a:rPr lang="en-US" altLang="zh-CN" dirty="0"/>
              <a:t>(i+2);	//</a:t>
            </a:r>
            <a:r>
              <a:rPr lang="zh-CN" altLang="en-US" dirty="0"/>
              <a:t>设置输出精度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&lt;&lt;d[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('*');				//</a:t>
            </a:r>
            <a:r>
              <a:rPr lang="zh-CN" altLang="en-US" dirty="0"/>
              <a:t>设置填充字符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cout.width</a:t>
            </a:r>
            <a:r>
              <a:rPr lang="en-US" altLang="zh-CN" dirty="0"/>
              <a:t>(8);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::right);		//</a:t>
            </a:r>
            <a:r>
              <a:rPr lang="zh-CN" altLang="en-US" dirty="0"/>
              <a:t>设置右对齐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&lt;&lt;str[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8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char str[80];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"Enter a line: ";</a:t>
            </a:r>
          </a:p>
          <a:p>
            <a:r>
              <a:rPr lang="en-US" altLang="zh-CN" dirty="0"/>
              <a:t>    while ((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cin.get</a:t>
            </a:r>
            <a:r>
              <a:rPr lang="en-US" altLang="zh-CN" dirty="0"/>
              <a:t>()) != '\n')	//</a:t>
            </a:r>
            <a:r>
              <a:rPr lang="zh-CN" altLang="en-US" dirty="0"/>
              <a:t>不带参数的</a:t>
            </a:r>
            <a:r>
              <a:rPr lang="en-US" altLang="zh-CN" dirty="0"/>
              <a:t>get()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cout.put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"Enter another line: ";</a:t>
            </a:r>
          </a:p>
          <a:p>
            <a:r>
              <a:rPr lang="en-US" altLang="zh-CN" dirty="0"/>
              <a:t>    while (!</a:t>
            </a:r>
            <a:r>
              <a:rPr lang="en-US" altLang="zh-CN" dirty="0" err="1"/>
              <a:t>cin.eof</a:t>
            </a:r>
            <a:r>
              <a:rPr lang="en-US" altLang="zh-CN" dirty="0"/>
              <a:t>())      //</a:t>
            </a:r>
            <a:r>
              <a:rPr lang="zh-CN" altLang="en-US" dirty="0"/>
              <a:t>结束用</a:t>
            </a:r>
            <a:r>
              <a:rPr lang="en-US" altLang="zh-CN" dirty="0"/>
              <a:t>ctrl + z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			//</a:t>
            </a:r>
            <a:r>
              <a:rPr lang="zh-CN" altLang="en-US" dirty="0"/>
              <a:t>带参数的</a:t>
            </a:r>
            <a:r>
              <a:rPr lang="en-US" altLang="zh-CN" dirty="0"/>
              <a:t>get(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cout.put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/*</a:t>
            </a:r>
            <a:r>
              <a:rPr lang="en-US" altLang="zh-CN" dirty="0" err="1"/>
              <a:t>cin.get</a:t>
            </a:r>
            <a:r>
              <a:rPr lang="en-US" altLang="zh-CN" dirty="0"/>
              <a:t>(str,80,'\n');			//</a:t>
            </a:r>
            <a:r>
              <a:rPr lang="zh-CN" altLang="en-US" dirty="0"/>
              <a:t>带参数的</a:t>
            </a:r>
            <a:r>
              <a:rPr lang="en-US" altLang="zh-CN" dirty="0"/>
              <a:t>get(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cin.ignore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&lt;&lt;str&lt;&lt;</a:t>
            </a:r>
            <a:r>
              <a:rPr lang="en-US" altLang="zh-CN" dirty="0" err="1"/>
              <a:t>endl</a:t>
            </a:r>
            <a:r>
              <a:rPr lang="en-US" altLang="zh-CN" dirty="0"/>
              <a:t>;*/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openprot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兼容共享方式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sh_none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独占，不共享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sh_read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允许读共享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sh_write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允许写共享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打开二进制文件与文本文件的区别：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平台中，如果以文本方式打开文件，当读取文件时，系统会将文件中所有的</a:t>
            </a:r>
            <a:r>
              <a:rPr lang="en-US" altLang="zh-CN" dirty="0"/>
              <a:t>\r\n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转换成一个字符</a:t>
            </a:r>
            <a:r>
              <a:rPr lang="en-US" altLang="zh-CN" dirty="0"/>
              <a:t>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，如果文件中有连续的两个字节是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0x0d0a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，则系统会丢弃前面的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这个字节，只读入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。当写入文件时，系统会将</a:t>
            </a:r>
            <a:r>
              <a:rPr lang="en-US" altLang="zh-CN" dirty="0"/>
              <a:t>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</a:t>
            </a:r>
            <a:r>
              <a:rPr lang="en-US" altLang="zh-CN" dirty="0"/>
              <a:t>\r\n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也就是说，如果要写入的内容中有字节为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，则在写人该字节前，系统会自动先写入一个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。因此，如果用文本方式打开二进制文件进行读写，读写的内容就可能和文件的内容有出入。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因此，用二进制方式打开文件总是最保险的。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8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9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197100" y="3717925"/>
            <a:ext cx="6405563" cy="11080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197100" y="4940300"/>
            <a:ext cx="6400800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2052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053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0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87C8-6A98-43F3-878C-40AEDBCCFC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69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9A267-5679-40EF-A90B-974BF2F754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B1BEF-3A65-4ED3-9812-9BD5EEED3C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7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17125-DA77-41A4-922F-B1285818A4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B8540-A3A4-47A0-A861-7D03F79340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CDDFA-E877-43A2-BA82-79AE79C25D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3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F7FA4-A6ED-49AB-BEFD-C112ACD90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3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052C-74DC-407B-BFCA-CABB1197DC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1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555C8-43AB-43DB-B2B9-0DF7005CC9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1919C-F2FC-46C4-B829-F75295ED06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EFEBA-9E0D-42F8-AC6A-A67A97F3A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fld id="{0B74683A-9FF1-495C-BDEE-46E3CFE4AE3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440" y="1844675"/>
            <a:ext cx="6405563" cy="1108075"/>
          </a:xfr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面向对象程序设计</a:t>
            </a:r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11513"/>
            <a:ext cx="7772400" cy="1200150"/>
          </a:xfrm>
        </p:spPr>
        <p:txBody>
          <a:bodyPr lIns="45720" rIns="45720"/>
          <a:lstStyle/>
          <a:p>
            <a:pPr eaLnBrk="1" hangingPunct="1">
              <a:buSzPct val="68000"/>
              <a:buFont typeface="Wingdings 3" panose="05040102010807070707" pitchFamily="18" charset="2"/>
              <a:buNone/>
            </a:pPr>
            <a:r>
              <a:rPr lang="zh-CN" altLang="en-US"/>
              <a:t>输入输出流与文件操作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1268413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一般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I/O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：输入输出按数据的实际长度来进行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其格式是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＋＋流类库提供的缺省方式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格式化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I/O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：要求严格按某种指定格式进行（特别是整数，浮点数，字符串）。</a:t>
            </a:r>
          </a:p>
          <a:p>
            <a:pPr>
              <a:lnSpc>
                <a:spcPct val="120000"/>
              </a:lnSpc>
              <a:defRPr/>
            </a:pP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marL="10922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黑体" pitchFamily="49" charset="-122"/>
              </a:rPr>
              <a:t>格式化输入输出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1268413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lnSpc>
                <a:spcPct val="120000"/>
              </a:lnSpc>
              <a:buFont typeface="Wingdings 3" pitchFamily="18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C++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提供了两种对数据进行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格式化输入输出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的控制的方法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marL="623570" indent="-514350">
              <a:lnSpc>
                <a:spcPct val="12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调用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类用于格式控制的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成员函数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623570" indent="-514350">
              <a:lnSpc>
                <a:spcPct val="12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使用流操纵符（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操纵算子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黑体" pitchFamily="49" charset="-122"/>
              </a:rPr>
              <a:t>格式化输入输出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79930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15000"/>
              </a:lnSpc>
              <a:buSzPct val="68000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类中定义了一批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格式控制标志位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以及一些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，通常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用某些成员函数来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标志位，然后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使用另一些成员函数来进行格式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buSzPct val="68000"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buSzPct val="6800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注意，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类作为诸多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流类的基类，其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公有成员函数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当然可被各派生类的对象所直接调用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1" y="332654"/>
            <a:ext cx="7561387" cy="720080"/>
          </a:xfrm>
          <a:prstGeom prst="rect">
            <a:avLst/>
          </a:prstGeom>
        </p:spPr>
        <p:txBody>
          <a:bodyPr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>
                <a:latin typeface="Times New Roman" pitchFamily="18" charset="0"/>
              </a:rPr>
              <a:t>1</a:t>
            </a:r>
            <a:r>
              <a:rPr lang="zh-CN" altLang="en-US" sz="4000" dirty="0">
                <a:latin typeface="Times New Roman" pitchFamily="18" charset="0"/>
              </a:rPr>
              <a:t>、使用</a:t>
            </a:r>
            <a:r>
              <a:rPr lang="en-US" altLang="zh-CN" sz="4000" dirty="0" err="1">
                <a:latin typeface="Times New Roman" pitchFamily="18" charset="0"/>
              </a:rPr>
              <a:t>ios</a:t>
            </a:r>
            <a:r>
              <a:rPr lang="zh-CN" altLang="en-US" sz="4000" dirty="0">
                <a:latin typeface="Times New Roman" pitchFamily="18" charset="0"/>
              </a:rPr>
              <a:t>类控制格式的成员函数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395535" y="43497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3600" dirty="0" err="1">
                <a:latin typeface="Times New Roman" pitchFamily="18" charset="0"/>
              </a:rPr>
              <a:t>ios</a:t>
            </a:r>
            <a:r>
              <a:rPr lang="zh-CN" altLang="en-US" sz="3600" dirty="0">
                <a:latin typeface="Times New Roman" pitchFamily="18" charset="0"/>
              </a:rPr>
              <a:t>类的常用标志代表的含义</a:t>
            </a:r>
          </a:p>
        </p:txBody>
      </p:sp>
      <p:graphicFrame>
        <p:nvGraphicFramePr>
          <p:cNvPr id="5" name="Group 333"/>
          <p:cNvGraphicFramePr>
            <a:graphicFrameLocks noGrp="1"/>
          </p:cNvGraphicFramePr>
          <p:nvPr/>
        </p:nvGraphicFramePr>
        <p:xfrm>
          <a:off x="71438" y="928688"/>
          <a:ext cx="9072562" cy="5810298"/>
        </p:xfrm>
        <a:graphic>
          <a:graphicData uri="http://schemas.openxmlformats.org/drawingml/2006/table">
            <a:tbl>
              <a:tblPr/>
              <a:tblGrid>
                <a:gridCol w="2214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格式标志名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    义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::left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输出数据按域宽左对齐输出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::right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输出数据按域宽右对齐输出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::scientific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使用科学计数法表示浮点数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::fixed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使用定点形式表示浮点数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转换基数为十进制形式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::hex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转换基数为十六进制形式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转换基数为八进制形式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8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::uppercase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十六进制形式和科学计数法输出时，表示数值的字符一律为大写（缺省为小写）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showpos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在正数前面添加一个“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号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8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ios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::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showbase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输出带有一个表示制式的字符（如“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X”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表示十六进制，“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O”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表示八进制）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ios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::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showpoint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输出浮点数时必须带有一个小数点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  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ios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::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skipws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           在输入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时跳过空格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692150"/>
            <a:ext cx="841057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注意，通过使用位运算符“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|”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可将多个格式控制标志位属性进行“合成”。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但从使用角度看，所设置的标志位属性不能产生互斥。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例如，格式控制标志字中设立了三个平行的标志位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oct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::hex)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用于表示数制，程序员应保障任何时刻只设置其中的某一个标志位。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还有表示对齐标志位的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::left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::right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::internal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600" b="1" dirty="0">
                <a:latin typeface="Times New Roman" pitchFamily="18" charset="0"/>
                <a:ea typeface="宋体" pitchFamily="2" charset="-122"/>
              </a:rPr>
              <a:t>以及表示实数格式标志位的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::scientific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::fixed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这些互斥属性也不能同时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设置。</a:t>
            </a:r>
          </a:p>
          <a:p>
            <a:pPr>
              <a:lnSpc>
                <a:spcPct val="120000"/>
              </a:lnSpc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10922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179512" y="174081"/>
            <a:ext cx="7561387" cy="720079"/>
          </a:xfrm>
          <a:prstGeom prst="rect">
            <a:avLst/>
          </a:prstGeom>
        </p:spPr>
        <p:txBody>
          <a:bodyPr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>
                <a:latin typeface="Times New Roman" pitchFamily="18" charset="0"/>
              </a:rPr>
              <a:t>ios</a:t>
            </a:r>
            <a:r>
              <a:rPr lang="zh-CN" altLang="en-US" sz="4000" dirty="0">
                <a:latin typeface="Times New Roman" pitchFamily="18" charset="0"/>
              </a:rPr>
              <a:t>类控制输入输出格式的成员函数</a:t>
            </a:r>
          </a:p>
        </p:txBody>
      </p:sp>
      <p:graphicFrame>
        <p:nvGraphicFramePr>
          <p:cNvPr id="5" name="Group 333"/>
          <p:cNvGraphicFramePr>
            <a:graphicFrameLocks noGrp="1"/>
          </p:cNvGraphicFramePr>
          <p:nvPr/>
        </p:nvGraphicFramePr>
        <p:xfrm>
          <a:off x="179388" y="1052513"/>
          <a:ext cx="9072562" cy="5059400"/>
        </p:xfrm>
        <a:graphic>
          <a:graphicData uri="http://schemas.openxmlformats.org/drawingml/2006/table">
            <a:tbl>
              <a:tblPr/>
              <a:tblGrid>
                <a:gridCol w="409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2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成员函数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作用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::width()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返回当前的宽度设置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::width(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w)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设置宽度并返回前一次的设置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::precision(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设置精度并返回前一次设置值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::fill()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返回当前空位填充的字符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::fill(char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设置空位填充字符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(long flags)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unsetf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(long flags)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清除状态标志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::flags()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2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::flags(long flags)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设置状态标志并返回前一次的状态标志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79930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设置宽度：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width() 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width(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 w)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=0;i&lt;5;i++)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cout.width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(8);	//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设置当前宽度为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&lt;&lt;n[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注意：一条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width()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语句只生效一次。</a:t>
            </a:r>
            <a:endParaRPr lang="en-US" altLang="zh-CN" sz="2800" b="1" dirty="0">
              <a:solidFill>
                <a:srgbClr val="463416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例子：设置宽度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79930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设置精度：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precision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(i+1);	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设置输出精度</a:t>
            </a:r>
            <a:endParaRPr lang="zh-CN" altLang="en-US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&lt;&lt;d[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注：对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float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double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有效，确定显示总位数，四舍五入。不足不补。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例子：设置精度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执行下列语句后的输出结构是？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Double d=1.1,</a:t>
            </a:r>
          </a:p>
          <a:p>
            <a:pPr marL="0" indent="0">
              <a:buNone/>
            </a:pPr>
            <a:r>
              <a:rPr lang="en-US" altLang="zh-CN" dirty="0" err="1"/>
              <a:t>cout.precision</a:t>
            </a:r>
            <a:r>
              <a:rPr lang="en-US" altLang="zh-CN" dirty="0"/>
              <a:t>(4);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&lt;&lt;d[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    1.100</a:t>
            </a:r>
          </a:p>
          <a:p>
            <a:r>
              <a:rPr lang="en-US" altLang="zh-CN" dirty="0"/>
              <a:t>B     1.10</a:t>
            </a:r>
          </a:p>
          <a:p>
            <a:r>
              <a:rPr lang="en-US" altLang="zh-CN" dirty="0"/>
              <a:t>C     1.1</a:t>
            </a:r>
          </a:p>
          <a:p>
            <a:r>
              <a:rPr lang="en-US" altLang="zh-CN" dirty="0"/>
              <a:t>D     1.1000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6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2C0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2C0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浮点数和科学记数法：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scientific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fixed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::fixed);	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		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设置以固定点符号输出浮点数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scientific|ios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::uppercase); 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		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设置以科学记数法方式输出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(i+1);	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设置输出精度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&lt;&lt;d[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]&lt;&lt;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注：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::fixed);	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(i+1);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配合使用，确定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float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double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数据显示时小数点后的有效位数，四舍五入。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endParaRPr lang="en-US" altLang="zh-CN" sz="24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例子：设置精度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457200" y="274636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/>
              <a:t>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/>
              <a:t>I/O</a:t>
            </a:r>
            <a:r>
              <a:rPr lang="zh-CN" altLang="en-US" sz="3200"/>
              <a:t>标准流类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文件流类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格式化输入输出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重载插入与抽取运算符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文件操作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设置对齐方式：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left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right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internal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cout.width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(10);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::left);		//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设置左对齐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  <a:endParaRPr lang="zh-CN" altLang="en-US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例子：设置对齐方式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cout.fill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('*');				//</a:t>
            </a:r>
            <a:r>
              <a:rPr lang="zh-CN" altLang="en-US" sz="2800" b="1" dirty="0">
                <a:solidFill>
                  <a:srgbClr val="46341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设置填充字符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cout.width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(8);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::right);		//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设置右对齐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  <a:endParaRPr lang="zh-CN" altLang="en-US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例子：设置填充字符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323850" y="1412875"/>
            <a:ext cx="79930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操纵符用来控制输入输出格式的指令，直接嵌入到输入或输出链中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直接用于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提取和插入算符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(“&gt;&gt;”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&lt;&lt;”)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之后，而不像格式控制成员函数那样必须被单独调用。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参数的操纵符在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头文件中定义，而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参数的操纵符在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iomanip.h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头文件中定义。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使用带参数的操纵符，应在程序中用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预处理命令将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iomanip.h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头文件加入到源程序。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>
                <a:latin typeface="Times New Roman" pitchFamily="18" charset="0"/>
              </a:rPr>
              <a:t>2</a:t>
            </a:r>
            <a:r>
              <a:rPr lang="zh-CN" altLang="en-US" sz="4000" dirty="0">
                <a:latin typeface="Times New Roman" pitchFamily="18" charset="0"/>
              </a:rPr>
              <a:t>、</a:t>
            </a:r>
            <a:r>
              <a:rPr lang="zh-CN" altLang="en-US" sz="3600" dirty="0">
                <a:latin typeface="Times New Roman" pitchFamily="18" charset="0"/>
              </a:rPr>
              <a:t>使用</a:t>
            </a:r>
            <a:r>
              <a:rPr lang="en-US" altLang="zh-CN" sz="3600" dirty="0" err="1">
                <a:latin typeface="Times New Roman" pitchFamily="18" charset="0"/>
              </a:rPr>
              <a:t>ios</a:t>
            </a:r>
            <a:r>
              <a:rPr lang="zh-CN" altLang="en-US" sz="3600" dirty="0">
                <a:latin typeface="Times New Roman" pitchFamily="18" charset="0"/>
              </a:rPr>
              <a:t>类的流操纵符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zh-CN" altLang="en-US" sz="3600" dirty="0">
                <a:latin typeface="Times New Roman" pitchFamily="18" charset="0"/>
              </a:rPr>
              <a:t>操纵算子</a:t>
            </a:r>
            <a:r>
              <a:rPr lang="en-US" altLang="zh-CN" sz="3600" dirty="0">
                <a:latin typeface="Times New Roman" pitchFamily="18" charset="0"/>
              </a:rPr>
              <a:t>)</a:t>
            </a:r>
            <a:endParaRPr lang="zh-CN" altLang="en-US" sz="4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3600" dirty="0" err="1"/>
              <a:t>ios</a:t>
            </a:r>
            <a:r>
              <a:rPr lang="zh-CN" altLang="en-US" sz="3600" dirty="0"/>
              <a:t>类的操纵符</a:t>
            </a:r>
            <a:endParaRPr lang="zh-CN" altLang="en-US" sz="4000" dirty="0">
              <a:latin typeface="Times New Roman" pitchFamily="18" charset="0"/>
            </a:endParaRPr>
          </a:p>
        </p:txBody>
      </p:sp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2433"/>
              </p:ext>
            </p:extLst>
          </p:nvPr>
        </p:nvGraphicFramePr>
        <p:xfrm>
          <a:off x="107503" y="1125538"/>
          <a:ext cx="8712969" cy="4541838"/>
        </p:xfrm>
        <a:graphic>
          <a:graphicData uri="http://schemas.openxmlformats.org/drawingml/2006/table">
            <a:tbl>
              <a:tblPr/>
              <a:tblGrid>
                <a:gridCol w="1169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 义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以十进制形式输入或输出整型数，可用于输入或输出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hex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以十六进制形式输入或输出整型数，可用于输入或输出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以八进制形式输入或输出整型数，可用于输入或输出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用于在输入时跳过开头的空格符，仅用于输入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3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endl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插入一个空字符，通常用来结束一个字符串，仅用于输出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flush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刷新一个输出流，仅用于输出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lock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对文件句柄加锁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unlock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对文件名句柄解锁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49744"/>
              </p:ext>
            </p:extLst>
          </p:nvPr>
        </p:nvGraphicFramePr>
        <p:xfrm>
          <a:off x="395536" y="765175"/>
          <a:ext cx="8496944" cy="4206876"/>
        </p:xfrm>
        <a:graphic>
          <a:graphicData uri="http://schemas.openxmlformats.org/drawingml/2006/table">
            <a:tbl>
              <a:tblPr/>
              <a:tblGrid>
                <a:gridCol w="2786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0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名 称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含 义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resetiosflags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(long f)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关闭由参数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f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指定的格式标志，可用于输入或输出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setiosflags(long f)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设置由参数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f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指定的格式标志，可用于输入或输出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setfill(int c)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为填充字符，缺省时为空格，可用于输入或输出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setprecision(int n)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设置数据小数部分的位数，缺省时小数的位数为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6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setw(int n)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设置宽度为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n,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206375" y="1268413"/>
            <a:ext cx="871378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#include&lt;iostream&gt;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using namespace std;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#include&lt;iomanip&gt;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int main( ) {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char input_string[250];  		//</a:t>
            </a: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存放输入的串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cout&lt;&lt;uppercase&lt;&lt;hex&lt;&lt;123&lt;&lt;dec&lt;&lt;endl;   			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		//</a:t>
            </a: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按大写十六进制输出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cout&lt;&lt;fixed&lt;&lt;setprecision(2)&lt;&lt;123.4567&lt;&lt;endl;   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		//</a:t>
            </a: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输出浮点数精度为小数点后两位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lang="en-US" altLang="zh-CN" sz="2400" b="1" kern="0" dirty="0">
              <a:solidFill>
                <a:srgbClr val="46341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26774" y="548679"/>
            <a:ext cx="7561388" cy="720079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179388" y="1435100"/>
            <a:ext cx="87137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setw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(15)&lt;&lt;"Hello"&lt;&lt;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endl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    			//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输出字符串的宽度为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15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setw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(15)&lt;&lt;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setfill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('*')&lt;&lt;10000&lt;&lt;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endl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   			//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以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'*'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填充宽度为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的数据的空白处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&lt;&lt;"Input a string please:";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cin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ws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input_string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          //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忽略输入之前的空白（输入时可在前面加上空格、制表符或回车）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input_string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endl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return 1;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0" y="714400"/>
            <a:ext cx="7561386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续：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107950" y="573088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&lt;iomanip&gt;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&lt;cmath&gt;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number, square, square_root;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 &lt;&lt; "num\t" &lt;&lt; "square\t\t" &lt;&lt; "square root\n";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 &lt;&lt; "———————————————————\n";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number = 1.0;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cout.setf(ios::fixed);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for (int i=1; i &lt; 12; i++)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square = number*number;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square_root = sqrt(number);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 &lt;&lt; setfill('0') &lt;&lt; setw(2) &lt;&lt; setprecision(0) &lt;&lt; number &lt;&lt; "\t";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 &lt;&lt; setw(6) &lt;&lt; setprecision(1) &lt;&lt; square &lt;&lt; "\t\t";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cout.width(8);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cout.precision(6);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 &lt;&lt; square_root &lt;&lt; endl;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number += 1.0;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0" y="-5681"/>
            <a:ext cx="7561386" cy="554361"/>
          </a:xfrm>
          <a:prstGeom prst="rect">
            <a:avLst/>
          </a:prstGeom>
        </p:spPr>
        <p:txBody>
          <a:bodyPr anchor="b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3200" dirty="0"/>
              <a:t>操纵符输出格式控制举例 </a:t>
            </a:r>
            <a:endParaRPr lang="zh-CN" altLang="en-US" sz="3200" dirty="0">
              <a:latin typeface="Times New Roman" pitchFamily="18" charset="0"/>
            </a:endParaRPr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6357938" y="271463"/>
            <a:ext cx="2786062" cy="3600450"/>
          </a:xfrm>
          <a:prstGeom prst="rect">
            <a:avLst/>
          </a:prstGeom>
          <a:solidFill>
            <a:srgbClr val="D2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程序执行结果为：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num     square     square root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----------------------------------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01      0001.0          1.000000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02      0004.0          1.414214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03      0009.0          1.732051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04      0016.0          2.000000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05      0025.0          2.236068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06      0036.0          2.449490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07      0049.0          2.645751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08      0064.0          2.828427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09      0081.0          3.000000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10      0100.0          3.162278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11      0121.0          3.316625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409760" y="1181160"/>
              <a:ext cx="5766120" cy="3759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1171800"/>
                <a:ext cx="5784840" cy="377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 txBox="1">
            <a:spLocks noChangeArrowheads="1"/>
          </p:cNvSpPr>
          <p:nvPr/>
        </p:nvSpPr>
        <p:spPr bwMode="auto">
          <a:xfrm>
            <a:off x="284163" y="1462088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ostream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&amp; put( char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 );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功能：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将字符</a:t>
            </a:r>
            <a:r>
              <a:rPr lang="en-US" altLang="zh-CN" sz="28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写到自定义文件中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endParaRPr lang="zh-CN" altLang="en-US" sz="16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成员函数可以输出字符。以下语句可以显示单个字符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cout.put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('A');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endParaRPr lang="en-US" altLang="zh-CN" sz="12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也可以级联调用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，例如下面语句首先输出字符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，然后输出一个换行符：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cout.put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('A').put('\n');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283529" y="525897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put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14440" y="1905120"/>
              <a:ext cx="5600880" cy="41022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1895760"/>
                <a:ext cx="5619600" cy="412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323850" y="1052513"/>
            <a:ext cx="8410575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成员函数返回对接收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调用的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ostream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对象的一个引用。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函数也可以用一个表示一个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值的数值表达式调用，例如用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      cout.put(65);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语句同样会输出字符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895480" y="3289320"/>
              <a:ext cx="413280" cy="68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6120" y="3279960"/>
                <a:ext cx="43200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是以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字节流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的形式实现的，流实际上就是一个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字符序列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流通常和某种具体的物理设备联系起来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输入操作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中，字节从输入设备（键盘、磁盘、网络连接等）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流向内存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输入流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输出操作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中，字节从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内存流向输出设备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（显示器、打印机、键盘、网络连接等），称为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输出流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流的概念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300038" y="1695450"/>
            <a:ext cx="84105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ostream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&amp; write(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 char*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pch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nCount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功能：将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pch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缓冲区中的前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nCount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个字符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	   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出到某个文件中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endParaRPr lang="zh-CN" altLang="en-US" sz="28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write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成员函数可以输出字节数组到流中。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例如：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cout.write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("abcdefghijklmnopqrstuvwxyz",10);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显示字母表的前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个字母。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16451" y="543002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write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235240" y="1644480"/>
              <a:ext cx="6109200" cy="3340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880" y="1635120"/>
                <a:ext cx="6127920" cy="335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1341438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sz="2800" b="1" dirty="0">
                <a:ea typeface="宋体" pitchFamily="2" charset="-122"/>
              </a:rPr>
              <a:t>char buffer[ ]=“HAPPY BIRTHDAY”;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>
                <a:ea typeface="宋体" pitchFamily="2" charset="-122"/>
              </a:rPr>
              <a:t> </a:t>
            </a:r>
            <a:r>
              <a:rPr lang="en-US" altLang="zh-CN" sz="2800" b="1" dirty="0" err="1">
                <a:ea typeface="宋体" pitchFamily="2" charset="-122"/>
              </a:rPr>
              <a:t>cout.write</a:t>
            </a:r>
            <a:r>
              <a:rPr lang="en-US" altLang="zh-CN" sz="2800" b="1" dirty="0">
                <a:ea typeface="宋体" pitchFamily="2" charset="-122"/>
              </a:rPr>
              <a:t>(buffer,10);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2800" b="1" dirty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输出结果？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>
                <a:ea typeface="宋体" pitchFamily="2" charset="-122"/>
              </a:rPr>
              <a:t>HAPPY BIRT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>
                <a:ea typeface="宋体" pitchFamily="2" charset="-122"/>
              </a:rPr>
              <a:t>包括空格</a:t>
            </a:r>
          </a:p>
          <a:p>
            <a:pPr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232080" y="1822320"/>
              <a:ext cx="1962720" cy="4766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720" y="1812960"/>
                <a:ext cx="198144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ChangeArrowheads="1"/>
          </p:cNvSpPr>
          <p:nvPr/>
        </p:nvSpPr>
        <p:spPr bwMode="auto">
          <a:xfrm>
            <a:off x="306388" y="1268413"/>
            <a:ext cx="86407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get()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函数从相关流中读一个字符，并把读出字符的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码值放入引用变量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中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read()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函数的功能是从相应的流中读取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num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个字节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字符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，并把它们放入指针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buf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所指的缓冲区中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getline()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成员函数用于读取一行文本，其结束操作的条件为：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从输入流中读取了</a:t>
            </a:r>
            <a:r>
              <a:rPr lang="en-US" altLang="zh-CN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个字符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从输入流中读取到换行符或由函数的第三个参数所指定的分隔符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/>
              <a:t>istream</a:t>
            </a:r>
            <a:r>
              <a:rPr lang="zh-CN" altLang="en-US" sz="4000" dirty="0"/>
              <a:t>类中的键盘输入成员函数</a:t>
            </a:r>
            <a:endParaRPr lang="zh-CN" altLang="en-US" sz="4000" dirty="0">
              <a:latin typeface="黑体" pitchFamily="49" charset="-122"/>
            </a:endParaRPr>
          </a:p>
        </p:txBody>
      </p:sp>
      <p:graphicFrame>
        <p:nvGraphicFramePr>
          <p:cNvPr id="6" name="Group 57"/>
          <p:cNvGraphicFramePr>
            <a:graphicFrameLocks noGrp="1"/>
          </p:cNvGraphicFramePr>
          <p:nvPr/>
        </p:nvGraphicFramePr>
        <p:xfrm>
          <a:off x="684213" y="4724400"/>
          <a:ext cx="8064500" cy="1943100"/>
        </p:xfrm>
        <a:graphic>
          <a:graphicData uri="http://schemas.openxmlformats.org/drawingml/2006/table">
            <a:tbl>
              <a:tblPr/>
              <a:tblGrid>
                <a:gridCol w="1662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 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istream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&amp; get( unsigned char &amp;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istream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&amp; read( unsigned char *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istream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&amp;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getline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char *line,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n, char=‘\n’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04880" y="1663560"/>
              <a:ext cx="7696440" cy="50169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520" y="1654200"/>
                <a:ext cx="7715160" cy="503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ChangeArrowheads="1"/>
          </p:cNvSpPr>
          <p:nvPr/>
        </p:nvSpPr>
        <p:spPr bwMode="auto">
          <a:xfrm>
            <a:off x="323850" y="930275"/>
            <a:ext cx="84105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3200" b="1">
                <a:latin typeface="Lucida Sans Unicode" panose="020B0602030504020204" pitchFamily="34" charset="0"/>
                <a:ea typeface="宋体" panose="02010600030101010101" pitchFamily="2" charset="-122"/>
              </a:rPr>
              <a:t>istream&amp; get(char ch);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带一个字符引用参数的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成员函数，从输入流读取下一个字符（即使是空白字符），并将其存储在字符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中。当遇到文件结束符时，此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函数返回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，否则返回对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istream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对象的引用，并用该引用再次调用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成员函数。其调用形式为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         cin.get(ch);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不带参数的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成员函数，从指定的输入流中提取一个字符（包括空白字符），并返回该字符；当遇到文件结束符时，返回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EOF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）。</a:t>
            </a:r>
            <a:endParaRPr lang="en-US" altLang="zh-CN" sz="28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get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92280" y="2095560"/>
              <a:ext cx="6731280" cy="36640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2086200"/>
                <a:ext cx="6750000" cy="36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250825" y="908050"/>
            <a:ext cx="84121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char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"Enter a line: ";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 ((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cin.get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 != '\n')	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不带参数的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get()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cout.put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"Enter another line: ";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 (!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cin.eof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     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ctrl + z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cin.get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			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cout.put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395535" y="14470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get()</a:t>
            </a:r>
            <a:r>
              <a:rPr lang="zh-CN" altLang="en-US" sz="4000" dirty="0"/>
              <a:t>函数用法举例 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079640" y="3403440"/>
              <a:ext cx="2254320" cy="25214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280" y="3394080"/>
                <a:ext cx="2273040" cy="254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10575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带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个参数的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成员函数，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个参数分别表示一个字符数组，字符数组大小和分隔符（默认为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’\n’)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此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函数从输入流中读取字符。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函数要么在读取到比指定的最大字符数少一个字符后终止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要么在读取到指定的分隔符时终止。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‘\0’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会被插入到字符数组中。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分隔符不会存储在数组中，但仍保留在输入流中（分隔符就是读取的下一个字符）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所以除非将分隔符从输入流中删除（可以使用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cin.ignore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（））否则紧接着的第二个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操作结果就是空串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33480" y="4064040"/>
              <a:ext cx="7461720" cy="2400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4054680"/>
                <a:ext cx="7480440" cy="241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 txBox="1">
            <a:spLocks noChangeArrowheads="1"/>
          </p:cNvSpPr>
          <p:nvPr/>
        </p:nvSpPr>
        <p:spPr bwMode="auto">
          <a:xfrm>
            <a:off x="323850" y="476250"/>
            <a:ext cx="8410575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其调用形式为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cin.get(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字符数组，数组字符个数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，终止字符）；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或者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cin.get(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指向字符指针，字符个数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，终止字符）；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ChangeArrowheads="1"/>
          </p:cNvSpPr>
          <p:nvPr/>
        </p:nvSpPr>
        <p:spPr bwMode="auto">
          <a:xfrm>
            <a:off x="250825" y="908050"/>
            <a:ext cx="84121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由于标准输入对象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cin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提供输入的时候会自动以空格作为分界，给获取一行带有空格的完整字符串带来了困难。 </a:t>
            </a:r>
            <a:b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getline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函数原型为： </a:t>
            </a:r>
            <a:b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getline(char *str, int size, char=‘\n’); </a:t>
            </a:r>
            <a:b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</a:b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第一个参数是字符数组，用于存放整行文本，第二个参数读取的最大字符个数，第三个参数为作为分界字符，默认识是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\n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，换行符。</a:t>
            </a:r>
            <a:endParaRPr lang="en-US" altLang="zh-CN" sz="28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与带三个参数的 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不同的是，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getline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会去除输入流中的分隔字符，但不会把它存放在字符数组</a:t>
            </a:r>
            <a:r>
              <a:rPr lang="zh-CN" altLang="en-US" sz="2800" b="1">
                <a:solidFill>
                  <a:schemeClr val="bg1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中。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17951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/>
              <a:t>getline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-133200" y="298440"/>
              <a:ext cx="8394840" cy="6350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2560" y="289080"/>
                <a:ext cx="8413560" cy="636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250825" y="1268413"/>
            <a:ext cx="84121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istream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 read(char*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pch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int n);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read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成员函数从某个文件中读入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个字符放入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pch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缓冲区中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395534" y="374509"/>
            <a:ext cx="7561387" cy="720079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read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848040" y="1873080"/>
              <a:ext cx="4350240" cy="5338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680" y="1863720"/>
                <a:ext cx="4368960" cy="55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250825" y="1268413"/>
            <a:ext cx="84121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  <a:defRPr/>
            </a:pPr>
            <a:endParaRPr lang="en-US" altLang="zh-CN" sz="2000" b="1" i="0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0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zh-CN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0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stdin)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fgets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函数从某个文件中读入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个字符放入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str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缓冲区中，遇到‘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\n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’结束，可以把回车符加入到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str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中。</a:t>
            </a:r>
            <a:endParaRPr lang="zh-CN" altLang="en-US" sz="2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395534" y="374509"/>
            <a:ext cx="7561387" cy="720079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/>
              <a:t>fgets</a:t>
            </a:r>
            <a:endParaRPr lang="zh-CN" altLang="en-US" sz="40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8494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 noChangeArrowheads="1"/>
          </p:cNvSpPr>
          <p:nvPr>
            <p:ph idx="1"/>
          </p:nvPr>
        </p:nvSpPr>
        <p:spPr>
          <a:xfrm>
            <a:off x="385763" y="188913"/>
            <a:ext cx="8229600" cy="5530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a typeface="宋体" panose="02010600030101010101" pitchFamily="2" charset="-122"/>
              </a:rPr>
              <a:t>字节流可以是</a:t>
            </a:r>
            <a:r>
              <a:rPr lang="en-US" altLang="zh-CN" b="1" dirty="0">
                <a:ea typeface="宋体" panose="02010600030101010101" pitchFamily="2" charset="-122"/>
              </a:rPr>
              <a:t>ASCII</a:t>
            </a:r>
            <a:r>
              <a:rPr lang="zh-CN" altLang="en-US" b="1" dirty="0">
                <a:ea typeface="宋体" panose="02010600030101010101" pitchFamily="2" charset="-122"/>
              </a:rPr>
              <a:t>字符、内部格式的原始数据、图形图像、数字音频、数字视频或其他任何应用程序所需要的信息。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a typeface="宋体" panose="02010600030101010101" pitchFamily="2" charset="-122"/>
              </a:rPr>
              <a:t>C++</a:t>
            </a:r>
            <a:r>
              <a:rPr lang="zh-CN" altLang="en-US" b="1" dirty="0">
                <a:ea typeface="宋体" panose="02010600030101010101" pitchFamily="2" charset="-122"/>
              </a:rPr>
              <a:t>提供了低级和高级的</a:t>
            </a:r>
            <a:r>
              <a:rPr lang="en-US" altLang="zh-CN" b="1" dirty="0">
                <a:ea typeface="宋体" panose="02010600030101010101" pitchFamily="2" charset="-122"/>
              </a:rPr>
              <a:t>I/O</a:t>
            </a:r>
            <a:r>
              <a:rPr lang="zh-CN" altLang="en-US" b="1" dirty="0">
                <a:ea typeface="宋体" panose="02010600030101010101" pitchFamily="2" charset="-122"/>
              </a:rPr>
              <a:t>功能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ea typeface="宋体" panose="02010600030101010101" pitchFamily="2" charset="-122"/>
              </a:rPr>
              <a:t>低级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功能：即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无格式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，通常只在设备和内存之间传输一些字节，以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字节为单位传输</a:t>
            </a:r>
            <a:r>
              <a:rPr lang="zh-CN" altLang="en-US" sz="2800" b="1" dirty="0">
                <a:ea typeface="宋体" panose="02010600030101010101" pitchFamily="2" charset="-122"/>
              </a:rPr>
              <a:t>；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ea typeface="宋体" panose="02010600030101010101" pitchFamily="2" charset="-122"/>
              </a:rPr>
              <a:t>高级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功能：即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格式化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，把若干个字节组合成有意义的单位，如整数、浮点数、字符、字符串以及用户</a:t>
            </a: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自定义类型（类）的数据。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处理大容量文件</a:t>
            </a:r>
            <a:r>
              <a:rPr lang="zh-CN" altLang="en-US" sz="2800" b="1" dirty="0">
                <a:ea typeface="宋体" panose="02010600030101010101" pitchFamily="2" charset="-122"/>
              </a:rPr>
              <a:t>时最好使用无格式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  <a:endParaRPr lang="zh-CN" altLang="en-US" b="1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文件的操作</a:t>
            </a:r>
          </a:p>
        </p:txBody>
      </p:sp>
      <p:sp>
        <p:nvSpPr>
          <p:cNvPr id="46083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的流库中包含了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个专门处理文件输入输出的类，用于创建流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创建文件输入流的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ifstream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创建文件输出流的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ofstream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创建文件输入输出流的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fstream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959200" y="3403440"/>
              <a:ext cx="3632400" cy="1505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840" y="3394080"/>
                <a:ext cx="3651120" cy="152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</a:t>
            </a:r>
          </a:p>
        </p:txBody>
      </p:sp>
      <p:sp>
        <p:nvSpPr>
          <p:cNvPr id="5" name="Rectangle 3"/>
          <p:cNvSpPr txBox="1"/>
          <p:nvPr/>
        </p:nvSpPr>
        <p:spPr bwMode="auto">
          <a:xfrm>
            <a:off x="395288" y="1196975"/>
            <a:ext cx="87487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 3" pitchFamily="18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1.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文件的定义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文件：能以一个名字为标识进行访问的数据的集合。</a:t>
            </a:r>
            <a:endParaRPr lang="zh-CN" altLang="en-US" sz="105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 3" pitchFamily="18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2.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文件处理基本步骤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分为三步：打开文件，处理文件，关闭文件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buClrTx/>
              <a:buFont typeface="Arial" charset="0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3.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文件的类型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文本文件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：文件的每一个字节表示一个字符的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ASCII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代码。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二进制文件：文件基本内容由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'0'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'1'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组成。</a:t>
            </a:r>
          </a:p>
          <a:p>
            <a:pPr>
              <a:lnSpc>
                <a:spcPct val="120000"/>
              </a:lnSpc>
              <a:buClrTx/>
              <a:buFont typeface="Arial" charset="0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4.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文件的操作</a:t>
            </a:r>
            <a:endParaRPr lang="en-US" altLang="zh-CN" sz="32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由文件流类完成</a:t>
            </a:r>
          </a:p>
          <a:p>
            <a:pPr>
              <a:defRPr/>
            </a:pP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07920" y="3435480"/>
              <a:ext cx="7531560" cy="16196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60" y="3426120"/>
                <a:ext cx="7550280" cy="163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文件的操作具体步骤</a:t>
            </a:r>
          </a:p>
        </p:txBody>
      </p:sp>
      <p:sp>
        <p:nvSpPr>
          <p:cNvPr id="48131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50741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30263" indent="-438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在程序中包含头文件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fstream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创建流：输入流、输出流、输入输出流；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(open)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：将该流与某个具体文件相关联，即将文件与该流连通；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进行读写操作；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(close)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：即断开文件与流的关联。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736720" y="2101680"/>
              <a:ext cx="5855040" cy="31500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7360" y="2092320"/>
                <a:ext cx="5873760" cy="316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创建文件流对象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95288" y="1484313"/>
            <a:ext cx="80645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8838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打开磁盘文件前，首先通过定义流类对象建立输入流、输出流或输入输出流。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  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None/>
            </a:pPr>
            <a:r>
              <a:rPr lang="zh-CN" altLang="en-US" sz="3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ifstream in;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None/>
            </a:pPr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ofstream out; 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None/>
            </a:pPr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fstream in_and_out;</a:t>
            </a:r>
            <a:r>
              <a:rPr lang="en-US" altLang="zh-CN" sz="3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162080" y="4095720"/>
              <a:ext cx="3785040" cy="16452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4086360"/>
                <a:ext cx="3803760" cy="166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打开文件</a:t>
            </a:r>
          </a:p>
        </p:txBody>
      </p:sp>
      <p:sp>
        <p:nvSpPr>
          <p:cNvPr id="50179" name="Rectangle 3"/>
          <p:cNvSpPr txBox="1">
            <a:spLocks noChangeArrowheads="1"/>
          </p:cNvSpPr>
          <p:nvPr/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建立了流之后，则可调用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open()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成员函数将某个文件打开，也即将文件与刚建立的流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类对象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联系起来。</a:t>
            </a:r>
            <a:endParaRPr lang="en-US" altLang="zh-CN" sz="27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ifstream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in.open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file1.txt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ofstream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out;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out.open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file2.txt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 dirty="0">
              <a:latin typeface="Lucida Sans Unicode" panose="020B06020305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228760" y="4514760"/>
              <a:ext cx="1226160" cy="13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00" y="4505400"/>
                <a:ext cx="1244880" cy="3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23528" y="15031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>
                <a:latin typeface="黑体" pitchFamily="49" charset="-122"/>
              </a:rPr>
              <a:t>open</a:t>
            </a:r>
            <a:r>
              <a:rPr lang="zh-CN" altLang="en-US" sz="4100" b="1" dirty="0">
                <a:latin typeface="黑体" pitchFamily="49" charset="-122"/>
              </a:rPr>
              <a:t>函数</a:t>
            </a:r>
          </a:p>
        </p:txBody>
      </p:sp>
      <p:sp>
        <p:nvSpPr>
          <p:cNvPr id="5120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5074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open()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函数的原型为：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open(const unsigned char*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int mode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int access=filebuf::openprot)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open()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函数有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个参数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个参数为指向要打开的文件名的指针。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个参数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mode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表示文件的打开方式，它说明文件将如何被打开。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个参数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access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表示文件的访问方式，它说明文件将如何被访问。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access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的缺省值是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：	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filebuf::openprot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400">
              <a:latin typeface="Lucida Sans Unicode" panose="020B06020305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330280" y="3683160"/>
              <a:ext cx="5004360" cy="26737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0920" y="3673800"/>
                <a:ext cx="5023080" cy="269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openprot</a:t>
            </a:r>
            <a:r>
              <a:rPr lang="en-US" altLang="zh-CN" dirty="0"/>
              <a:t> </a:t>
            </a:r>
            <a:r>
              <a:rPr lang="zh-CN" altLang="en-US" dirty="0"/>
              <a:t>兼容共享方式</a:t>
            </a:r>
            <a:br>
              <a:rPr lang="zh-CN" altLang="en-US" dirty="0"/>
            </a:b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sh_none</a:t>
            </a:r>
            <a:r>
              <a:rPr lang="en-US" altLang="zh-CN" dirty="0"/>
              <a:t> </a:t>
            </a:r>
            <a:r>
              <a:rPr lang="zh-CN" altLang="en-US" dirty="0"/>
              <a:t>独占，不共享</a:t>
            </a:r>
            <a:br>
              <a:rPr lang="zh-CN" altLang="en-US" dirty="0"/>
            </a:b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sh_read</a:t>
            </a:r>
            <a:r>
              <a:rPr lang="en-US" altLang="zh-CN" dirty="0"/>
              <a:t> </a:t>
            </a:r>
            <a:r>
              <a:rPr lang="zh-CN" altLang="en-US" dirty="0"/>
              <a:t>允许读共享</a:t>
            </a:r>
            <a:br>
              <a:rPr lang="zh-CN" altLang="en-US" dirty="0"/>
            </a:b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sh_write</a:t>
            </a:r>
            <a:r>
              <a:rPr lang="en-US" altLang="zh-CN" dirty="0"/>
              <a:t> </a:t>
            </a:r>
            <a:r>
              <a:rPr lang="zh-CN" altLang="en-US" dirty="0"/>
              <a:t>允许写共享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7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文件打开的方式</a:t>
            </a:r>
          </a:p>
        </p:txBody>
      </p:sp>
      <p:graphicFrame>
        <p:nvGraphicFramePr>
          <p:cNvPr id="5" name="Group 71"/>
          <p:cNvGraphicFramePr>
            <a:graphicFrameLocks noGrp="1"/>
          </p:cNvGraphicFramePr>
          <p:nvPr>
            <p:ph idx="1"/>
          </p:nvPr>
        </p:nvGraphicFramePr>
        <p:xfrm>
          <a:off x="468313" y="1484313"/>
          <a:ext cx="8229600" cy="4525960"/>
        </p:xfrm>
        <a:graphic>
          <a:graphicData uri="http://schemas.openxmlformats.org/drawingml/2006/table">
            <a:tbl>
              <a:tblPr/>
              <a:tblGrid>
                <a:gridCol w="2065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64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打开方式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 能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::in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以只读方式打开文件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::out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以写方式打开文件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::app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以添加在文件尾部的追加方式打开文件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::ate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文件打开时</a:t>
                      </a: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文件指针位于文件尾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trunc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同名文件被删除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::binary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以二进制形式打开文件</a:t>
                      </a: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若该文件不存在</a:t>
                      </a: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则打开操作失败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nocreate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打开的文件不存在时失败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noreplace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打开的文件存在时失败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</a:t>
            </a:r>
            <a:r>
              <a:rPr lang="zh-CN" altLang="en-US"/>
              <a:t>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ofstream</a:t>
            </a:r>
            <a:r>
              <a:rPr lang="zh-CN" altLang="en-US" dirty="0"/>
              <a:t>、</a:t>
            </a:r>
            <a:r>
              <a:rPr lang="en-US" altLang="zh-CN" dirty="0" err="1"/>
              <a:t>ifstream</a:t>
            </a:r>
            <a:r>
              <a:rPr lang="zh-CN" altLang="en-US" dirty="0"/>
              <a:t>、</a:t>
            </a:r>
            <a:r>
              <a:rPr lang="en-US" altLang="zh-CN" dirty="0" err="1"/>
              <a:t>fstream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open</a:t>
            </a:r>
            <a:r>
              <a:rPr lang="zh-CN" altLang="en-US" dirty="0"/>
              <a:t>函数或者构造函数都有默认的打开文件的方式，如果不传第</a:t>
            </a:r>
            <a:r>
              <a:rPr lang="en-US" altLang="zh-CN" dirty="0"/>
              <a:t>2</a:t>
            </a:r>
            <a:r>
              <a:rPr lang="zh-CN" altLang="en-US" dirty="0"/>
              <a:t>个参数，那么就用默认的，其值如下：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ofstream</a:t>
            </a:r>
            <a:r>
              <a:rPr lang="en-US" altLang="zh-CN" dirty="0"/>
              <a:t> fs1("123.txt", </a:t>
            </a:r>
            <a:r>
              <a:rPr lang="en-US" altLang="zh-CN" dirty="0" err="1"/>
              <a:t>ios</a:t>
            </a:r>
            <a:r>
              <a:rPr lang="en-US" altLang="zh-CN" dirty="0"/>
              <a:t>::out);      //</a:t>
            </a:r>
            <a:r>
              <a:rPr lang="zh-CN" altLang="en-US" dirty="0"/>
              <a:t>（创建文件）写入内容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ifstream</a:t>
            </a:r>
            <a:r>
              <a:rPr lang="en-US" altLang="zh-CN" dirty="0"/>
              <a:t> fs2("123.txt", </a:t>
            </a:r>
            <a:r>
              <a:rPr lang="en-US" altLang="zh-CN" dirty="0" err="1"/>
              <a:t>ios</a:t>
            </a:r>
            <a:r>
              <a:rPr lang="en-US" altLang="zh-CN" dirty="0"/>
              <a:t>::in);         // </a:t>
            </a:r>
            <a:r>
              <a:rPr lang="zh-CN" altLang="en-US" dirty="0"/>
              <a:t>读取内容</a:t>
            </a:r>
            <a:r>
              <a:rPr lang="en-US" altLang="zh-CN" dirty="0" err="1"/>
              <a:t>fstream</a:t>
            </a:r>
            <a:r>
              <a:rPr lang="en-US" altLang="zh-CN" dirty="0"/>
              <a:t> </a:t>
            </a:r>
            <a:r>
              <a:rPr lang="en-US" altLang="zh-CN" dirty="0" err="1"/>
              <a:t>fstream</a:t>
            </a:r>
            <a:r>
              <a:rPr lang="en-US" altLang="zh-CN" dirty="0"/>
              <a:t>  fs3("123.txt",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in|ios</a:t>
            </a:r>
            <a:r>
              <a:rPr lang="en-US" altLang="zh-CN" dirty="0"/>
              <a:t>::out);      // </a:t>
            </a:r>
            <a:r>
              <a:rPr lang="zh-CN" altLang="en-US" dirty="0"/>
              <a:t>以读写方式打开文件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ifstream</a:t>
            </a:r>
            <a:r>
              <a:rPr lang="en-US" altLang="zh-CN" dirty="0"/>
              <a:t> f("d:\\12.txt",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nocreate</a:t>
            </a:r>
            <a:r>
              <a:rPr lang="en-US" altLang="zh-CN" dirty="0"/>
              <a:t>);</a:t>
            </a:r>
            <a:r>
              <a:rPr lang="zh-CN" altLang="en-US" dirty="0"/>
              <a:t>　　   </a:t>
            </a:r>
            <a:r>
              <a:rPr lang="en-US" altLang="zh-CN" dirty="0"/>
              <a:t>//</a:t>
            </a:r>
            <a:r>
              <a:rPr lang="zh-CN" altLang="en-US" dirty="0"/>
              <a:t>默认</a:t>
            </a:r>
            <a:r>
              <a:rPr lang="en-US" altLang="zh-CN" dirty="0" err="1"/>
              <a:t>ios</a:t>
            </a:r>
            <a:r>
              <a:rPr lang="en-US" altLang="zh-CN" dirty="0"/>
              <a:t>::in </a:t>
            </a:r>
            <a:r>
              <a:rPr lang="zh-CN" altLang="en-US" dirty="0"/>
              <a:t>的方式打开文件，文件不存在时操作失败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fstream</a:t>
            </a:r>
            <a:r>
              <a:rPr lang="zh-CN" altLang="en-US" dirty="0"/>
              <a:t>　</a:t>
            </a:r>
            <a:r>
              <a:rPr lang="en-US" altLang="zh-CN" dirty="0"/>
              <a:t>f("d:\\12.dat",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in|ios</a:t>
            </a:r>
            <a:r>
              <a:rPr lang="en-US" altLang="zh-CN" dirty="0"/>
              <a:t>::</a:t>
            </a:r>
            <a:r>
              <a:rPr lang="en-US" altLang="zh-CN" dirty="0" err="1"/>
              <a:t>out|ios</a:t>
            </a:r>
            <a:r>
              <a:rPr lang="en-US" altLang="zh-CN" dirty="0"/>
              <a:t>::binary);</a:t>
            </a:r>
            <a:r>
              <a:rPr lang="zh-CN" altLang="en-US" dirty="0"/>
              <a:t>　</a:t>
            </a:r>
            <a:r>
              <a:rPr lang="en-US" altLang="zh-CN" dirty="0"/>
              <a:t>//</a:t>
            </a:r>
            <a:r>
              <a:rPr lang="zh-CN" altLang="en-US" dirty="0"/>
              <a:t>以读、写方式打开二进制文件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2294688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除了</a:t>
            </a: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open( )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成员函数以外，</a:t>
            </a: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ifstream, ofstream, fstream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三种流的带参数的构造函数也可以打开文件，其参数和</a:t>
            </a: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open( )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相同。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en-US" altLang="zh-CN" sz="27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ifstream input_file ;	</a:t>
            </a: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300" b="1">
                <a:latin typeface="Times New Roman" panose="02020603050405020304" pitchFamily="18" charset="0"/>
                <a:ea typeface="宋体" panose="02010600030101010101" pitchFamily="2" charset="-122"/>
              </a:rPr>
              <a:t>无参构造函数</a:t>
            </a:r>
            <a:endParaRPr lang="en-US" altLang="zh-CN" sz="27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ifstream input_file(“C:\\CONFIG.SYS”); 	</a:t>
            </a: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300" b="1">
                <a:latin typeface="Times New Roman" panose="02020603050405020304" pitchFamily="18" charset="0"/>
                <a:ea typeface="宋体" panose="02010600030101010101" pitchFamily="2" charset="-122"/>
              </a:rPr>
              <a:t>带参构造函数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 noChangeArrowheads="1"/>
          </p:cNvSpPr>
          <p:nvPr>
            <p:ph idx="1"/>
          </p:nvPr>
        </p:nvSpPr>
        <p:spPr>
          <a:xfrm>
            <a:off x="477838" y="1038225"/>
            <a:ext cx="8434387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C++</a:t>
            </a:r>
            <a:r>
              <a:rPr lang="zh-CN" altLang="en-US" b="1" dirty="0">
                <a:ea typeface="宋体" panose="02010600030101010101" pitchFamily="2" charset="-122"/>
              </a:rPr>
              <a:t>的</a:t>
            </a:r>
            <a:r>
              <a:rPr lang="en-US" altLang="zh-CN" b="1" dirty="0" err="1">
                <a:ea typeface="宋体" panose="02010600030101010101" pitchFamily="2" charset="-122"/>
              </a:rPr>
              <a:t>iostream</a:t>
            </a:r>
            <a:r>
              <a:rPr lang="zh-CN" altLang="en-US" b="1" dirty="0">
                <a:ea typeface="宋体" panose="02010600030101010101" pitchFamily="2" charset="-122"/>
              </a:rPr>
              <a:t>类库提供了数百种的</a:t>
            </a:r>
            <a:r>
              <a:rPr lang="en-US" altLang="zh-CN" b="1" dirty="0">
                <a:ea typeface="宋体" panose="02010600030101010101" pitchFamily="2" charset="-122"/>
              </a:rPr>
              <a:t>I/O</a:t>
            </a:r>
            <a:r>
              <a:rPr lang="zh-CN" altLang="en-US" b="1" dirty="0">
                <a:ea typeface="宋体" panose="02010600030101010101" pitchFamily="2" charset="-122"/>
              </a:rPr>
              <a:t>功能，其接口部分包含在几个头文件中：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iostream.h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：包括了操作所有输入输出流所需的基本信息，提供无格式和格式化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功能。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iomanip.h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：在执行格式化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时，如果流中带有含参数的操作，就需要包含这个头文件。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fstream.h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：让用户控制文件处理操作。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strstream.h</a:t>
            </a:r>
            <a:r>
              <a:rPr lang="zh-CN" altLang="en-US" sz="2800" b="1" dirty="0">
                <a:ea typeface="宋体" panose="02010600030101010101" pitchFamily="2" charset="-122"/>
              </a:rPr>
              <a:t>：通过字符数组的读写实现内存格式化。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stdiostream.h</a:t>
            </a:r>
            <a:r>
              <a:rPr lang="zh-CN" altLang="en-US" sz="2800" b="1" dirty="0">
                <a:ea typeface="宋体" panose="02010600030101010101" pitchFamily="2" charset="-122"/>
              </a:rPr>
              <a:t>：提供混合使用</a:t>
            </a:r>
            <a:r>
              <a:rPr lang="en-US" altLang="zh-CN" sz="2800" b="1" dirty="0"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ea typeface="宋体" panose="02010600030101010101" pitchFamily="2" charset="-122"/>
              </a:rPr>
              <a:t>C++</a:t>
            </a:r>
            <a:r>
              <a:rPr lang="zh-CN" altLang="en-US" sz="2800" b="1" dirty="0">
                <a:ea typeface="宋体" panose="02010600030101010101" pitchFamily="2" charset="-122"/>
              </a:rPr>
              <a:t>的风格。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黑体" pitchFamily="49" charset="-122"/>
              </a:rPr>
              <a:t>类库的头文件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23528" y="15031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latin typeface="黑体" pitchFamily="49" charset="-122"/>
              </a:rPr>
              <a:t>is_open</a:t>
            </a:r>
            <a:r>
              <a:rPr lang="zh-CN" altLang="en-US" sz="4100" b="1" dirty="0">
                <a:latin typeface="黑体" pitchFamily="49" charset="-122"/>
              </a:rPr>
              <a:t>函数</a:t>
            </a:r>
            <a:r>
              <a:rPr lang="en-US" altLang="zh-CN" sz="4100" b="1" dirty="0">
                <a:latin typeface="黑体" pitchFamily="49" charset="-122"/>
              </a:rPr>
              <a:t>,</a:t>
            </a:r>
            <a:endParaRPr lang="zh-CN" altLang="en-US" sz="4100" b="1" dirty="0">
              <a:latin typeface="黑体" pitchFamily="49" charset="-122"/>
            </a:endParaRPr>
          </a:p>
        </p:txBody>
      </p:sp>
      <p:sp>
        <p:nvSpPr>
          <p:cNvPr id="5120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5074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is_open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函数的原型为：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/>
              <a:t>bool </a:t>
            </a:r>
            <a:r>
              <a:rPr lang="en-US" altLang="zh-CN" sz="2400" dirty="0" err="1"/>
              <a:t>is_open</a:t>
            </a:r>
            <a:r>
              <a:rPr lang="en-US" altLang="zh-CN" sz="24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400" dirty="0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Lucida Sans Unicode" panose="020B0602030504020204" pitchFamily="34" charset="0"/>
              </a:rPr>
              <a:t>判定文件是否打开成功</a:t>
            </a:r>
            <a:endParaRPr lang="en-US" altLang="zh-CN" sz="2400" dirty="0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400" dirty="0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Lucida Sans Unicode" panose="020B0602030504020204" pitchFamily="34" charset="0"/>
              </a:rPr>
              <a:t>返回值</a:t>
            </a:r>
            <a:r>
              <a:rPr lang="en-US" altLang="zh-CN" sz="2400" dirty="0">
                <a:latin typeface="Lucida Sans Unicode" panose="020B0602030504020204" pitchFamily="34" charset="0"/>
              </a:rPr>
              <a:t>: </a:t>
            </a:r>
            <a:r>
              <a:rPr lang="zh-CN" altLang="en-US" sz="2400" dirty="0">
                <a:latin typeface="Lucida Sans Unicode" panose="020B0602030504020204" pitchFamily="34" charset="0"/>
              </a:rPr>
              <a:t>打开成功返回</a:t>
            </a:r>
            <a:r>
              <a:rPr lang="en-US" altLang="zh-CN" sz="2400" dirty="0">
                <a:latin typeface="Lucida Sans Unicode" panose="020B0602030504020204" pitchFamily="34" charset="0"/>
              </a:rPr>
              <a:t>true</a:t>
            </a:r>
            <a:r>
              <a:rPr lang="zh-CN" altLang="en-US" sz="2400" dirty="0">
                <a:latin typeface="Lucida Sans Unicode" panose="020B0602030504020204" pitchFamily="34" charset="0"/>
              </a:rPr>
              <a:t>；否则，返回</a:t>
            </a:r>
            <a:r>
              <a:rPr lang="en-US" altLang="zh-CN" sz="2400" dirty="0">
                <a:latin typeface="Lucida Sans Unicode" panose="020B0602030504020204" pitchFamily="34" charset="0"/>
              </a:rPr>
              <a:t>false</a:t>
            </a:r>
            <a:r>
              <a:rPr lang="zh-CN" altLang="en-US" sz="2400" dirty="0">
                <a:latin typeface="Lucida Sans Unicode" panose="020B0602030504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902337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关闭文件</a:t>
            </a: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文件使用完毕后，必须使用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close( )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将其关闭，该函数没有参数与返回值，其作用是将缓冲区的内容刷新并撤销与文件之间的连接。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当流对象的生存期结束后，相应的析构函数也会将文件关闭。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ifstream in;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in.open(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"fiel1.txt"); 	……..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in.close();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ofstream out;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out.open("file2.txt"); 	……..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out.close();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4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文件的读写</a:t>
            </a:r>
          </a:p>
        </p:txBody>
      </p:sp>
      <p:sp>
        <p:nvSpPr>
          <p:cNvPr id="55299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一旦文件打开了，建立了与文件相连接的流，就可以使用抽取“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&gt;&gt;”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和插入“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&lt;&lt;”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运算符从文件中读取文本数据或者向文件中写入文本数据。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只不过这时的流不是与键盘和屏幕相关联的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，而是与文件相关联的文件流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2900" b="1" dirty="0"/>
              <a:t>例子：将</a:t>
            </a:r>
            <a:r>
              <a:rPr lang="en-US" altLang="zh-CN" sz="2900" b="1" dirty="0"/>
              <a:t>10</a:t>
            </a:r>
            <a:r>
              <a:rPr lang="zh-CN" altLang="en-US" sz="2900" b="1" dirty="0"/>
              <a:t>个整数写入文件再读出</a:t>
            </a:r>
          </a:p>
        </p:txBody>
      </p:sp>
      <p:sp>
        <p:nvSpPr>
          <p:cNvPr id="56323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68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using namespace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main()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a[10]={1,2,3,4,5,6,7,8,9,10};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将数组内容写入文件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ofstream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		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建立输出流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outfile.open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("c:\\file1.txt",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::out); 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=0;i&lt;10;i++)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&lt;&lt;a[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]&lt;&lt;" ";			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写入到文件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outfile.close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return 1;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					//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 txBox="1">
            <a:spLocks noChangeArrowheads="1"/>
          </p:cNvSpPr>
          <p:nvPr/>
        </p:nvSpPr>
        <p:spPr bwMode="auto">
          <a:xfrm>
            <a:off x="457200" y="404813"/>
            <a:ext cx="8229600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读出文件的内容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ifstream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	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建立输入流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infile.open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("c:\\file1.txt",ios::in);  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if(!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infile.is_open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cerr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&lt;&lt;"file doesn't exit"&lt;&lt;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temp;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=0;i&lt;10;i++)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&gt;&gt;temp;		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从文件读出到变量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&lt;&lt;temp&lt;&lt;" ";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infile.close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();				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1;		}</a:t>
            </a:r>
            <a:endParaRPr lang="zh-CN" altLang="en-US" sz="23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3300" b="1" dirty="0"/>
              <a:t>使用重载</a:t>
            </a:r>
            <a:r>
              <a:rPr lang="zh-CN" altLang="en-US" sz="3200" b="1" dirty="0"/>
              <a:t>的</a:t>
            </a:r>
            <a:r>
              <a:rPr lang="zh-CN" altLang="en-US" sz="3300" b="1" dirty="0"/>
              <a:t>运算符读写对象</a:t>
            </a:r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395288" y="14843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#include &lt;fstream.h&gt;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class Complex;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ostream&amp; operator&lt;&lt;(ostream&amp; out,Complex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istream&amp; operator&gt;&gt;(istream&amp; in,Complex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class Complex		//</a:t>
            </a:r>
            <a:r>
              <a:rPr lang="zh-CN" altLang="en-US" sz="2300" b="1">
                <a:latin typeface="Times New Roman" panose="02020603050405020304" pitchFamily="18" charset="0"/>
                <a:ea typeface="宋体" panose="02010600030101010101" pitchFamily="2" charset="-122"/>
              </a:rPr>
              <a:t>复数类声明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{	double real;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	double imag;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	Complex(double r=0.0,double i=0.0){real=r,imag=i;}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	friend ostream&amp; operator&lt;&lt;(ostream&amp; out,Complex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friend istream&amp; operator&gt;&gt;(istream&amp; in,Complex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 txBox="1">
            <a:spLocks noChangeArrowheads="1"/>
          </p:cNvSpPr>
          <p:nvPr/>
        </p:nvSpPr>
        <p:spPr bwMode="auto">
          <a:xfrm>
            <a:off x="457200" y="404813"/>
            <a:ext cx="8229600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ostream&amp; operator&lt;&lt;(ostream&amp; out,Complex &amp;c)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if(c.imag&gt;0)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	out&lt;&lt;c.real&lt;&lt;"+"&lt;&lt;c.imag&lt;&lt;"i"&lt;&lt;endl;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else if(c.imag==0)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	out&lt;&lt;c.real&lt;&lt;endl;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	out&lt;&lt;c.real&lt;&lt;c.imag&lt;&lt;"i"&lt;&lt;endl;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return out;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istream&amp; operator&gt;&gt;(istream&amp; in,Complex &amp;c)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in&gt;&gt;c.real&gt;&gt;c.imag;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return in;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 txBox="1">
            <a:spLocks noChangeArrowheads="1"/>
          </p:cNvSpPr>
          <p:nvPr/>
        </p:nvSpPr>
        <p:spPr bwMode="auto">
          <a:xfrm>
            <a:off x="457200" y="549275"/>
            <a:ext cx="82296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{	Complex c1(-2,-3),c2;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fstream in,out;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out.open("c:\\123\\data.txt", ios::out);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out&lt;&lt;c1;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out.close();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en-US" altLang="zh-CN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in.open("c:\\123\\data.txt", ios::in);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in&gt;&gt;c2;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cout&lt;&lt;c2&lt;&lt;endl;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in.close();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en-US" altLang="zh-CN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en-US" altLang="zh-CN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文件的随机读写</a:t>
            </a: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类和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类中定义了几个对文件指针进行随机移动的成员函数：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streamoff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seek_dir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origin);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用于输入文件流中，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位置移动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streamoff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seek_dir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origin);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用于输出文件流中，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位置移动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streampos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tellg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距离文件头的字节数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streampos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tellp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距离文件头的字节数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4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其中，参数</a:t>
            </a:r>
            <a:r>
              <a:rPr lang="en-US" altLang="zh-CN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表示文件指针的参照位置，</a:t>
            </a:r>
            <a:r>
              <a:rPr lang="en-US" altLang="zh-CN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的取值为：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ios::beg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表示文件头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ios::cur 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表示文件指针指向的当前位置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ios::end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表示文件尾 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9398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的流类库有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streambuf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两个平行的基类，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类是流的基类，它派生的的形式如下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I/O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流类库</a:t>
            </a:r>
          </a:p>
        </p:txBody>
      </p:sp>
      <p:grpSp>
        <p:nvGrpSpPr>
          <p:cNvPr id="8196" name="组合 18"/>
          <p:cNvGrpSpPr>
            <a:grpSpLocks/>
          </p:cNvGrpSpPr>
          <p:nvPr/>
        </p:nvGrpSpPr>
        <p:grpSpPr bwMode="auto">
          <a:xfrm>
            <a:off x="971550" y="2924175"/>
            <a:ext cx="6911975" cy="3248025"/>
            <a:chOff x="755650" y="2636838"/>
            <a:chExt cx="6911975" cy="3248024"/>
          </a:xfrm>
        </p:grpSpPr>
        <p:sp>
          <p:nvSpPr>
            <p:cNvPr id="8197" name="Text Box 6"/>
            <p:cNvSpPr txBox="1">
              <a:spLocks noChangeArrowheads="1"/>
            </p:cNvSpPr>
            <p:nvPr/>
          </p:nvSpPr>
          <p:spPr bwMode="auto">
            <a:xfrm>
              <a:off x="6372225" y="4076700"/>
              <a:ext cx="12954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fstream</a:t>
              </a:r>
            </a:p>
          </p:txBody>
        </p:sp>
        <p:sp>
          <p:nvSpPr>
            <p:cNvPr id="8198" name="Text Box 9"/>
            <p:cNvSpPr txBox="1">
              <a:spLocks noChangeArrowheads="1"/>
            </p:cNvSpPr>
            <p:nvPr/>
          </p:nvSpPr>
          <p:spPr bwMode="auto">
            <a:xfrm>
              <a:off x="3997325" y="5491163"/>
              <a:ext cx="1447800" cy="39369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ofstream</a:t>
              </a:r>
            </a:p>
          </p:txBody>
        </p:sp>
        <p:sp>
          <p:nvSpPr>
            <p:cNvPr id="8199" name="Text Box 10"/>
            <p:cNvSpPr txBox="1">
              <a:spLocks noChangeArrowheads="1"/>
            </p:cNvSpPr>
            <p:nvPr/>
          </p:nvSpPr>
          <p:spPr bwMode="auto">
            <a:xfrm>
              <a:off x="4010025" y="2636838"/>
              <a:ext cx="13716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ifstream</a:t>
              </a:r>
            </a:p>
          </p:txBody>
        </p:sp>
        <p:sp>
          <p:nvSpPr>
            <p:cNvPr id="8200" name="Text Box 11"/>
            <p:cNvSpPr txBox="1">
              <a:spLocks noChangeArrowheads="1"/>
            </p:cNvSpPr>
            <p:nvPr/>
          </p:nvSpPr>
          <p:spPr bwMode="auto">
            <a:xfrm>
              <a:off x="2052638" y="4841875"/>
              <a:ext cx="1152525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ostream</a:t>
              </a:r>
            </a:p>
          </p:txBody>
        </p:sp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2052638" y="2970213"/>
              <a:ext cx="1189037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istream</a:t>
              </a:r>
            </a:p>
          </p:txBody>
        </p: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755650" y="3957638"/>
              <a:ext cx="663575" cy="4857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ios</a:t>
              </a:r>
            </a:p>
          </p:txBody>
        </p:sp>
        <p:sp>
          <p:nvSpPr>
            <p:cNvPr id="8203" name="Text Box 16"/>
            <p:cNvSpPr txBox="1">
              <a:spLocks noChangeArrowheads="1"/>
            </p:cNvSpPr>
            <p:nvPr/>
          </p:nvSpPr>
          <p:spPr bwMode="auto">
            <a:xfrm>
              <a:off x="4010025" y="4024313"/>
              <a:ext cx="14478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iostream</a:t>
              </a:r>
            </a:p>
          </p:txBody>
        </p:sp>
        <p:sp>
          <p:nvSpPr>
            <p:cNvPr id="8204" name="Line 20"/>
            <p:cNvSpPr>
              <a:spLocks noChangeShapeType="1"/>
            </p:cNvSpPr>
            <p:nvPr/>
          </p:nvSpPr>
          <p:spPr bwMode="auto">
            <a:xfrm flipV="1">
              <a:off x="3248025" y="2754313"/>
              <a:ext cx="749300" cy="365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21"/>
            <p:cNvSpPr>
              <a:spLocks noChangeShapeType="1"/>
            </p:cNvSpPr>
            <p:nvPr/>
          </p:nvSpPr>
          <p:spPr bwMode="auto">
            <a:xfrm>
              <a:off x="3248025" y="3119438"/>
              <a:ext cx="762000" cy="1143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22"/>
            <p:cNvSpPr>
              <a:spLocks noChangeShapeType="1"/>
            </p:cNvSpPr>
            <p:nvPr/>
          </p:nvSpPr>
          <p:spPr bwMode="auto">
            <a:xfrm flipV="1">
              <a:off x="3205163" y="4262438"/>
              <a:ext cx="804862" cy="723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24"/>
            <p:cNvSpPr>
              <a:spLocks noChangeShapeType="1"/>
            </p:cNvSpPr>
            <p:nvPr/>
          </p:nvSpPr>
          <p:spPr bwMode="auto">
            <a:xfrm>
              <a:off x="3205163" y="4986338"/>
              <a:ext cx="804862" cy="647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6"/>
            <p:cNvSpPr>
              <a:spLocks noChangeShapeType="1"/>
            </p:cNvSpPr>
            <p:nvPr/>
          </p:nvSpPr>
          <p:spPr bwMode="auto">
            <a:xfrm flipH="1">
              <a:off x="1419225" y="3114675"/>
              <a:ext cx="633413" cy="10715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27"/>
            <p:cNvSpPr>
              <a:spLocks noChangeShapeType="1"/>
            </p:cNvSpPr>
            <p:nvPr/>
          </p:nvSpPr>
          <p:spPr bwMode="auto">
            <a:xfrm>
              <a:off x="1419225" y="4186238"/>
              <a:ext cx="633413" cy="800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9"/>
            <p:cNvSpPr>
              <a:spLocks noChangeShapeType="1"/>
            </p:cNvSpPr>
            <p:nvPr/>
          </p:nvSpPr>
          <p:spPr bwMode="auto">
            <a:xfrm>
              <a:off x="5457825" y="4262438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777876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2900" b="1"/>
              <a:t>例子：将</a:t>
            </a:r>
            <a:r>
              <a:rPr lang="en-US" altLang="zh-CN" sz="2900" b="1"/>
              <a:t>10</a:t>
            </a:r>
            <a:r>
              <a:rPr lang="zh-CN" altLang="en-US" sz="2900" b="1"/>
              <a:t>个整数写入文件，再逆序读出</a:t>
            </a:r>
          </a:p>
        </p:txBody>
      </p:sp>
      <p:sp>
        <p:nvSpPr>
          <p:cNvPr id="63491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#include &lt;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fstream.h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 main()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{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i,temp,a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[10]={0,1,2,3,4,5,6,7,8,9};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char 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fstream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in,  out;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out.open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("c:\\123\\test.txt",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::out);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for(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=0;i&lt;10;i++)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	out&lt;&lt;a[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]&lt;&lt;" ";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out.close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();</a:t>
            </a:r>
            <a:endParaRPr lang="en-US" altLang="zh-CN" sz="9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in.open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("c:\\123\\test.txt",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::in);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in.seekg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(0, 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::end);	//</a:t>
            </a:r>
            <a:r>
              <a:rPr lang="zh-CN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读指针从文件尾往前移动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个字节</a:t>
            </a:r>
            <a:endParaRPr lang="en-US" altLang="zh-CN" sz="21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 count=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in.tellg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();	//</a:t>
            </a:r>
            <a:r>
              <a:rPr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zh-CN" altLang="en-US" sz="21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读指针</a:t>
            </a:r>
            <a:r>
              <a:rPr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距离文件头的字节数</a:t>
            </a:r>
            <a:endParaRPr lang="en-US" altLang="zh-CN" sz="21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&lt;&lt;count&lt;&lt;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    //</a:t>
            </a: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逆序读出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endParaRPr lang="zh-CN" altLang="en-US" sz="23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=20;i&gt;0;i--)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{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in.seekg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(i-1,ios::beg);  //</a:t>
            </a: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读指针从文件头移动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个字节</a:t>
            </a:r>
            <a:endParaRPr lang="en-US" altLang="zh-CN" sz="23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in.get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&lt;&lt;" ";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820150" cy="45243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istream</a:t>
            </a:r>
            <a:r>
              <a:rPr lang="zh-CN" altLang="en-US" sz="2800" b="1">
                <a:ea typeface="宋体" panose="02010600030101010101" pitchFamily="2" charset="-122"/>
              </a:rPr>
              <a:t>，标准输入流，支持流输入操作；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ostream</a:t>
            </a:r>
            <a:r>
              <a:rPr lang="zh-CN" altLang="en-US" sz="2800" b="1">
                <a:ea typeface="宋体" panose="02010600030101010101" pitchFamily="2" charset="-122"/>
              </a:rPr>
              <a:t>，标准输出流，支持流输出操作；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iostream</a:t>
            </a:r>
            <a:r>
              <a:rPr lang="zh-CN" altLang="en-US" sz="2800" b="1">
                <a:ea typeface="宋体" panose="02010600030101010101" pitchFamily="2" charset="-122"/>
              </a:rPr>
              <a:t>是通过多重继承从类</a:t>
            </a:r>
            <a:r>
              <a:rPr lang="en-US" altLang="zh-CN" sz="2800" b="1">
                <a:ea typeface="宋体" panose="02010600030101010101" pitchFamily="2" charset="-122"/>
              </a:rPr>
              <a:t>istream</a:t>
            </a:r>
            <a:r>
              <a:rPr lang="zh-CN" altLang="en-US" sz="2800" b="1"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ea typeface="宋体" panose="02010600030101010101" pitchFamily="2" charset="-122"/>
              </a:rPr>
              <a:t>ostream</a:t>
            </a:r>
            <a:r>
              <a:rPr lang="zh-CN" altLang="en-US" sz="2800" b="1">
                <a:ea typeface="宋体" panose="02010600030101010101" pitchFamily="2" charset="-122"/>
              </a:rPr>
              <a:t>派生而来，它同时支持流输入和流输出操作。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ifstream</a:t>
            </a:r>
            <a:r>
              <a:rPr lang="zh-CN" altLang="en-US" sz="2800" b="1">
                <a:ea typeface="宋体" panose="02010600030101010101" pitchFamily="2" charset="-122"/>
              </a:rPr>
              <a:t>支持文件流输入操作；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ofstream</a:t>
            </a:r>
            <a:r>
              <a:rPr lang="zh-CN" altLang="en-US" sz="2800" b="1">
                <a:ea typeface="宋体" panose="02010600030101010101" pitchFamily="2" charset="-122"/>
              </a:rPr>
              <a:t>支持文件流输出操作；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fstream</a:t>
            </a:r>
            <a:r>
              <a:rPr lang="zh-CN" altLang="en-US" sz="2800" b="1">
                <a:ea typeface="宋体" panose="02010600030101010101" pitchFamily="2" charset="-122"/>
              </a:rPr>
              <a:t>支持文件输入</a:t>
            </a:r>
            <a:r>
              <a:rPr lang="en-US" altLang="zh-CN" sz="2800" b="1">
                <a:ea typeface="宋体" panose="02010600030101010101" pitchFamily="2" charset="-122"/>
              </a:rPr>
              <a:t>/</a:t>
            </a:r>
            <a:r>
              <a:rPr lang="zh-CN" altLang="en-US" sz="2800" b="1">
                <a:ea typeface="宋体" panose="02010600030101010101" pitchFamily="2" charset="-122"/>
              </a:rPr>
              <a:t>输出流操作。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/>
            <a:endParaRPr lang="zh-CN" altLang="en-US" sz="28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cin</a:t>
            </a:r>
            <a:r>
              <a:rPr lang="zh-CN" altLang="en-US" b="1">
                <a:ea typeface="宋体" panose="02010600030101010101" pitchFamily="2" charset="-122"/>
              </a:rPr>
              <a:t>是类</a:t>
            </a:r>
            <a:r>
              <a:rPr lang="en-US" altLang="zh-CN" b="1">
                <a:ea typeface="宋体" panose="02010600030101010101" pitchFamily="2" charset="-122"/>
              </a:rPr>
              <a:t>istream</a:t>
            </a:r>
            <a:r>
              <a:rPr lang="zh-CN" altLang="en-US" b="1">
                <a:ea typeface="宋体" panose="02010600030101010101" pitchFamily="2" charset="-122"/>
              </a:rPr>
              <a:t>的对象，默认输入是键盘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cout</a:t>
            </a:r>
            <a:r>
              <a:rPr lang="zh-CN" altLang="en-US" b="1">
                <a:ea typeface="宋体" panose="02010600030101010101" pitchFamily="2" charset="-122"/>
              </a:rPr>
              <a:t>是类</a:t>
            </a:r>
            <a:r>
              <a:rPr lang="en-US" altLang="zh-CN" b="1">
                <a:ea typeface="宋体" panose="02010600030101010101" pitchFamily="2" charset="-122"/>
              </a:rPr>
              <a:t>ostream</a:t>
            </a:r>
            <a:r>
              <a:rPr lang="zh-CN" altLang="en-US" b="1">
                <a:ea typeface="宋体" panose="02010600030101010101" pitchFamily="2" charset="-122"/>
              </a:rPr>
              <a:t>的对象，默认输出是屏幕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cerr</a:t>
            </a:r>
            <a:r>
              <a:rPr lang="zh-CN" altLang="en-US" b="1">
                <a:ea typeface="宋体" panose="02010600030101010101" pitchFamily="2" charset="-122"/>
              </a:rPr>
              <a:t>是</a:t>
            </a:r>
            <a:r>
              <a:rPr lang="en-US" altLang="zh-CN" b="1">
                <a:ea typeface="宋体" panose="02010600030101010101" pitchFamily="2" charset="-122"/>
              </a:rPr>
              <a:t>ostream</a:t>
            </a:r>
            <a:r>
              <a:rPr lang="zh-CN" altLang="en-US" b="1">
                <a:ea typeface="宋体" panose="02010600030101010101" pitchFamily="2" charset="-122"/>
              </a:rPr>
              <a:t>类的对象，与标准错误输出设备相关联，是非缓冲型标准出错流对象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clog</a:t>
            </a:r>
            <a:r>
              <a:rPr lang="zh-CN" altLang="en-US" b="1">
                <a:ea typeface="宋体" panose="02010600030101010101" pitchFamily="2" charset="-122"/>
              </a:rPr>
              <a:t>是</a:t>
            </a:r>
            <a:r>
              <a:rPr lang="en-US" altLang="zh-CN" b="1">
                <a:ea typeface="宋体" panose="02010600030101010101" pitchFamily="2" charset="-122"/>
              </a:rPr>
              <a:t>ostream</a:t>
            </a:r>
            <a:r>
              <a:rPr lang="zh-CN" altLang="en-US" b="1">
                <a:ea typeface="宋体" panose="02010600030101010101" pitchFamily="2" charset="-122"/>
              </a:rPr>
              <a:t>类的对象，与标准错误输出设备相关联，是缓冲型标准出错流对象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4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iostream.h</a:t>
            </a:r>
            <a:r>
              <a:rPr lang="zh-CN" alt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ea"/>
              </a:rPr>
              <a:t>中几个预定义的流对象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marL="365125" indent="-255905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altLang="zh-CN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实现流的输入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，在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istream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中定义，从输入流中提取一个字符序列，又称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流提取运算符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。 </a:t>
            </a:r>
            <a:endParaRPr lang="en-US" altLang="zh-CN" sz="2700" b="1" dirty="0">
              <a:latin typeface="Times New Roman" pitchFamily="18" charset="0"/>
              <a:ea typeface="宋体" pitchFamily="2" charset="-122"/>
            </a:endParaRPr>
          </a:p>
          <a:p>
            <a:pPr marL="109220" indent="0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cin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&gt;&gt;grade;	//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把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grade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的值从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cin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输入到内存</a:t>
            </a:r>
          </a:p>
          <a:p>
            <a:pPr marL="365125" indent="-255905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altLang="zh-CN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实现流的输出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，在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ostream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中定义，往输出流中插入一个字符序列，又称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流插入运算符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700" b="1" dirty="0">
              <a:latin typeface="Times New Roman" pitchFamily="18" charset="0"/>
              <a:ea typeface="宋体" pitchFamily="2" charset="-122"/>
            </a:endParaRPr>
          </a:p>
          <a:p>
            <a:pPr marL="109220" indent="0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&lt;&lt;grade;	//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把变量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grade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的值从内存输出到屏幕</a:t>
            </a:r>
            <a:endParaRPr lang="en-US" altLang="zh-CN" sz="2700" b="1" dirty="0">
              <a:latin typeface="Times New Roman" pitchFamily="18" charset="0"/>
              <a:ea typeface="宋体" pitchFamily="2" charset="-122"/>
            </a:endParaRPr>
          </a:p>
          <a:p>
            <a:pPr marL="365125" indent="-255905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&gt;&gt; 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完全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能够识别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所处理的类型，只要正确声明了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grade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的类型。</a:t>
            </a:r>
          </a:p>
          <a:p>
            <a:pPr marL="365125" indent="-255905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zh-CN" altLang="en-US" sz="2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黑体" pitchFamily="49" charset="-122"/>
              </a:rPr>
              <a:t>运算符重载</a:t>
            </a:r>
            <a:br>
              <a:rPr lang="zh-CN" alt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黑体" pitchFamily="49" charset="-122"/>
              </a:rPr>
            </a:b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营指数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1E4FF"/>
      </a:accent1>
      <a:accent2>
        <a:srgbClr val="0099CC"/>
      </a:accent2>
      <a:accent3>
        <a:srgbClr val="FFFFFF"/>
      </a:accent3>
      <a:accent4>
        <a:srgbClr val="000000"/>
      </a:accent4>
      <a:accent5>
        <a:srgbClr val="D4EFFF"/>
      </a:accent5>
      <a:accent6>
        <a:srgbClr val="0089B7"/>
      </a:accent6>
      <a:hlink>
        <a:srgbClr val="003399"/>
      </a:hlink>
      <a:folHlink>
        <a:srgbClr val="61C2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营指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E4F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5EFFF"/>
        </a:accent5>
        <a:accent6>
          <a:srgbClr val="008AB9"/>
        </a:accent6>
        <a:hlink>
          <a:srgbClr val="003399"/>
        </a:hlink>
        <a:folHlink>
          <a:srgbClr val="61C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887</TotalTime>
  <Pages>0</Pages>
  <Words>3579</Words>
  <Characters>0</Characters>
  <Application>Microsoft Office PowerPoint</Application>
  <DocSecurity>0</DocSecurity>
  <PresentationFormat>全屏显示(4:3)</PresentationFormat>
  <Lines>0</Lines>
  <Paragraphs>659</Paragraphs>
  <Slides>61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黑体</vt:lpstr>
      <vt:lpstr>楷体</vt:lpstr>
      <vt:lpstr>楷体_GB2312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经营指数</vt:lpstr>
      <vt:lpstr>面向对象程序设计</vt:lpstr>
      <vt:lpstr>主要内容</vt:lpstr>
      <vt:lpstr>流的概念</vt:lpstr>
      <vt:lpstr>PowerPoint 演示文稿</vt:lpstr>
      <vt:lpstr>iostream类库的头文件</vt:lpstr>
      <vt:lpstr>I/O流类库</vt:lpstr>
      <vt:lpstr>PowerPoint 演示文稿</vt:lpstr>
      <vt:lpstr>iostream.h中几个预定义的流对象</vt:lpstr>
      <vt:lpstr>运算符重载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文件的操作</vt:lpstr>
      <vt:lpstr>文件</vt:lpstr>
      <vt:lpstr>文件的操作具体步骤</vt:lpstr>
      <vt:lpstr>创建文件流对象</vt:lpstr>
      <vt:lpstr>打开文件</vt:lpstr>
      <vt:lpstr>open函数</vt:lpstr>
      <vt:lpstr>PowerPoint 演示文稿</vt:lpstr>
      <vt:lpstr>文件打开的方式</vt:lpstr>
      <vt:lpstr>Open 默认值</vt:lpstr>
      <vt:lpstr>PowerPoint 演示文稿</vt:lpstr>
      <vt:lpstr>is_open函数,</vt:lpstr>
      <vt:lpstr>关闭文件</vt:lpstr>
      <vt:lpstr>文件的读写</vt:lpstr>
      <vt:lpstr>例子：将10个整数写入文件再读出</vt:lpstr>
      <vt:lpstr>PowerPoint 演示文稿</vt:lpstr>
      <vt:lpstr>使用重载的运算符读写对象</vt:lpstr>
      <vt:lpstr>PowerPoint 演示文稿</vt:lpstr>
      <vt:lpstr>PowerPoint 演示文稿</vt:lpstr>
      <vt:lpstr>文件的随机读写</vt:lpstr>
      <vt:lpstr>PowerPoint 演示文稿</vt:lpstr>
      <vt:lpstr>例子：将10个整数写入文件，再逆序读出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subject/>
  <dc:creator>cindy</dc:creator>
  <cp:keywords/>
  <dc:description/>
  <cp:lastModifiedBy>szu</cp:lastModifiedBy>
  <cp:revision>62</cp:revision>
  <dcterms:created xsi:type="dcterms:W3CDTF">2015-01-19T08:02:15Z</dcterms:created>
  <dcterms:modified xsi:type="dcterms:W3CDTF">2022-06-07T01:57:28Z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