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4" r:id="rId1"/>
  </p:sldMasterIdLst>
  <p:notesMasterIdLst>
    <p:notesMasterId r:id="rId50"/>
  </p:notesMasterIdLst>
  <p:sldIdLst>
    <p:sldId id="2640" r:id="rId2"/>
    <p:sldId id="2078" r:id="rId3"/>
    <p:sldId id="2076" r:id="rId4"/>
    <p:sldId id="2077" r:id="rId5"/>
    <p:sldId id="2727" r:id="rId6"/>
    <p:sldId id="2079" r:id="rId7"/>
    <p:sldId id="2080" r:id="rId8"/>
    <p:sldId id="2719" r:id="rId9"/>
    <p:sldId id="2729" r:id="rId10"/>
    <p:sldId id="2720" r:id="rId11"/>
    <p:sldId id="2728" r:id="rId12"/>
    <p:sldId id="2612" r:id="rId13"/>
    <p:sldId id="2613" r:id="rId14"/>
    <p:sldId id="1278" r:id="rId15"/>
    <p:sldId id="2614" r:id="rId16"/>
    <p:sldId id="2615" r:id="rId17"/>
    <p:sldId id="2616" r:id="rId18"/>
    <p:sldId id="2617" r:id="rId19"/>
    <p:sldId id="2082" r:id="rId20"/>
    <p:sldId id="2083" r:id="rId21"/>
    <p:sldId id="2084" r:id="rId22"/>
    <p:sldId id="2085" r:id="rId23"/>
    <p:sldId id="2086" r:id="rId24"/>
    <p:sldId id="2721" r:id="rId25"/>
    <p:sldId id="2722" r:id="rId26"/>
    <p:sldId id="2723" r:id="rId27"/>
    <p:sldId id="2724" r:id="rId28"/>
    <p:sldId id="2725" r:id="rId29"/>
    <p:sldId id="2726" r:id="rId30"/>
    <p:sldId id="2730" r:id="rId31"/>
    <p:sldId id="2087" r:id="rId32"/>
    <p:sldId id="2088" r:id="rId33"/>
    <p:sldId id="1282" r:id="rId34"/>
    <p:sldId id="1283" r:id="rId35"/>
    <p:sldId id="1284" r:id="rId36"/>
    <p:sldId id="1285" r:id="rId37"/>
    <p:sldId id="1286" r:id="rId38"/>
    <p:sldId id="1287" r:id="rId39"/>
    <p:sldId id="1288" r:id="rId40"/>
    <p:sldId id="1289" r:id="rId41"/>
    <p:sldId id="1290" r:id="rId42"/>
    <p:sldId id="1291" r:id="rId43"/>
    <p:sldId id="2089" r:id="rId44"/>
    <p:sldId id="1292" r:id="rId45"/>
    <p:sldId id="1293" r:id="rId46"/>
    <p:sldId id="1294" r:id="rId47"/>
    <p:sldId id="1295" r:id="rId48"/>
    <p:sldId id="2568" r:id="rId49"/>
  </p:sldIdLst>
  <p:sldSz cx="9144000" cy="6858000" type="screen4x3"/>
  <p:notesSz cx="6858000" cy="9144000"/>
  <p:custDataLst>
    <p:tags r:id="rId51"/>
  </p:custDataLst>
  <p:defaultTextStyle>
    <a:defPPr>
      <a:defRPr lang="zh-CN"/>
    </a:defPPr>
    <a:lvl1pPr algn="l" rtl="0" eaLnBrk="0" fontAlgn="base" hangingPunct="0">
      <a:spcBef>
        <a:spcPct val="0"/>
      </a:spcBef>
      <a:spcAft>
        <a:spcPct val="0"/>
      </a:spcAft>
      <a:defRPr sz="26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6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6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6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6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6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6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6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6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8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67C8"/>
    <a:srgbClr val="AAEFD0"/>
    <a:srgbClr val="8F8FFF"/>
    <a:srgbClr val="0000FF"/>
    <a:srgbClr val="000000"/>
    <a:srgbClr val="FFF4C7"/>
    <a:srgbClr val="FF5D5D"/>
    <a:srgbClr val="FF00FF"/>
    <a:srgbClr val="8FFF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06" autoAdjust="0"/>
    <p:restoredTop sz="94660" autoAdjust="0"/>
  </p:normalViewPr>
  <p:slideViewPr>
    <p:cSldViewPr>
      <p:cViewPr>
        <p:scale>
          <a:sx n="75" d="100"/>
          <a:sy n="75" d="100"/>
        </p:scale>
        <p:origin x="834" y="330"/>
      </p:cViewPr>
      <p:guideLst>
        <p:guide orient="horz" pos="2183"/>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308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3346EA69-0BCB-47F3-843B-FDD13C4191E9}"/>
              </a:ext>
            </a:extLst>
          </p:cNvPr>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buFontTx/>
              <a:buNone/>
              <a:defRPr sz="1200">
                <a:latin typeface="Times New Roman" panose="02020603050405020304" charset="0"/>
                <a:ea typeface="宋体" panose="02010600030101010101" pitchFamily="2" charset="-122"/>
                <a:cs typeface="+mn-cs"/>
              </a:defRPr>
            </a:lvl1pPr>
          </a:lstStyle>
          <a:p>
            <a:pPr>
              <a:defRPr/>
            </a:pPr>
            <a:endParaRPr lang="en-US" altLang="zh-CN"/>
          </a:p>
        </p:txBody>
      </p:sp>
      <p:sp>
        <p:nvSpPr>
          <p:cNvPr id="27651" name="Rectangle 3">
            <a:extLst>
              <a:ext uri="{FF2B5EF4-FFF2-40B4-BE49-F238E27FC236}">
                <a16:creationId xmlns:a16="http://schemas.microsoft.com/office/drawing/2014/main" id="{4C235E41-2BD3-4500-AB2C-5673F43E12FB}"/>
              </a:ext>
            </a:extLst>
          </p:cNvPr>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buFontTx/>
              <a:buNone/>
              <a:defRPr sz="1200">
                <a:latin typeface="Times New Roman" panose="02020603050405020304" charset="0"/>
                <a:ea typeface="宋体" panose="02010600030101010101" pitchFamily="2" charset="-122"/>
                <a:cs typeface="+mn-cs"/>
              </a:defRPr>
            </a:lvl1pPr>
          </a:lstStyle>
          <a:p>
            <a:pPr>
              <a:defRPr/>
            </a:pPr>
            <a:endParaRPr lang="en-US" altLang="zh-CN"/>
          </a:p>
        </p:txBody>
      </p:sp>
      <p:sp>
        <p:nvSpPr>
          <p:cNvPr id="5124" name="Rectangle 4">
            <a:extLst>
              <a:ext uri="{FF2B5EF4-FFF2-40B4-BE49-F238E27FC236}">
                <a16:creationId xmlns:a16="http://schemas.microsoft.com/office/drawing/2014/main" id="{C5E62D70-7243-4F8D-B69B-0B7F0273FED6}"/>
              </a:ext>
            </a:extLst>
          </p:cNvPr>
          <p:cNvSpPr>
            <a:spLocks noGrp="1" noRot="1" noChangeAspect="1"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41" name="Rectangle 5">
            <a:extLst>
              <a:ext uri="{FF2B5EF4-FFF2-40B4-BE49-F238E27FC236}">
                <a16:creationId xmlns:a16="http://schemas.microsoft.com/office/drawing/2014/main" id="{F02BB925-CE11-4D96-9626-15BBDF347E26}"/>
              </a:ext>
            </a:extLst>
          </p:cNvPr>
          <p:cNvSpPr>
            <a:spLocks noGrp="1" noChangeArrowheads="1"/>
          </p:cNvSpPr>
          <p:nvPr>
            <p:ph type="body" sz="quarter" idx="4294967295"/>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7654" name="Rectangle 6">
            <a:extLst>
              <a:ext uri="{FF2B5EF4-FFF2-40B4-BE49-F238E27FC236}">
                <a16:creationId xmlns:a16="http://schemas.microsoft.com/office/drawing/2014/main" id="{57811D5E-EA20-4C49-9017-F97B46EE22FC}"/>
              </a:ext>
            </a:extLst>
          </p:cNvPr>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buFontTx/>
              <a:buNone/>
              <a:defRPr sz="1200">
                <a:latin typeface="Times New Roman" panose="02020603050405020304" charset="0"/>
                <a:ea typeface="宋体" panose="02010600030101010101" pitchFamily="2" charset="-122"/>
                <a:cs typeface="+mn-cs"/>
              </a:defRPr>
            </a:lvl1pPr>
          </a:lstStyle>
          <a:p>
            <a:pPr>
              <a:defRPr/>
            </a:pPr>
            <a:endParaRPr lang="en-US" altLang="zh-CN"/>
          </a:p>
        </p:txBody>
      </p:sp>
      <p:sp>
        <p:nvSpPr>
          <p:cNvPr id="27655" name="Rectangle 7">
            <a:extLst>
              <a:ext uri="{FF2B5EF4-FFF2-40B4-BE49-F238E27FC236}">
                <a16:creationId xmlns:a16="http://schemas.microsoft.com/office/drawing/2014/main" id="{3BEF7DCB-045B-47EE-9396-8395E0476B3B}"/>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Char char="•"/>
              <a:defRPr sz="1200" noProof="1"/>
            </a:lvl1pPr>
          </a:lstStyle>
          <a:p>
            <a:fld id="{491DE3BA-127A-4FB7-BFBF-F739459A7140}" type="slidenum">
              <a:rPr altLang="zh-CN"/>
              <a:pPr/>
              <a:t>‹#›</a:t>
            </a:fld>
            <a:endParaRPr lang="zh-CN"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457200" algn="l" rtl="0" eaLnBrk="0" fontAlgn="base" hangingPunct="0">
      <a:spcBef>
        <a:spcPct val="30000"/>
      </a:spcBef>
      <a:spcAft>
        <a:spcPct val="0"/>
      </a:spcAft>
      <a:defRPr sz="1200" kern="1200">
        <a:solidFill>
          <a:schemeClr val="tx1"/>
        </a:solidFill>
        <a:latin typeface="Times New Roman" panose="0202060305040502030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89A60C44-BC1A-4EC2-902A-9F1D98EF93D1}" type="datetime1">
              <a:rPr lang="zh-CN" altLang="en-US" smtClean="0"/>
              <a:t>2024/4/12</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AC189A73-95A4-46F3-9EE8-EFE7F63B5B92}" type="slidenum">
              <a:rPr lang="en-US" altLang="zh-CN" smtClean="0"/>
              <a:pPr/>
              <a:t>‹#›</a:t>
            </a:fld>
            <a:endParaRPr lang="zh-CN" altLang="en-US"/>
          </a:p>
        </p:txBody>
      </p:sp>
    </p:spTree>
    <p:extLst>
      <p:ext uri="{BB962C8B-B14F-4D97-AF65-F5344CB8AC3E}">
        <p14:creationId xmlns:p14="http://schemas.microsoft.com/office/powerpoint/2010/main" val="4167826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1E261FC-6F6D-455C-BA22-80122BED5707}" type="datetime1">
              <a:rPr lang="zh-CN" altLang="en-US" smtClean="0"/>
              <a:t>2024/4/12</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fld id="{6B22F825-74FB-4A90-8F26-C04107F2087A}" type="slidenum">
              <a:rPr lang="en-US" altLang="zh-CN" smtClean="0"/>
              <a:pPr/>
              <a:t>‹#›</a:t>
            </a:fld>
            <a:endParaRPr lang="zh-CN" altLang="en-US"/>
          </a:p>
        </p:txBody>
      </p:sp>
    </p:spTree>
    <p:extLst>
      <p:ext uri="{BB962C8B-B14F-4D97-AF65-F5344CB8AC3E}">
        <p14:creationId xmlns:p14="http://schemas.microsoft.com/office/powerpoint/2010/main" val="1570249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154F14D-8DB0-4779-B9B6-A48993D99A49}" type="datetime1">
              <a:rPr lang="zh-CN" altLang="en-US" smtClean="0"/>
              <a:t>2024/4/12</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6B22F825-74FB-4A90-8F26-C04107F2087A}" type="slidenum">
              <a:rPr lang="en-US" altLang="zh-CN" smtClean="0"/>
              <a:pPr/>
              <a:t>‹#›</a:t>
            </a:fld>
            <a:endParaRPr lang="zh-CN" altLang="en-US"/>
          </a:p>
        </p:txBody>
      </p:sp>
    </p:spTree>
    <p:extLst>
      <p:ext uri="{BB962C8B-B14F-4D97-AF65-F5344CB8AC3E}">
        <p14:creationId xmlns:p14="http://schemas.microsoft.com/office/powerpoint/2010/main" val="1051111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单击此处编辑母版文本样式</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4C64A79-84A0-4B8E-85C9-2304F07A160F}" type="datetime1">
              <a:rPr lang="zh-CN" altLang="en-US" smtClean="0"/>
              <a:t>2024/4/12</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6B22F825-74FB-4A90-8F26-C04107F2087A}" type="slidenum">
              <a:rPr lang="en-US" altLang="zh-CN" smtClean="0"/>
              <a:pPr/>
              <a:t>‹#›</a:t>
            </a:fld>
            <a:endParaRPr lang="zh-CN" alt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41726366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054B53F-67BB-47EF-870F-39C6E5C51E9E}" type="datetime1">
              <a:rPr lang="zh-CN" altLang="en-US" smtClean="0"/>
              <a:t>2024/4/12</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6B22F825-74FB-4A90-8F26-C04107F2087A}" type="slidenum">
              <a:rPr lang="en-US" altLang="zh-CN" smtClean="0"/>
              <a:pPr/>
              <a:t>‹#›</a:t>
            </a:fld>
            <a:endParaRPr lang="zh-CN" altLang="en-US"/>
          </a:p>
        </p:txBody>
      </p:sp>
    </p:spTree>
    <p:extLst>
      <p:ext uri="{BB962C8B-B14F-4D97-AF65-F5344CB8AC3E}">
        <p14:creationId xmlns:p14="http://schemas.microsoft.com/office/powerpoint/2010/main" val="3153798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9F792FF-AD12-4F3C-A315-73E4A5D58C8E}" type="datetime1">
              <a:rPr lang="zh-CN" altLang="en-US" smtClean="0"/>
              <a:t>2024/4/12</a:t>
            </a:fld>
            <a:endParaRPr lang="zh-CN" altLang="en-US"/>
          </a:p>
        </p:txBody>
      </p:sp>
      <p:sp>
        <p:nvSpPr>
          <p:cNvPr id="4"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6B22F825-74FB-4A90-8F26-C04107F2087A}" type="slidenum">
              <a:rPr lang="en-US" altLang="zh-CN" smtClean="0"/>
              <a:pPr/>
              <a:t>‹#›</a:t>
            </a:fld>
            <a:endParaRPr lang="zh-CN" altLang="en-US"/>
          </a:p>
        </p:txBody>
      </p:sp>
    </p:spTree>
    <p:extLst>
      <p:ext uri="{BB962C8B-B14F-4D97-AF65-F5344CB8AC3E}">
        <p14:creationId xmlns:p14="http://schemas.microsoft.com/office/powerpoint/2010/main" val="35009804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2C56B36-2EEB-46A9-B3B3-758742020836}" type="datetime1">
              <a:rPr lang="zh-CN" altLang="en-US" smtClean="0"/>
              <a:t>2024/4/12</a:t>
            </a:fld>
            <a:endParaRPr lang="zh-CN" altLang="en-US"/>
          </a:p>
        </p:txBody>
      </p:sp>
      <p:sp>
        <p:nvSpPr>
          <p:cNvPr id="4"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6B22F825-74FB-4A90-8F26-C04107F2087A}" type="slidenum">
              <a:rPr lang="en-US" altLang="zh-CN" smtClean="0"/>
              <a:pPr/>
              <a:t>‹#›</a:t>
            </a:fld>
            <a:endParaRPr lang="zh-CN" altLang="en-US"/>
          </a:p>
        </p:txBody>
      </p:sp>
    </p:spTree>
    <p:extLst>
      <p:ext uri="{BB962C8B-B14F-4D97-AF65-F5344CB8AC3E}">
        <p14:creationId xmlns:p14="http://schemas.microsoft.com/office/powerpoint/2010/main" val="7174905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A04B2C6-E2A1-4D70-A446-3407F3B61CDB}" type="datetime1">
              <a:rPr lang="zh-CN" altLang="en-US" smtClean="0"/>
              <a:t>2024/4/12</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87FCB4C7-0414-4383-AD8A-B6D988BE6D7B}" type="slidenum">
              <a:rPr lang="en-US" altLang="zh-CN" smtClean="0"/>
              <a:pPr/>
              <a:t>‹#›</a:t>
            </a:fld>
            <a:endParaRPr lang="zh-CN" altLang="en-US"/>
          </a:p>
        </p:txBody>
      </p:sp>
    </p:spTree>
    <p:extLst>
      <p:ext uri="{BB962C8B-B14F-4D97-AF65-F5344CB8AC3E}">
        <p14:creationId xmlns:p14="http://schemas.microsoft.com/office/powerpoint/2010/main" val="5127883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57893AA-0770-486F-ABAC-2B5FEA7A28CE}" type="datetime1">
              <a:rPr lang="zh-CN" altLang="en-US" smtClean="0"/>
              <a:t>2024/4/12</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6B22F825-74FB-4A90-8F26-C04107F2087A}" type="slidenum">
              <a:rPr lang="en-US" altLang="zh-CN" smtClean="0"/>
              <a:pPr/>
              <a:t>‹#›</a:t>
            </a:fld>
            <a:endParaRPr lang="zh-CN" altLang="en-US"/>
          </a:p>
        </p:txBody>
      </p:sp>
    </p:spTree>
    <p:extLst>
      <p:ext uri="{BB962C8B-B14F-4D97-AF65-F5344CB8AC3E}">
        <p14:creationId xmlns:p14="http://schemas.microsoft.com/office/powerpoint/2010/main" val="3901665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3"/>
          <p:cNvSpPr>
            <a:spLocks noGrp="1"/>
          </p:cNvSpPr>
          <p:nvPr>
            <p:ph type="dt" sz="half" idx="10"/>
          </p:nvPr>
        </p:nvSpPr>
        <p:spPr/>
        <p:txBody>
          <a:bodyPr/>
          <a:lstStyle/>
          <a:p>
            <a:fld id="{9F0690CB-469E-4F48-87F0-483F54B0E25C}" type="datetime1">
              <a:rPr lang="zh-CN" altLang="en-US" smtClean="0"/>
              <a:t>2024/4/12</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lvl1pPr marL="0" indent="0">
              <a:buFont typeface="Arial" panose="020B0604020202020204" pitchFamily="34" charset="0"/>
              <a:buNone/>
              <a:defRPr/>
            </a:lvl1pPr>
          </a:lstStyle>
          <a:p>
            <a:fld id="{E4B92671-3919-4551-B01E-6DE12CEF1945}" type="slidenum">
              <a:rPr lang="en-US" altLang="zh-CN" smtClean="0"/>
              <a:pPr/>
              <a:t>‹#›</a:t>
            </a:fld>
            <a:endParaRPr lang="zh-CN" altLang="en-US" dirty="0"/>
          </a:p>
        </p:txBody>
      </p:sp>
    </p:spTree>
    <p:extLst>
      <p:ext uri="{BB962C8B-B14F-4D97-AF65-F5344CB8AC3E}">
        <p14:creationId xmlns:p14="http://schemas.microsoft.com/office/powerpoint/2010/main" val="1271424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3A05714-F4ED-4AF7-BB94-C67964341662}" type="datetime1">
              <a:rPr lang="zh-CN" altLang="en-US" smtClean="0"/>
              <a:t>2024/4/12</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7BDB421E-0E4C-4BF2-8F72-6BC08ED6FE31}" type="slidenum">
              <a:rPr lang="en-US" altLang="zh-CN" smtClean="0"/>
              <a:pPr/>
              <a:t>‹#›</a:t>
            </a:fld>
            <a:endParaRPr lang="zh-CN" altLang="en-US"/>
          </a:p>
        </p:txBody>
      </p:sp>
    </p:spTree>
    <p:extLst>
      <p:ext uri="{BB962C8B-B14F-4D97-AF65-F5344CB8AC3E}">
        <p14:creationId xmlns:p14="http://schemas.microsoft.com/office/powerpoint/2010/main" val="1306748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073BCB72-58C2-4138-AAFB-2F62C9C9BB4E}" type="datetime1">
              <a:rPr lang="zh-CN" altLang="en-US" smtClean="0"/>
              <a:t>2024/4/12</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fld id="{9671C503-3757-4A14-AE60-E6C89E34B339}" type="slidenum">
              <a:rPr lang="en-US" altLang="zh-CN" smtClean="0"/>
              <a:pPr/>
              <a:t>‹#›</a:t>
            </a:fld>
            <a:endParaRPr lang="zh-CN" altLang="en-US"/>
          </a:p>
        </p:txBody>
      </p:sp>
    </p:spTree>
    <p:extLst>
      <p:ext uri="{BB962C8B-B14F-4D97-AF65-F5344CB8AC3E}">
        <p14:creationId xmlns:p14="http://schemas.microsoft.com/office/powerpoint/2010/main" val="772449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03E6D01F-AA18-4D3F-954B-1C2D3E6E01AE}" type="datetime1">
              <a:rPr lang="zh-CN" altLang="en-US" smtClean="0"/>
              <a:t>2024/4/12</a:t>
            </a:fld>
            <a:endParaRPr lang="zh-CN" altLang="en-US"/>
          </a:p>
        </p:txBody>
      </p:sp>
      <p:sp>
        <p:nvSpPr>
          <p:cNvPr id="8" name="Footer Placeholder 7"/>
          <p:cNvSpPr>
            <a:spLocks noGrp="1"/>
          </p:cNvSpPr>
          <p:nvPr>
            <p:ph type="ftr" sz="quarter" idx="11"/>
          </p:nvPr>
        </p:nvSpPr>
        <p:spPr/>
        <p:txBody>
          <a:bodyPr/>
          <a:lstStyle/>
          <a:p>
            <a:pPr>
              <a:defRPr/>
            </a:pPr>
            <a:endParaRPr lang="zh-CN" altLang="en-US"/>
          </a:p>
        </p:txBody>
      </p:sp>
      <p:sp>
        <p:nvSpPr>
          <p:cNvPr id="9" name="Slide Number Placeholder 8"/>
          <p:cNvSpPr>
            <a:spLocks noGrp="1"/>
          </p:cNvSpPr>
          <p:nvPr>
            <p:ph type="sldNum" sz="quarter" idx="12"/>
          </p:nvPr>
        </p:nvSpPr>
        <p:spPr/>
        <p:txBody>
          <a:bodyPr/>
          <a:lstStyle/>
          <a:p>
            <a:fld id="{FFBEDFAE-8530-403C-9C1B-DD807935479F}" type="slidenum">
              <a:rPr lang="en-US" altLang="zh-CN" smtClean="0"/>
              <a:pPr/>
              <a:t>‹#›</a:t>
            </a:fld>
            <a:endParaRPr lang="zh-CN" altLang="en-US"/>
          </a:p>
        </p:txBody>
      </p:sp>
    </p:spTree>
    <p:extLst>
      <p:ext uri="{BB962C8B-B14F-4D97-AF65-F5344CB8AC3E}">
        <p14:creationId xmlns:p14="http://schemas.microsoft.com/office/powerpoint/2010/main" val="3764741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6" name="Slide Number Placeholder 4"/>
          <p:cNvSpPr>
            <a:spLocks noGrp="1"/>
          </p:cNvSpPr>
          <p:nvPr>
            <p:ph type="sldNum" sz="quarter" idx="12"/>
          </p:nvPr>
        </p:nvSpPr>
        <p:spPr/>
        <p:txBody>
          <a:bodyPr/>
          <a:lstStyle>
            <a:lvl1pPr marL="0" indent="0">
              <a:buFont typeface="Arial" panose="020B0604020202020204" pitchFamily="34" charset="0"/>
              <a:buNone/>
              <a:defRPr>
                <a:latin typeface="Arial Black" panose="020B0A04020102020204" pitchFamily="34" charset="0"/>
              </a:defRPr>
            </a:lvl1pPr>
          </a:lstStyle>
          <a:p>
            <a:fld id="{388FD6BD-529E-40AC-9500-EA86F07DFC68}" type="slidenum">
              <a:rPr lang="en-US" altLang="zh-CN" smtClean="0"/>
              <a:pPr/>
              <a:t>‹#›</a:t>
            </a:fld>
            <a:endParaRPr lang="zh-CN" altLang="en-US" dirty="0"/>
          </a:p>
        </p:txBody>
      </p:sp>
    </p:spTree>
    <p:extLst>
      <p:ext uri="{BB962C8B-B14F-4D97-AF65-F5344CB8AC3E}">
        <p14:creationId xmlns:p14="http://schemas.microsoft.com/office/powerpoint/2010/main" val="3410715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BA43D54-1773-46D4-B126-8500E77B8D01}" type="datetime1">
              <a:rPr lang="zh-CN" altLang="en-US" smtClean="0"/>
              <a:t>2024/4/12</a:t>
            </a:fld>
            <a:endParaRPr lang="zh-CN" altLang="en-US"/>
          </a:p>
        </p:txBody>
      </p:sp>
      <p:sp>
        <p:nvSpPr>
          <p:cNvPr id="5" name="Footer Placeholder 2"/>
          <p:cNvSpPr>
            <a:spLocks noGrp="1"/>
          </p:cNvSpPr>
          <p:nvPr>
            <p:ph type="ftr" sz="quarter" idx="11"/>
          </p:nvPr>
        </p:nvSpPr>
        <p:spPr/>
        <p:txBody>
          <a:bodyPr/>
          <a:lstStyle/>
          <a:p>
            <a:pPr>
              <a:defRPr/>
            </a:pPr>
            <a:endParaRPr lang="zh-CN" altLang="en-US"/>
          </a:p>
        </p:txBody>
      </p:sp>
      <p:sp>
        <p:nvSpPr>
          <p:cNvPr id="6" name="Slide Number Placeholder 3"/>
          <p:cNvSpPr>
            <a:spLocks noGrp="1"/>
          </p:cNvSpPr>
          <p:nvPr>
            <p:ph type="sldNum" sz="quarter" idx="12"/>
          </p:nvPr>
        </p:nvSpPr>
        <p:spPr/>
        <p:txBody>
          <a:bodyPr/>
          <a:lstStyle/>
          <a:p>
            <a:fld id="{CEE6DC8A-EE1B-4E98-8537-CA8875BD724B}" type="slidenum">
              <a:rPr lang="en-US" altLang="zh-CN" smtClean="0"/>
              <a:pPr/>
              <a:t>‹#›</a:t>
            </a:fld>
            <a:endParaRPr lang="zh-CN" altLang="en-US"/>
          </a:p>
        </p:txBody>
      </p:sp>
    </p:spTree>
    <p:extLst>
      <p:ext uri="{BB962C8B-B14F-4D97-AF65-F5344CB8AC3E}">
        <p14:creationId xmlns:p14="http://schemas.microsoft.com/office/powerpoint/2010/main" val="2576465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Date Placeholder 4"/>
          <p:cNvSpPr>
            <a:spLocks noGrp="1"/>
          </p:cNvSpPr>
          <p:nvPr>
            <p:ph type="dt" sz="half" idx="10"/>
          </p:nvPr>
        </p:nvSpPr>
        <p:spPr/>
        <p:txBody>
          <a:bodyPr/>
          <a:lstStyle/>
          <a:p>
            <a:fld id="{4FA306F7-E15D-4248-8FC2-A6D2B91D3FF3}" type="datetime1">
              <a:rPr lang="zh-CN" altLang="en-US" smtClean="0"/>
              <a:t>2024/4/12</a:t>
            </a:fld>
            <a:endParaRPr lang="zh-CN" altLang="en-US"/>
          </a:p>
        </p:txBody>
      </p:sp>
      <p:sp>
        <p:nvSpPr>
          <p:cNvPr id="5" name="Footer Placeholder 5"/>
          <p:cNvSpPr>
            <a:spLocks noGrp="1"/>
          </p:cNvSpPr>
          <p:nvPr>
            <p:ph type="ftr" sz="quarter" idx="11"/>
          </p:nvPr>
        </p:nvSpPr>
        <p:spPr/>
        <p:txBody>
          <a:bodyPr/>
          <a:lstStyle/>
          <a:p>
            <a:pPr>
              <a:defRPr/>
            </a:pPr>
            <a:endParaRPr lang="zh-CN" altLang="en-US"/>
          </a:p>
        </p:txBody>
      </p:sp>
      <p:sp>
        <p:nvSpPr>
          <p:cNvPr id="6" name="Slide Number Placeholder 6"/>
          <p:cNvSpPr>
            <a:spLocks noGrp="1"/>
          </p:cNvSpPr>
          <p:nvPr>
            <p:ph type="sldNum" sz="quarter" idx="12"/>
          </p:nvPr>
        </p:nvSpPr>
        <p:spPr/>
        <p:txBody>
          <a:bodyPr/>
          <a:lstStyle/>
          <a:p>
            <a:fld id="{B0A69290-9840-4ECB-9ED0-79D4846CF88B}" type="slidenum">
              <a:rPr lang="en-US" altLang="zh-CN" smtClean="0"/>
              <a:pPr/>
              <a:t>‹#›</a:t>
            </a:fld>
            <a:endParaRPr lang="zh-CN" altLang="en-US"/>
          </a:p>
        </p:txBody>
      </p:sp>
    </p:spTree>
    <p:extLst>
      <p:ext uri="{BB962C8B-B14F-4D97-AF65-F5344CB8AC3E}">
        <p14:creationId xmlns:p14="http://schemas.microsoft.com/office/powerpoint/2010/main" val="1206925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F4AB16C-1129-4DA8-A564-BB78D180491E}" type="datetime1">
              <a:rPr lang="zh-CN" altLang="en-US" smtClean="0"/>
              <a:t>2024/4/12</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fld id="{F5FD07E4-4DD7-4AD1-B06F-C467D92E90E3}" type="slidenum">
              <a:rPr lang="en-US" altLang="zh-CN" smtClean="0"/>
              <a:pPr/>
              <a:t>‹#›</a:t>
            </a:fld>
            <a:endParaRPr lang="zh-CN" altLang="en-US"/>
          </a:p>
        </p:txBody>
      </p:sp>
    </p:spTree>
    <p:extLst>
      <p:ext uri="{BB962C8B-B14F-4D97-AF65-F5344CB8AC3E}">
        <p14:creationId xmlns:p14="http://schemas.microsoft.com/office/powerpoint/2010/main" val="1541265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129654" y="19431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918879"/>
          </a:xfrm>
          <a:prstGeom prst="rect">
            <a:avLst/>
          </a:prstGeom>
        </p:spPr>
        <p:txBody>
          <a:bodyPr vert="horz" lIns="91440" tIns="45720" rIns="91440" bIns="45720" rtlCol="0" anchor="t">
            <a:no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483974" y="1550401"/>
            <a:ext cx="8465080" cy="509069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AEBD372-40A8-4B34-A6ED-BBD6B2EF37D2}" type="datetime1">
              <a:rPr lang="zh-CN" altLang="en-US" smtClean="0"/>
              <a:t>2024/4/12</a:t>
            </a:fld>
            <a:endParaRPr lang="zh-CN" alt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a:defRPr/>
            </a:pPr>
            <a:endParaRPr lang="zh-CN" altLang="en-US"/>
          </a:p>
        </p:txBody>
      </p:sp>
      <p:sp>
        <p:nvSpPr>
          <p:cNvPr id="6" name="Slide Number Placeholder 5"/>
          <p:cNvSpPr>
            <a:spLocks noGrp="1"/>
          </p:cNvSpPr>
          <p:nvPr>
            <p:ph type="sldNum" sz="quarter" idx="4"/>
          </p:nvPr>
        </p:nvSpPr>
        <p:spPr bwMode="gray">
          <a:xfrm>
            <a:off x="7786960" y="295736"/>
            <a:ext cx="628813" cy="767687"/>
          </a:xfrm>
          <a:prstGeom prst="rect">
            <a:avLst/>
          </a:prstGeom>
        </p:spPr>
        <p:txBody>
          <a:bodyPr vert="horz" lIns="91440" tIns="45720" rIns="91440" bIns="45720" rtlCol="0" anchor="b"/>
          <a:lstStyle>
            <a:lvl1pPr marL="0" indent="0" algn="ctr">
              <a:buFont typeface="Arial" panose="020B0604020202020204" pitchFamily="34" charset="0"/>
              <a:buNone/>
              <a:defRPr sz="2400" b="0" i="0">
                <a:solidFill>
                  <a:schemeClr val="tx1">
                    <a:tint val="75000"/>
                  </a:schemeClr>
                </a:solidFill>
                <a:latin typeface="Arial Black" panose="020B0A04020102020204" pitchFamily="34" charset="0"/>
              </a:defRPr>
            </a:lvl1pPr>
          </a:lstStyle>
          <a:p>
            <a:fld id="{6B22F825-74FB-4A90-8F26-C04107F2087A}" type="slidenum">
              <a:rPr lang="en-US" altLang="zh-CN" smtClean="0"/>
              <a:pPr/>
              <a:t>‹#›</a:t>
            </a:fld>
            <a:endParaRPr lang="zh-CN" altLang="en-US"/>
          </a:p>
        </p:txBody>
      </p:sp>
      <p:sp>
        <p:nvSpPr>
          <p:cNvPr id="7" name="文本框 6">
            <a:extLst>
              <a:ext uri="{FF2B5EF4-FFF2-40B4-BE49-F238E27FC236}">
                <a16:creationId xmlns:a16="http://schemas.microsoft.com/office/drawing/2014/main" id="{77CA2C16-632A-4CD2-8B5F-641C59E6F729}"/>
              </a:ext>
            </a:extLst>
          </p:cNvPr>
          <p:cNvSpPr txBox="1"/>
          <p:nvPr/>
        </p:nvSpPr>
        <p:spPr>
          <a:xfrm>
            <a:off x="8087806" y="6381328"/>
            <a:ext cx="1164714" cy="461665"/>
          </a:xfrm>
          <a:prstGeom prst="rect">
            <a:avLst/>
          </a:prstGeom>
          <a:noFill/>
        </p:spPr>
        <p:txBody>
          <a:bodyPr wrap="square" rtlCol="0">
            <a:spAutoFit/>
          </a:bodyPr>
          <a:lstStyle/>
          <a:p>
            <a:r>
              <a:rPr lang="en-US" altLang="zh-CN" sz="2400" b="0" dirty="0">
                <a:solidFill>
                  <a:srgbClr val="45576C"/>
                </a:solidFill>
                <a:latin typeface="Harlow Solid Italic" panose="04030604020F02020D02" pitchFamily="82" charset="0"/>
              </a:rPr>
              <a:t>Howdy</a:t>
            </a:r>
            <a:endParaRPr lang="zh-CN" altLang="en-US" sz="2400" b="0" dirty="0">
              <a:solidFill>
                <a:srgbClr val="45576C"/>
              </a:solidFill>
              <a:latin typeface="Harlow Solid Italic" panose="04030604020F02020D02" pitchFamily="82" charset="0"/>
            </a:endParaRPr>
          </a:p>
        </p:txBody>
      </p:sp>
    </p:spTree>
    <p:extLst>
      <p:ext uri="{BB962C8B-B14F-4D97-AF65-F5344CB8AC3E}">
        <p14:creationId xmlns:p14="http://schemas.microsoft.com/office/powerpoint/2010/main" val="2166935051"/>
      </p:ext>
    </p:extLst>
  </p:cSld>
  <p:clrMap bg1="dk1" tx1="lt1" bg2="dk2" tx2="lt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 id="2147483771" r:id="rId17"/>
  </p:sldLayoutIdLst>
  <p:hf hdr="0" ftr="0" dt="0"/>
  <p:txStyles>
    <p:titleStyle>
      <a:lvl1pPr algn="l" defTabSz="457207" rtl="0" eaLnBrk="1" latinLnBrk="0" hangingPunct="1">
        <a:spcBef>
          <a:spcPct val="0"/>
        </a:spcBef>
        <a:buNone/>
        <a:defRPr sz="4200" b="1" i="0" kern="1200">
          <a:solidFill>
            <a:schemeClr val="tx2"/>
          </a:solidFill>
          <a:latin typeface="微软雅黑" panose="020B0503020204020204" pitchFamily="34" charset="-122"/>
          <a:ea typeface="微软雅黑"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8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24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vmlDrawing" Target="../drawings/vmlDrawing3.vml"/><Relationship Id="rId5" Type="http://schemas.openxmlformats.org/officeDocument/2006/relationships/image" Target="../media/image5.wmf"/><Relationship Id="rId4" Type="http://schemas.openxmlformats.org/officeDocument/2006/relationships/oleObject" Target="../embeddings/oleObject3.bin"/></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vmlDrawing" Target="../drawings/vmlDrawing4.vml"/><Relationship Id="rId5" Type="http://schemas.openxmlformats.org/officeDocument/2006/relationships/image" Target="../media/image6.wmf"/><Relationship Id="rId4" Type="http://schemas.openxmlformats.org/officeDocument/2006/relationships/oleObject" Target="../embeddings/oleObject4.bin"/></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0.xml"/><Relationship Id="rId1" Type="http://schemas.openxmlformats.org/officeDocument/2006/relationships/vmlDrawing" Target="../drawings/vmlDrawing5.vml"/><Relationship Id="rId5" Type="http://schemas.openxmlformats.org/officeDocument/2006/relationships/image" Target="../media/image7.wmf"/><Relationship Id="rId4" Type="http://schemas.openxmlformats.org/officeDocument/2006/relationships/oleObject" Target="../embeddings/oleObject5.bin"/></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3.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0.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1.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3.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4.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5.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6.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7.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8.xml"/><Relationship Id="rId1" Type="http://schemas.openxmlformats.org/officeDocument/2006/relationships/vmlDrawing" Target="../drawings/vmlDrawing6.vml"/><Relationship Id="rId5" Type="http://schemas.openxmlformats.org/officeDocument/2006/relationships/image" Target="../media/image8.emf"/><Relationship Id="rId4" Type="http://schemas.openxmlformats.org/officeDocument/2006/relationships/oleObject" Target="../embeddings/oleObject6.bin"/></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9.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0.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tags" Target="../tags/tag41.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3.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4.xml"/><Relationship Id="rId1" Type="http://schemas.openxmlformats.org/officeDocument/2006/relationships/vmlDrawing" Target="../drawings/vmlDrawing7.vml"/><Relationship Id="rId5" Type="http://schemas.openxmlformats.org/officeDocument/2006/relationships/image" Target="../media/image10.emf"/><Relationship Id="rId4" Type="http://schemas.openxmlformats.org/officeDocument/2006/relationships/oleObject" Target="../embeddings/oleObject7.bin"/></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5.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6.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228801">
            <a:extLst>
              <a:ext uri="{FF2B5EF4-FFF2-40B4-BE49-F238E27FC236}">
                <a16:creationId xmlns:a16="http://schemas.microsoft.com/office/drawing/2014/main" id="{465E0AC2-4105-4597-8E87-CA47347AFDF3}"/>
              </a:ext>
            </a:extLst>
          </p:cNvPr>
          <p:cNvSpPr>
            <a:spLocks noGrp="1" noChangeArrowheads="1"/>
          </p:cNvSpPr>
          <p:nvPr>
            <p:ph type="ctrTitle"/>
          </p:nvPr>
        </p:nvSpPr>
        <p:spPr>
          <a:xfrm>
            <a:off x="900112" y="2780928"/>
            <a:ext cx="6491287" cy="1027112"/>
          </a:xfrm>
        </p:spPr>
        <p:txBody>
          <a:bodyPr/>
          <a:lstStyle/>
          <a:p>
            <a:pPr eaLnBrk="1" hangingPunct="1"/>
            <a:r>
              <a:rPr lang="zh-CN" altLang="en-US" sz="5400" b="1" dirty="0">
                <a:latin typeface="微软雅黑" panose="020B0503020204020204" pitchFamily="34" charset="-122"/>
                <a:ea typeface="微软雅黑" panose="020B0503020204020204" pitchFamily="34" charset="-122"/>
              </a:rPr>
              <a:t>第三章 词法分析</a:t>
            </a:r>
            <a:endParaRPr lang="en-US" altLang="zh-CN" sz="5400" b="1" dirty="0">
              <a:latin typeface="微软雅黑" panose="020B0503020204020204" pitchFamily="34" charset="-122"/>
              <a:ea typeface="微软雅黑" panose="020B0503020204020204" pitchFamily="34" charset="-122"/>
            </a:endParaRPr>
          </a:p>
        </p:txBody>
      </p:sp>
      <p:sp>
        <p:nvSpPr>
          <p:cNvPr id="1228808" name="矩形 1228807">
            <a:extLst>
              <a:ext uri="{FF2B5EF4-FFF2-40B4-BE49-F238E27FC236}">
                <a16:creationId xmlns:a16="http://schemas.microsoft.com/office/drawing/2014/main" id="{F51FB4AD-B3C3-41FA-A45F-9B42E388E5DF}"/>
              </a:ext>
            </a:extLst>
          </p:cNvPr>
          <p:cNvSpPr>
            <a:spLocks noChangeArrowheads="1"/>
          </p:cNvSpPr>
          <p:nvPr/>
        </p:nvSpPr>
        <p:spPr bwMode="auto">
          <a:xfrm>
            <a:off x="900112" y="4365104"/>
            <a:ext cx="7343775" cy="1800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nSpc>
                <a:spcPct val="90000"/>
              </a:lnSpc>
              <a:spcBef>
                <a:spcPct val="0"/>
              </a:spcBef>
              <a:buClrTx/>
              <a:buSzTx/>
              <a:buFont typeface="Arial" panose="020B0604020202020204" pitchFamily="34" charset="0"/>
              <a:buNone/>
            </a:pPr>
            <a:r>
              <a:rPr lang="zh-CN" altLang="en-US" sz="2400" dirty="0">
                <a:latin typeface="楷体_GB2312" pitchFamily="49" charset="-122"/>
              </a:rPr>
              <a:t>重点：词法分析器的输入、输出，用于识别符号的状态转移图的构造，根据状态转移图实现词法分析器。 </a:t>
            </a:r>
            <a:endParaRPr lang="en-US" altLang="zh-CN" sz="2400" dirty="0">
              <a:latin typeface="楷体_GB2312" pitchFamily="49" charset="-122"/>
            </a:endParaRPr>
          </a:p>
          <a:p>
            <a:pPr>
              <a:lnSpc>
                <a:spcPct val="90000"/>
              </a:lnSpc>
              <a:spcBef>
                <a:spcPct val="0"/>
              </a:spcBef>
              <a:buClrTx/>
              <a:buSzTx/>
              <a:buFont typeface="Arial" panose="020B0604020202020204" pitchFamily="34" charset="0"/>
              <a:buNone/>
            </a:pPr>
            <a:r>
              <a:rPr lang="zh-CN" altLang="en-US" sz="2400" dirty="0">
                <a:latin typeface="楷体_GB2312" pitchFamily="49" charset="-122"/>
              </a:rPr>
              <a:t>难点：词法的正规文法表示、正规表达式表示、状态转移图表示，它们之间的转换。 </a:t>
            </a:r>
            <a:endParaRPr lang="en-US" altLang="zh-CN" sz="2400" dirty="0">
              <a:latin typeface="楷体_GB2312" pitchFamily="49"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8808"/>
                                        </p:tgtEl>
                                        <p:attrNameLst>
                                          <p:attrName>style.visibility</p:attrName>
                                        </p:attrNameLst>
                                      </p:cBhvr>
                                      <p:to>
                                        <p:strVal val="visible"/>
                                      </p:to>
                                    </p:set>
                                    <p:anim calcmode="lin" valueType="num">
                                      <p:cBhvr additive="base">
                                        <p:cTn id="7" dur="500" fill="hold"/>
                                        <p:tgtEl>
                                          <p:spTgt spid="1228808"/>
                                        </p:tgtEl>
                                        <p:attrNameLst>
                                          <p:attrName>ppt_x</p:attrName>
                                        </p:attrNameLst>
                                      </p:cBhvr>
                                      <p:tavLst>
                                        <p:tav tm="0">
                                          <p:val>
                                            <p:strVal val="0-#ppt_w/2"/>
                                          </p:val>
                                        </p:tav>
                                        <p:tav tm="100000">
                                          <p:val>
                                            <p:strVal val="#ppt_x"/>
                                          </p:val>
                                        </p:tav>
                                      </p:tavLst>
                                    </p:anim>
                                    <p:anim calcmode="lin" valueType="num">
                                      <p:cBhvr additive="base">
                                        <p:cTn id="8" dur="500" fill="hold"/>
                                        <p:tgtEl>
                                          <p:spTgt spid="12288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0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a:extLst>
              <a:ext uri="{FF2B5EF4-FFF2-40B4-BE49-F238E27FC236}">
                <a16:creationId xmlns:a16="http://schemas.microsoft.com/office/drawing/2014/main" id="{6A23E043-D599-4E8E-9822-3AF5B2E38A43}"/>
              </a:ext>
            </a:extLst>
          </p:cNvPr>
          <p:cNvSpPr>
            <a:spLocks noGrp="1" noChangeArrowheads="1"/>
          </p:cNvSpPr>
          <p:nvPr>
            <p:ph type="title"/>
          </p:nvPr>
        </p:nvSpPr>
        <p:spPr>
          <a:xfrm>
            <a:off x="1162050" y="404813"/>
            <a:ext cx="7793038" cy="766762"/>
          </a:xfrm>
        </p:spPr>
        <p:txBody>
          <a:bodyPr/>
          <a:lstStyle/>
          <a:p>
            <a:r>
              <a:rPr lang="zh-CN" altLang="en-US" sz="3600"/>
              <a:t>习题</a:t>
            </a:r>
          </a:p>
        </p:txBody>
      </p:sp>
      <p:sp>
        <p:nvSpPr>
          <p:cNvPr id="3" name="内容占位符 2">
            <a:extLst>
              <a:ext uri="{FF2B5EF4-FFF2-40B4-BE49-F238E27FC236}">
                <a16:creationId xmlns:a16="http://schemas.microsoft.com/office/drawing/2014/main" id="{B4181F65-2DDF-40B6-827A-1E1966F5CA77}"/>
              </a:ext>
            </a:extLst>
          </p:cNvPr>
          <p:cNvSpPr>
            <a:spLocks noGrp="1" noChangeArrowheads="1"/>
          </p:cNvSpPr>
          <p:nvPr>
            <p:ph idx="1"/>
          </p:nvPr>
        </p:nvSpPr>
        <p:spPr/>
        <p:txBody>
          <a:bodyPr/>
          <a:lstStyle/>
          <a:p>
            <a:r>
              <a:rPr lang="en-US" altLang="zh-CN" b="0" dirty="0"/>
              <a:t>r</a:t>
            </a:r>
            <a:r>
              <a:rPr lang="zh-CN" altLang="en-US" b="0" baseline="30000" dirty="0"/>
              <a:t>*</a:t>
            </a:r>
            <a:endParaRPr lang="en-US" altLang="zh-CN" b="0" baseline="30000" dirty="0"/>
          </a:p>
          <a:p>
            <a:r>
              <a:rPr lang="en-US" altLang="zh-CN" b="0" dirty="0" err="1"/>
              <a:t>sr</a:t>
            </a:r>
            <a:r>
              <a:rPr lang="zh-CN" altLang="en-US" b="0" baseline="30000" dirty="0"/>
              <a:t>*</a:t>
            </a:r>
            <a:r>
              <a:rPr lang="en-US" altLang="zh-CN" b="0" dirty="0"/>
              <a:t>a</a:t>
            </a:r>
          </a:p>
          <a:p>
            <a:r>
              <a:rPr lang="en-US" altLang="zh-CN" b="0" dirty="0" err="1"/>
              <a:t>sr</a:t>
            </a:r>
            <a:r>
              <a:rPr lang="zh-CN" altLang="en-US" b="0" baseline="30000" dirty="0"/>
              <a:t>*</a:t>
            </a:r>
            <a:endParaRPr lang="en-US" altLang="zh-CN" b="0" baseline="30000" dirty="0"/>
          </a:p>
          <a:p>
            <a:r>
              <a:rPr lang="en-US" altLang="zh-CN" b="0" dirty="0"/>
              <a:t>r</a:t>
            </a:r>
            <a:r>
              <a:rPr lang="zh-CN" altLang="en-US" b="0" baseline="30000" dirty="0"/>
              <a:t>*</a:t>
            </a:r>
            <a:r>
              <a:rPr lang="en-US" altLang="zh-CN" b="0" dirty="0"/>
              <a:t>s</a:t>
            </a:r>
            <a:r>
              <a:rPr lang="zh-CN" altLang="en-US" b="0" baseline="30000" dirty="0"/>
              <a:t>*</a:t>
            </a:r>
            <a:endParaRPr lang="en-US" altLang="zh-CN" b="0" baseline="30000" dirty="0"/>
          </a:p>
          <a:p>
            <a:r>
              <a:rPr lang="en-US" altLang="zh-CN" b="0" dirty="0"/>
              <a:t>ε | (0|1)01</a:t>
            </a:r>
            <a:r>
              <a:rPr lang="zh-CN" altLang="en-US" b="0" baseline="30000" dirty="0"/>
              <a:t>* </a:t>
            </a:r>
            <a:r>
              <a:rPr lang="en-US" altLang="zh-CN" b="0" dirty="0"/>
              <a:t>| 0</a:t>
            </a:r>
            <a:r>
              <a:rPr lang="en-US" altLang="zh-CN" b="0" baseline="30000" dirty="0"/>
              <a:t>+</a:t>
            </a:r>
          </a:p>
          <a:p>
            <a:endParaRPr lang="zh-CN" altLang="en-US" b="0" dirty="0"/>
          </a:p>
        </p:txBody>
      </p:sp>
      <p:sp>
        <p:nvSpPr>
          <p:cNvPr id="6" name="灯片编号占位符 5">
            <a:extLst>
              <a:ext uri="{FF2B5EF4-FFF2-40B4-BE49-F238E27FC236}">
                <a16:creationId xmlns:a16="http://schemas.microsoft.com/office/drawing/2014/main" id="{0F83DE57-757B-4BC0-A3B1-20C9F7211E60}"/>
              </a:ext>
            </a:extLst>
          </p:cNvPr>
          <p:cNvSpPr txBox="1">
            <a:spLocks noChangeArrowheads="1"/>
          </p:cNvSpPr>
          <p:nvPr/>
        </p:nvSpPr>
        <p:spPr bwMode="auto">
          <a:xfrm>
            <a:off x="7740352" y="295275"/>
            <a:ext cx="745752"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lstStyle>
            <a:defPPr>
              <a:defRPr lang="zh-CN"/>
            </a:defPPr>
            <a:lvl1pPr marL="0" indent="0" algn="ctr" rtl="0" eaLnBrk="0" fontAlgn="base" hangingPunct="0">
              <a:spcBef>
                <a:spcPct val="20000"/>
              </a:spcBef>
              <a:spcAft>
                <a:spcPct val="0"/>
              </a:spcAft>
              <a:buClr>
                <a:schemeClr val="folHlink"/>
              </a:buClr>
              <a:buSzPct val="60000"/>
              <a:buFont typeface="Wingdings" panose="05000000000000000000" pitchFamily="2" charset="2"/>
              <a:buChar char="n"/>
              <a:defRPr sz="3200" b="1" i="0" kern="1200">
                <a:solidFill>
                  <a:schemeClr val="tx1"/>
                </a:solidFill>
                <a:latin typeface="Tahoma" panose="020B0604030504040204" pitchFamily="34" charset="0"/>
                <a:ea typeface="楷体_GB2312" pitchFamily="49"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Tahoma" panose="020B0604030504040204" pitchFamily="34" charset="0"/>
                <a:ea typeface="楷体_GB2312" pitchFamily="49" charset="-122"/>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kern="1200">
                <a:solidFill>
                  <a:schemeClr val="tx1"/>
                </a:solidFill>
                <a:latin typeface="Tahoma" panose="020B0604030504040204" pitchFamily="34" charset="0"/>
                <a:ea typeface="楷体_GB2312" pitchFamily="49" charset="-122"/>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9pPr>
          </a:lstStyle>
          <a:p>
            <a:pPr>
              <a:buFont typeface="Wingdings" panose="05000000000000000000" pitchFamily="2" charset="2"/>
              <a:buNone/>
            </a:pPr>
            <a:fld id="{ADA1EADC-4E2C-4E46-BA55-AF355FB637A2}" type="slidenum">
              <a:rPr lang="en-US" altLang="zh-CN" smtClean="0"/>
              <a:pPr>
                <a:buFont typeface="Wingdings" panose="05000000000000000000" pitchFamily="2" charset="2"/>
                <a:buNone/>
              </a:pPr>
              <a:t>10</a:t>
            </a:fld>
            <a:endParaRPr lang="zh-CN"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图片包含 文字&#10;&#10;已生成极高可信度的说明">
            <a:extLst>
              <a:ext uri="{FF2B5EF4-FFF2-40B4-BE49-F238E27FC236}">
                <a16:creationId xmlns:a16="http://schemas.microsoft.com/office/drawing/2014/main" id="{1AB29F2B-6219-4A71-A3BD-F69C72949E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3925"/>
          <a:stretch>
            <a:fillRect/>
          </a:stretch>
        </p:blipFill>
        <p:spPr bwMode="auto">
          <a:xfrm>
            <a:off x="2967484" y="2205038"/>
            <a:ext cx="6069012" cy="454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7" name="标题 1">
            <a:extLst>
              <a:ext uri="{FF2B5EF4-FFF2-40B4-BE49-F238E27FC236}">
                <a16:creationId xmlns:a16="http://schemas.microsoft.com/office/drawing/2014/main" id="{80C43EA8-6DD0-4D9F-BA58-BA6654EF0B7C}"/>
              </a:ext>
            </a:extLst>
          </p:cNvPr>
          <p:cNvSpPr>
            <a:spLocks noGrp="1" noChangeArrowheads="1"/>
          </p:cNvSpPr>
          <p:nvPr>
            <p:ph type="title"/>
          </p:nvPr>
        </p:nvSpPr>
        <p:spPr/>
        <p:txBody>
          <a:bodyPr/>
          <a:lstStyle/>
          <a:p>
            <a:r>
              <a:rPr lang="zh-CN" altLang="en-US" dirty="0"/>
              <a:t>习题</a:t>
            </a:r>
          </a:p>
        </p:txBody>
      </p:sp>
      <p:sp>
        <p:nvSpPr>
          <p:cNvPr id="72708" name="内容占位符 2">
            <a:extLst>
              <a:ext uri="{FF2B5EF4-FFF2-40B4-BE49-F238E27FC236}">
                <a16:creationId xmlns:a16="http://schemas.microsoft.com/office/drawing/2014/main" id="{D172493A-34FC-44CC-AB9B-F30BB4790965}"/>
              </a:ext>
            </a:extLst>
          </p:cNvPr>
          <p:cNvSpPr>
            <a:spLocks noGrp="1" noChangeArrowheads="1"/>
          </p:cNvSpPr>
          <p:nvPr>
            <p:ph idx="1"/>
          </p:nvPr>
        </p:nvSpPr>
        <p:spPr>
          <a:xfrm>
            <a:off x="900113" y="1628775"/>
            <a:ext cx="8054975" cy="863600"/>
          </a:xfrm>
        </p:spPr>
        <p:txBody>
          <a:bodyPr/>
          <a:lstStyle/>
          <a:p>
            <a:r>
              <a:rPr lang="en-US" altLang="zh-CN"/>
              <a:t>(ab)</a:t>
            </a:r>
            <a:r>
              <a:rPr lang="zh-CN" altLang="en-US"/>
              <a:t>*</a:t>
            </a:r>
            <a:r>
              <a:rPr lang="en-US" altLang="zh-CN"/>
              <a:t>(a*|b*)(ba)*</a:t>
            </a:r>
            <a:endParaRPr lang="zh-CN" altLang="en-US"/>
          </a:p>
        </p:txBody>
      </p:sp>
      <p:sp>
        <p:nvSpPr>
          <p:cNvPr id="4" name="内容占位符 2">
            <a:extLst>
              <a:ext uri="{FF2B5EF4-FFF2-40B4-BE49-F238E27FC236}">
                <a16:creationId xmlns:a16="http://schemas.microsoft.com/office/drawing/2014/main" id="{46983B67-6678-4A59-BEF9-FB2BCF003B21}"/>
              </a:ext>
            </a:extLst>
          </p:cNvPr>
          <p:cNvSpPr txBox="1">
            <a:spLocks/>
          </p:cNvSpPr>
          <p:nvPr/>
        </p:nvSpPr>
        <p:spPr bwMode="auto">
          <a:xfrm>
            <a:off x="484710" y="1196975"/>
            <a:ext cx="2716212"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14350" indent="-514350">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marL="0" indent="0">
              <a:buNone/>
            </a:pPr>
            <a:r>
              <a:rPr lang="zh-CN" altLang="en-US" dirty="0">
                <a:solidFill>
                  <a:srgbClr val="FFFF00"/>
                </a:solidFill>
              </a:rPr>
              <a:t>构造</a:t>
            </a:r>
            <a:r>
              <a:rPr lang="en-US" altLang="zh-CN" dirty="0">
                <a:solidFill>
                  <a:srgbClr val="FFFF00"/>
                </a:solidFill>
              </a:rPr>
              <a:t>NFA</a:t>
            </a:r>
            <a:endParaRPr lang="zh-CN" altLang="en-US" dirty="0">
              <a:solidFill>
                <a:srgbClr val="FFFF00"/>
              </a:solidFill>
            </a:endParaRPr>
          </a:p>
        </p:txBody>
      </p:sp>
      <p:sp>
        <p:nvSpPr>
          <p:cNvPr id="7" name="灯片编号占位符 5">
            <a:extLst>
              <a:ext uri="{FF2B5EF4-FFF2-40B4-BE49-F238E27FC236}">
                <a16:creationId xmlns:a16="http://schemas.microsoft.com/office/drawing/2014/main" id="{93CDE870-55C6-4414-80D5-0E38F81F9A28}"/>
              </a:ext>
            </a:extLst>
          </p:cNvPr>
          <p:cNvSpPr txBox="1">
            <a:spLocks noChangeArrowheads="1"/>
          </p:cNvSpPr>
          <p:nvPr/>
        </p:nvSpPr>
        <p:spPr bwMode="auto">
          <a:xfrm>
            <a:off x="7740352" y="295275"/>
            <a:ext cx="745752"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lstStyle>
            <a:defPPr>
              <a:defRPr lang="zh-CN"/>
            </a:defPPr>
            <a:lvl1pPr marL="0" indent="0" algn="ctr" rtl="0" eaLnBrk="0" fontAlgn="base" hangingPunct="0">
              <a:spcBef>
                <a:spcPct val="20000"/>
              </a:spcBef>
              <a:spcAft>
                <a:spcPct val="0"/>
              </a:spcAft>
              <a:buClr>
                <a:schemeClr val="folHlink"/>
              </a:buClr>
              <a:buSzPct val="60000"/>
              <a:buFont typeface="Wingdings" panose="05000000000000000000" pitchFamily="2" charset="2"/>
              <a:buChar char="n"/>
              <a:defRPr sz="3200" b="1" i="0" kern="1200">
                <a:solidFill>
                  <a:schemeClr val="tx1"/>
                </a:solidFill>
                <a:latin typeface="Tahoma" panose="020B0604030504040204" pitchFamily="34" charset="0"/>
                <a:ea typeface="楷体_GB2312" pitchFamily="49"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Tahoma" panose="020B0604030504040204" pitchFamily="34" charset="0"/>
                <a:ea typeface="楷体_GB2312" pitchFamily="49" charset="-122"/>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kern="1200">
                <a:solidFill>
                  <a:schemeClr val="tx1"/>
                </a:solidFill>
                <a:latin typeface="Tahoma" panose="020B0604030504040204" pitchFamily="34" charset="0"/>
                <a:ea typeface="楷体_GB2312" pitchFamily="49" charset="-122"/>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9pPr>
          </a:lstStyle>
          <a:p>
            <a:pPr>
              <a:buFont typeface="Wingdings" panose="05000000000000000000" pitchFamily="2" charset="2"/>
              <a:buNone/>
            </a:pPr>
            <a:fld id="{ADA1EADC-4E2C-4E46-BA55-AF355FB637A2}" type="slidenum">
              <a:rPr lang="en-US" altLang="zh-CN" smtClean="0"/>
              <a:pPr>
                <a:buFont typeface="Wingdings" panose="05000000000000000000" pitchFamily="2" charset="2"/>
                <a:buNone/>
              </a:pPr>
              <a:t>11</a:t>
            </a:fld>
            <a:endParaRPr lang="zh-CN" altLang="en-US" dirty="0"/>
          </a:p>
        </p:txBody>
      </p:sp>
    </p:spTree>
    <p:custDataLst>
      <p:tags r:id="rId1"/>
    </p:custDataLst>
    <p:extLst>
      <p:ext uri="{BB962C8B-B14F-4D97-AF65-F5344CB8AC3E}">
        <p14:creationId xmlns:p14="http://schemas.microsoft.com/office/powerpoint/2010/main" val="5246888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标题 1188865">
            <a:extLst>
              <a:ext uri="{FF2B5EF4-FFF2-40B4-BE49-F238E27FC236}">
                <a16:creationId xmlns:a16="http://schemas.microsoft.com/office/drawing/2014/main" id="{C39DEB63-70E9-4479-AAAD-9E33686B6FE7}"/>
              </a:ext>
            </a:extLst>
          </p:cNvPr>
          <p:cNvSpPr>
            <a:spLocks noGrp="1" noChangeArrowheads="1"/>
          </p:cNvSpPr>
          <p:nvPr>
            <p:ph type="title"/>
          </p:nvPr>
        </p:nvSpPr>
        <p:spPr>
          <a:xfrm>
            <a:off x="120166" y="487362"/>
            <a:ext cx="7993062" cy="1152525"/>
          </a:xfrm>
        </p:spPr>
        <p:txBody>
          <a:bodyPr lIns="92075" tIns="46038" rIns="92075" bIns="46038" anchor="ctr"/>
          <a:lstStyle/>
          <a:p>
            <a:pPr eaLnBrk="1" hangingPunct="1"/>
            <a:r>
              <a:rPr lang="en-US" altLang="zh-CN" sz="4000" dirty="0">
                <a:latin typeface="Times New Roman" panose="02020603050405020304" pitchFamily="18" charset="0"/>
              </a:rPr>
              <a:t>3.3 </a:t>
            </a:r>
            <a:r>
              <a:rPr lang="zh-CN" altLang="en-US" sz="4000" dirty="0">
                <a:latin typeface="Times New Roman" panose="02020603050405020304" pitchFamily="18" charset="0"/>
              </a:rPr>
              <a:t>单词的识别</a:t>
            </a:r>
            <a:br>
              <a:rPr lang="zh-CN" altLang="en-US" sz="4000" dirty="0">
                <a:latin typeface="Times New Roman" panose="02020603050405020304" pitchFamily="18" charset="0"/>
              </a:rPr>
            </a:br>
            <a:r>
              <a:rPr lang="en-US" altLang="zh-CN" sz="3600" dirty="0">
                <a:latin typeface="Times New Roman" panose="02020603050405020304" pitchFamily="18" charset="0"/>
              </a:rPr>
              <a:t>3.3.1</a:t>
            </a:r>
            <a:r>
              <a:rPr lang="zh-CN" altLang="en-US" sz="3600" dirty="0"/>
              <a:t>有穷状态自动机与单词识别的关系</a:t>
            </a:r>
            <a:r>
              <a:rPr lang="zh-CN" altLang="en-US" sz="4000" dirty="0"/>
              <a:t> </a:t>
            </a:r>
          </a:p>
        </p:txBody>
      </p:sp>
      <p:sp>
        <p:nvSpPr>
          <p:cNvPr id="1188867" name="内容占位符 1188866">
            <a:extLst>
              <a:ext uri="{FF2B5EF4-FFF2-40B4-BE49-F238E27FC236}">
                <a16:creationId xmlns:a16="http://schemas.microsoft.com/office/drawing/2014/main" id="{BB4F82D5-15A5-4A85-9A32-4C7D3A397C0D}"/>
              </a:ext>
            </a:extLst>
          </p:cNvPr>
          <p:cNvSpPr>
            <a:spLocks noGrp="1" noChangeArrowheads="1"/>
          </p:cNvSpPr>
          <p:nvPr>
            <p:ph idx="1"/>
          </p:nvPr>
        </p:nvSpPr>
        <p:spPr>
          <a:xfrm>
            <a:off x="323850" y="1916113"/>
            <a:ext cx="8686800" cy="4756150"/>
          </a:xfrm>
        </p:spPr>
        <p:txBody>
          <a:bodyPr lIns="92075" tIns="46038" rIns="92075" bIns="46038"/>
          <a:lstStyle/>
          <a:p>
            <a:pPr eaLnBrk="1" hangingPunct="1">
              <a:spcBef>
                <a:spcPct val="60000"/>
              </a:spcBef>
            </a:pPr>
            <a:r>
              <a:rPr lang="zh-CN" altLang="en-US" dirty="0">
                <a:latin typeface="楷体_GB2312" pitchFamily="49" charset="-122"/>
              </a:rPr>
              <a:t>有穷状态自动机和正则文法等价，考虑到状态转换图的直观性，我们从状态转换图出发来考虑词法分析器的设计。</a:t>
            </a:r>
          </a:p>
          <a:p>
            <a:pPr eaLnBrk="1" hangingPunct="1">
              <a:spcBef>
                <a:spcPct val="60000"/>
              </a:spcBef>
            </a:pPr>
            <a:r>
              <a:rPr lang="zh-CN" altLang="en-US" dirty="0">
                <a:latin typeface="楷体_GB2312" pitchFamily="49" charset="-122"/>
              </a:rPr>
              <a:t>允许在状态转换图的边上标记像</a:t>
            </a:r>
            <a:r>
              <a:rPr lang="en-US" altLang="zh-CN" dirty="0">
                <a:latin typeface="楷体_GB2312" pitchFamily="49" charset="-122"/>
              </a:rPr>
              <a:t>digit</a:t>
            </a:r>
            <a:r>
              <a:rPr lang="zh-CN" altLang="en-US" dirty="0">
                <a:latin typeface="楷体_GB2312" pitchFamily="49" charset="-122"/>
              </a:rPr>
              <a:t>、</a:t>
            </a:r>
            <a:r>
              <a:rPr lang="en-US" altLang="zh-CN" dirty="0">
                <a:latin typeface="楷体_GB2312" pitchFamily="49" charset="-122"/>
              </a:rPr>
              <a:t>letter</a:t>
            </a:r>
            <a:r>
              <a:rPr lang="zh-CN" altLang="en-US" dirty="0">
                <a:latin typeface="楷体_GB2312" pitchFamily="49" charset="-122"/>
              </a:rPr>
              <a:t>这样意义明确的符号，</a:t>
            </a:r>
            <a:r>
              <a:rPr lang="en-US" altLang="zh-CN" dirty="0">
                <a:latin typeface="楷体_GB2312" pitchFamily="49" charset="-122"/>
              </a:rPr>
              <a:t>other</a:t>
            </a:r>
            <a:r>
              <a:rPr lang="zh-CN" altLang="en-US" dirty="0">
                <a:latin typeface="楷体_GB2312" pitchFamily="49" charset="-122"/>
              </a:rPr>
              <a:t>表示例外情况</a:t>
            </a:r>
          </a:p>
        </p:txBody>
      </p:sp>
      <p:sp>
        <p:nvSpPr>
          <p:cNvPr id="6" name="灯片编号占位符 5">
            <a:extLst>
              <a:ext uri="{FF2B5EF4-FFF2-40B4-BE49-F238E27FC236}">
                <a16:creationId xmlns:a16="http://schemas.microsoft.com/office/drawing/2014/main" id="{D2AD7B6A-7342-4968-912A-0534C0B34A8E}"/>
              </a:ext>
            </a:extLst>
          </p:cNvPr>
          <p:cNvSpPr txBox="1">
            <a:spLocks noChangeArrowheads="1"/>
          </p:cNvSpPr>
          <p:nvPr/>
        </p:nvSpPr>
        <p:spPr bwMode="auto">
          <a:xfrm>
            <a:off x="7740352" y="295275"/>
            <a:ext cx="745752"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lstStyle>
            <a:defPPr>
              <a:defRPr lang="zh-CN"/>
            </a:defPPr>
            <a:lvl1pPr marL="0" indent="0" algn="ctr" rtl="0" eaLnBrk="0" fontAlgn="base" hangingPunct="0">
              <a:spcBef>
                <a:spcPct val="20000"/>
              </a:spcBef>
              <a:spcAft>
                <a:spcPct val="0"/>
              </a:spcAft>
              <a:buClr>
                <a:schemeClr val="folHlink"/>
              </a:buClr>
              <a:buSzPct val="60000"/>
              <a:buFont typeface="Wingdings" panose="05000000000000000000" pitchFamily="2" charset="2"/>
              <a:buChar char="n"/>
              <a:defRPr sz="3200" b="1" i="0" kern="1200">
                <a:solidFill>
                  <a:schemeClr val="tx1"/>
                </a:solidFill>
                <a:latin typeface="Tahoma" panose="020B0604030504040204" pitchFamily="34" charset="0"/>
                <a:ea typeface="楷体_GB2312" pitchFamily="49"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Tahoma" panose="020B0604030504040204" pitchFamily="34" charset="0"/>
                <a:ea typeface="楷体_GB2312" pitchFamily="49" charset="-122"/>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kern="1200">
                <a:solidFill>
                  <a:schemeClr val="tx1"/>
                </a:solidFill>
                <a:latin typeface="Tahoma" panose="020B0604030504040204" pitchFamily="34" charset="0"/>
                <a:ea typeface="楷体_GB2312" pitchFamily="49" charset="-122"/>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9pPr>
          </a:lstStyle>
          <a:p>
            <a:pPr>
              <a:buFont typeface="Wingdings" panose="05000000000000000000" pitchFamily="2" charset="2"/>
              <a:buNone/>
            </a:pPr>
            <a:fld id="{ADA1EADC-4E2C-4E46-BA55-AF355FB637A2}" type="slidenum">
              <a:rPr lang="en-US" altLang="zh-CN" smtClean="0"/>
              <a:pPr>
                <a:buFont typeface="Wingdings" panose="05000000000000000000" pitchFamily="2" charset="2"/>
                <a:buNone/>
              </a:pPr>
              <a:t>12</a:t>
            </a:fld>
            <a:endParaRPr lang="zh-CN" altLang="en-US" dirty="0"/>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888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8886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867"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标题 1189889">
            <a:extLst>
              <a:ext uri="{FF2B5EF4-FFF2-40B4-BE49-F238E27FC236}">
                <a16:creationId xmlns:a16="http://schemas.microsoft.com/office/drawing/2014/main" id="{A662D37D-C1C3-4550-9660-26861816BE5D}"/>
              </a:ext>
            </a:extLst>
          </p:cNvPr>
          <p:cNvSpPr>
            <a:spLocks noGrp="1" noChangeArrowheads="1"/>
          </p:cNvSpPr>
          <p:nvPr>
            <p:ph type="title"/>
          </p:nvPr>
        </p:nvSpPr>
        <p:spPr>
          <a:xfrm>
            <a:off x="0" y="475010"/>
            <a:ext cx="7993063" cy="935038"/>
          </a:xfrm>
        </p:spPr>
        <p:txBody>
          <a:bodyPr lIns="92075" tIns="46038" rIns="92075" bIns="46038" anchor="ctr"/>
          <a:lstStyle/>
          <a:p>
            <a:pPr eaLnBrk="1" hangingPunct="1"/>
            <a:r>
              <a:rPr lang="en-US" altLang="zh-CN" sz="3600" dirty="0">
                <a:latin typeface="Times New Roman" panose="02020603050405020304" pitchFamily="18" charset="0"/>
              </a:rPr>
              <a:t>3.3.1</a:t>
            </a:r>
            <a:r>
              <a:rPr lang="zh-CN" altLang="en-US" sz="3600" dirty="0"/>
              <a:t>有穷状态自动机与单词识别的关系 </a:t>
            </a:r>
          </a:p>
        </p:txBody>
      </p:sp>
      <p:sp>
        <p:nvSpPr>
          <p:cNvPr id="1189891" name="内容占位符 1189890">
            <a:extLst>
              <a:ext uri="{FF2B5EF4-FFF2-40B4-BE49-F238E27FC236}">
                <a16:creationId xmlns:a16="http://schemas.microsoft.com/office/drawing/2014/main" id="{CB5E0741-979F-406E-8F0D-0C8C3F7B4CCC}"/>
              </a:ext>
            </a:extLst>
          </p:cNvPr>
          <p:cNvSpPr>
            <a:spLocks noGrp="1" noChangeArrowheads="1"/>
          </p:cNvSpPr>
          <p:nvPr>
            <p:ph idx="1"/>
          </p:nvPr>
        </p:nvSpPr>
        <p:spPr>
          <a:xfrm>
            <a:off x="323850" y="1625600"/>
            <a:ext cx="8686800" cy="4756150"/>
          </a:xfrm>
        </p:spPr>
        <p:txBody>
          <a:bodyPr lIns="92075" tIns="46038" rIns="92075" bIns="46038"/>
          <a:lstStyle/>
          <a:p>
            <a:pPr eaLnBrk="1" hangingPunct="1"/>
            <a:r>
              <a:rPr lang="zh-CN" altLang="en-US">
                <a:latin typeface="楷体_GB2312" pitchFamily="49" charset="-122"/>
              </a:rPr>
              <a:t>考虑到在识别单词的过程中需要执行一些动作，所以将这些动作标记标在基本的状态转换图上。</a:t>
            </a:r>
          </a:p>
          <a:p>
            <a:pPr eaLnBrk="1" hangingPunct="1"/>
            <a:r>
              <a:rPr lang="zh-CN" altLang="en-US">
                <a:latin typeface="楷体_GB2312" pitchFamily="49" charset="-122"/>
              </a:rPr>
              <a:t>如果到达终止状态，则意味着读入了一个与当前单词无关的字符，由于这个无关字符是下一个单词的开始符号，所以必须回退一个字符。状态上的*表示向前指针必须回退一个字符。 </a:t>
            </a:r>
          </a:p>
        </p:txBody>
      </p:sp>
      <p:sp>
        <p:nvSpPr>
          <p:cNvPr id="7" name="灯片编号占位符 5">
            <a:extLst>
              <a:ext uri="{FF2B5EF4-FFF2-40B4-BE49-F238E27FC236}">
                <a16:creationId xmlns:a16="http://schemas.microsoft.com/office/drawing/2014/main" id="{912008A5-8244-4AF5-BF41-DAC0706EF8F7}"/>
              </a:ext>
            </a:extLst>
          </p:cNvPr>
          <p:cNvSpPr txBox="1">
            <a:spLocks noChangeArrowheads="1"/>
          </p:cNvSpPr>
          <p:nvPr/>
        </p:nvSpPr>
        <p:spPr bwMode="auto">
          <a:xfrm>
            <a:off x="7740352" y="295275"/>
            <a:ext cx="745752"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lstStyle>
            <a:defPPr>
              <a:defRPr lang="zh-CN"/>
            </a:defPPr>
            <a:lvl1pPr marL="0" indent="0" algn="ctr" rtl="0" eaLnBrk="0" fontAlgn="base" hangingPunct="0">
              <a:spcBef>
                <a:spcPct val="20000"/>
              </a:spcBef>
              <a:spcAft>
                <a:spcPct val="0"/>
              </a:spcAft>
              <a:buClr>
                <a:schemeClr val="folHlink"/>
              </a:buClr>
              <a:buSzPct val="60000"/>
              <a:buFont typeface="Wingdings" panose="05000000000000000000" pitchFamily="2" charset="2"/>
              <a:buChar char="n"/>
              <a:defRPr sz="3200" b="1" i="0" kern="1200">
                <a:solidFill>
                  <a:schemeClr val="tx1"/>
                </a:solidFill>
                <a:latin typeface="Tahoma" panose="020B0604030504040204" pitchFamily="34" charset="0"/>
                <a:ea typeface="楷体_GB2312" pitchFamily="49"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Tahoma" panose="020B0604030504040204" pitchFamily="34" charset="0"/>
                <a:ea typeface="楷体_GB2312" pitchFamily="49" charset="-122"/>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kern="1200">
                <a:solidFill>
                  <a:schemeClr val="tx1"/>
                </a:solidFill>
                <a:latin typeface="Tahoma" panose="020B0604030504040204" pitchFamily="34" charset="0"/>
                <a:ea typeface="楷体_GB2312" pitchFamily="49" charset="-122"/>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9pPr>
          </a:lstStyle>
          <a:p>
            <a:pPr>
              <a:buFont typeface="Wingdings" panose="05000000000000000000" pitchFamily="2" charset="2"/>
              <a:buNone/>
            </a:pPr>
            <a:fld id="{ADA1EADC-4E2C-4E46-BA55-AF355FB637A2}" type="slidenum">
              <a:rPr lang="en-US" altLang="zh-CN" smtClean="0"/>
              <a:pPr>
                <a:buFont typeface="Wingdings" panose="05000000000000000000" pitchFamily="2" charset="2"/>
                <a:buNone/>
              </a:pPr>
              <a:t>13</a:t>
            </a:fld>
            <a:endParaRPr lang="zh-CN" altLang="en-US" dirty="0"/>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898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8989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9891"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3" name="Rectangle 2">
            <a:extLst>
              <a:ext uri="{FF2B5EF4-FFF2-40B4-BE49-F238E27FC236}">
                <a16:creationId xmlns:a16="http://schemas.microsoft.com/office/drawing/2014/main" id="{0BB9D9DF-60E6-4563-A7F6-707FDD609BF8}"/>
              </a:ext>
            </a:extLst>
          </p:cNvPr>
          <p:cNvSpPr>
            <a:spLocks noGrp="1" noChangeArrowheads="1"/>
          </p:cNvSpPr>
          <p:nvPr>
            <p:ph type="title" idx="4294967295"/>
          </p:nvPr>
        </p:nvSpPr>
        <p:spPr>
          <a:xfrm>
            <a:off x="107504" y="655637"/>
            <a:ext cx="7345362" cy="815975"/>
          </a:xfrm>
        </p:spPr>
        <p:txBody>
          <a:bodyPr lIns="92075" tIns="46038" rIns="92075" bIns="46038" anchor="ctr"/>
          <a:lstStyle/>
          <a:p>
            <a:pPr eaLnBrk="1" hangingPunct="1"/>
            <a:r>
              <a:rPr lang="zh-CN" altLang="en-US" sz="3600" dirty="0">
                <a:latin typeface="Times New Roman" panose="02020603050405020304" pitchFamily="18" charset="0"/>
              </a:rPr>
              <a:t>例 </a:t>
            </a:r>
            <a:r>
              <a:rPr lang="en-US" altLang="zh-CN" sz="3600" dirty="0">
                <a:latin typeface="Times New Roman" panose="02020603050405020304" pitchFamily="18" charset="0"/>
              </a:rPr>
              <a:t>3.14 </a:t>
            </a:r>
            <a:r>
              <a:rPr lang="zh-CN" altLang="en-US" sz="3600" dirty="0">
                <a:latin typeface="Times New Roman" panose="02020603050405020304" pitchFamily="18" charset="0"/>
              </a:rPr>
              <a:t>不同进制无符号整数的识别</a:t>
            </a:r>
          </a:p>
        </p:txBody>
      </p:sp>
      <p:sp>
        <p:nvSpPr>
          <p:cNvPr id="1081347" name="Rectangle 3">
            <a:extLst>
              <a:ext uri="{FF2B5EF4-FFF2-40B4-BE49-F238E27FC236}">
                <a16:creationId xmlns:a16="http://schemas.microsoft.com/office/drawing/2014/main" id="{EB859CFE-4100-4701-A978-3164B0AEAFD8}"/>
              </a:ext>
            </a:extLst>
          </p:cNvPr>
          <p:cNvSpPr>
            <a:spLocks noGrp="1" noChangeArrowheads="1"/>
          </p:cNvSpPr>
          <p:nvPr>
            <p:ph type="body" idx="4294967295"/>
          </p:nvPr>
        </p:nvSpPr>
        <p:spPr>
          <a:xfrm>
            <a:off x="533400" y="1736725"/>
            <a:ext cx="8610600" cy="4572000"/>
          </a:xfrm>
        </p:spPr>
        <p:txBody>
          <a:bodyPr lIns="92075" tIns="46038" rIns="92075" bIns="46038"/>
          <a:lstStyle/>
          <a:p>
            <a:pPr algn="just" eaLnBrk="1" hangingPunct="1">
              <a:lnSpc>
                <a:spcPct val="120000"/>
              </a:lnSpc>
              <a:buFont typeface="Wingdings" panose="05000000000000000000" pitchFamily="2" charset="2"/>
              <a:buNone/>
            </a:pPr>
            <a:r>
              <a:rPr lang="zh-CN" altLang="en-US" sz="2800">
                <a:latin typeface="Times New Roman" panose="02020603050405020304" pitchFamily="18" charset="0"/>
              </a:rPr>
              <a:t>八进制数</a:t>
            </a:r>
            <a:r>
              <a:rPr lang="en-US" altLang="zh-CN" sz="2800">
                <a:latin typeface="Times New Roman" panose="02020603050405020304" pitchFamily="18" charset="0"/>
              </a:rPr>
              <a:t>:       ( OCT</a:t>
            </a:r>
            <a:r>
              <a:rPr lang="zh-CN" altLang="en-US" sz="2800">
                <a:latin typeface="Times New Roman" panose="02020603050405020304" pitchFamily="18" charset="0"/>
              </a:rPr>
              <a:t>，值 </a:t>
            </a:r>
            <a:r>
              <a:rPr lang="en-US" altLang="zh-CN" sz="2800">
                <a:latin typeface="Times New Roman" panose="02020603050405020304" pitchFamily="18" charset="0"/>
              </a:rPr>
              <a:t>)</a:t>
            </a:r>
          </a:p>
          <a:p>
            <a:pPr algn="just" eaLnBrk="1" hangingPunct="1">
              <a:lnSpc>
                <a:spcPct val="120000"/>
              </a:lnSpc>
            </a:pPr>
            <a:r>
              <a:rPr lang="en-US" altLang="zh-CN" sz="2800">
                <a:latin typeface="Times New Roman" panose="02020603050405020304" pitchFamily="18" charset="0"/>
              </a:rPr>
              <a:t>oct→0(0|1|2|3|4|5|6|7)(0|1|2|3|4|5|6|7)</a:t>
            </a:r>
            <a:r>
              <a:rPr lang="en-US" altLang="zh-CN" sz="3600" baseline="30000">
                <a:latin typeface="Times New Roman" panose="02020603050405020304" pitchFamily="18" charset="0"/>
              </a:rPr>
              <a:t>*</a:t>
            </a:r>
            <a:endParaRPr lang="en-US" altLang="zh-CN" sz="2800">
              <a:latin typeface="Times New Roman" panose="02020603050405020304" pitchFamily="18" charset="0"/>
            </a:endParaRPr>
          </a:p>
          <a:p>
            <a:pPr algn="just" eaLnBrk="1" hangingPunct="1">
              <a:lnSpc>
                <a:spcPct val="120000"/>
              </a:lnSpc>
              <a:buFont typeface="Wingdings" panose="05000000000000000000" pitchFamily="2" charset="2"/>
              <a:buNone/>
            </a:pPr>
            <a:r>
              <a:rPr lang="zh-CN" altLang="en-US" sz="2800">
                <a:latin typeface="Times New Roman" panose="02020603050405020304" pitchFamily="18" charset="0"/>
              </a:rPr>
              <a:t>十进制数</a:t>
            </a:r>
            <a:r>
              <a:rPr lang="en-US" altLang="zh-CN" sz="2800">
                <a:latin typeface="Times New Roman" panose="02020603050405020304" pitchFamily="18" charset="0"/>
              </a:rPr>
              <a:t>:       ( DEC</a:t>
            </a:r>
            <a:r>
              <a:rPr lang="zh-CN" altLang="en-US" sz="2800">
                <a:latin typeface="Times New Roman" panose="02020603050405020304" pitchFamily="18" charset="0"/>
              </a:rPr>
              <a:t>，值 </a:t>
            </a:r>
            <a:r>
              <a:rPr lang="en-US" altLang="zh-CN" sz="2800">
                <a:latin typeface="Times New Roman" panose="02020603050405020304" pitchFamily="18" charset="0"/>
              </a:rPr>
              <a:t>)</a:t>
            </a:r>
          </a:p>
          <a:p>
            <a:pPr algn="just" eaLnBrk="1" hangingPunct="1">
              <a:lnSpc>
                <a:spcPct val="120000"/>
              </a:lnSpc>
            </a:pPr>
            <a:r>
              <a:rPr lang="en-US" altLang="zh-CN" sz="2800">
                <a:latin typeface="Times New Roman" panose="02020603050405020304" pitchFamily="18" charset="0"/>
              </a:rPr>
              <a:t>dec→(1|...|9)(0|...|9)</a:t>
            </a:r>
            <a:r>
              <a:rPr lang="en-US" altLang="zh-CN" sz="3600" baseline="30000">
                <a:latin typeface="Times New Roman" panose="02020603050405020304" pitchFamily="18" charset="0"/>
              </a:rPr>
              <a:t>* </a:t>
            </a:r>
            <a:r>
              <a:rPr lang="en-US" altLang="zh-CN" sz="2800">
                <a:latin typeface="Times New Roman" panose="02020603050405020304" pitchFamily="18" charset="0"/>
              </a:rPr>
              <a:t>|0</a:t>
            </a:r>
          </a:p>
          <a:p>
            <a:pPr algn="just" eaLnBrk="1" hangingPunct="1">
              <a:lnSpc>
                <a:spcPct val="120000"/>
              </a:lnSpc>
              <a:buFont typeface="Wingdings" panose="05000000000000000000" pitchFamily="2" charset="2"/>
              <a:buNone/>
            </a:pPr>
            <a:r>
              <a:rPr lang="zh-CN" altLang="en-US" sz="2800">
                <a:latin typeface="Times New Roman" panose="02020603050405020304" pitchFamily="18" charset="0"/>
              </a:rPr>
              <a:t>十六进制数</a:t>
            </a:r>
            <a:r>
              <a:rPr lang="en-US" altLang="zh-CN" sz="2800">
                <a:latin typeface="Times New Roman" panose="02020603050405020304" pitchFamily="18" charset="0"/>
              </a:rPr>
              <a:t>:     ( HEX</a:t>
            </a:r>
            <a:r>
              <a:rPr lang="zh-CN" altLang="en-US" sz="2800">
                <a:latin typeface="Times New Roman" panose="02020603050405020304" pitchFamily="18" charset="0"/>
              </a:rPr>
              <a:t>，值 </a:t>
            </a:r>
            <a:r>
              <a:rPr lang="en-US" altLang="zh-CN" sz="2800">
                <a:latin typeface="Times New Roman" panose="02020603050405020304" pitchFamily="18" charset="0"/>
              </a:rPr>
              <a:t>)</a:t>
            </a:r>
          </a:p>
          <a:p>
            <a:pPr algn="just" eaLnBrk="1" hangingPunct="1">
              <a:lnSpc>
                <a:spcPct val="120000"/>
              </a:lnSpc>
            </a:pPr>
            <a:r>
              <a:rPr lang="en-US" altLang="zh-CN" sz="2800">
                <a:latin typeface="Times New Roman" panose="02020603050405020304" pitchFamily="18" charset="0"/>
              </a:rPr>
              <a:t>hex→0x(0|1|...|9|a|...|f|A|…|F)(0|...|9|a|...|f |A|…|F)</a:t>
            </a:r>
            <a:r>
              <a:rPr lang="en-US" altLang="zh-CN" sz="3600" baseline="30000">
                <a:latin typeface="Times New Roman" panose="02020603050405020304" pitchFamily="18" charset="0"/>
              </a:rPr>
              <a:t>*</a:t>
            </a:r>
            <a:endParaRPr lang="en-US" altLang="zh-CN" sz="2800">
              <a:latin typeface="Times New Roman" panose="02020603050405020304" pitchFamily="18" charset="0"/>
            </a:endParaRPr>
          </a:p>
        </p:txBody>
      </p:sp>
      <p:sp>
        <p:nvSpPr>
          <p:cNvPr id="5" name="灯片编号占位符 5">
            <a:extLst>
              <a:ext uri="{FF2B5EF4-FFF2-40B4-BE49-F238E27FC236}">
                <a16:creationId xmlns:a16="http://schemas.microsoft.com/office/drawing/2014/main" id="{DAC97F23-3A52-4116-B7BF-A8D4E8549AF6}"/>
              </a:ext>
            </a:extLst>
          </p:cNvPr>
          <p:cNvSpPr txBox="1">
            <a:spLocks noChangeArrowheads="1"/>
          </p:cNvSpPr>
          <p:nvPr/>
        </p:nvSpPr>
        <p:spPr bwMode="auto">
          <a:xfrm>
            <a:off x="7740352" y="295275"/>
            <a:ext cx="745752"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lstStyle>
            <a:defPPr>
              <a:defRPr lang="zh-CN"/>
            </a:defPPr>
            <a:lvl1pPr marL="0" indent="0" algn="ctr" rtl="0" eaLnBrk="0" fontAlgn="base" hangingPunct="0">
              <a:spcBef>
                <a:spcPct val="20000"/>
              </a:spcBef>
              <a:spcAft>
                <a:spcPct val="0"/>
              </a:spcAft>
              <a:buClr>
                <a:schemeClr val="folHlink"/>
              </a:buClr>
              <a:buSzPct val="60000"/>
              <a:buFont typeface="Wingdings" panose="05000000000000000000" pitchFamily="2" charset="2"/>
              <a:buChar char="n"/>
              <a:defRPr sz="3200" b="1" i="0" kern="1200">
                <a:solidFill>
                  <a:schemeClr val="tx1"/>
                </a:solidFill>
                <a:latin typeface="Tahoma" panose="020B0604030504040204" pitchFamily="34" charset="0"/>
                <a:ea typeface="楷体_GB2312" pitchFamily="49"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Tahoma" panose="020B0604030504040204" pitchFamily="34" charset="0"/>
                <a:ea typeface="楷体_GB2312" pitchFamily="49" charset="-122"/>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kern="1200">
                <a:solidFill>
                  <a:schemeClr val="tx1"/>
                </a:solidFill>
                <a:latin typeface="Tahoma" panose="020B0604030504040204" pitchFamily="34" charset="0"/>
                <a:ea typeface="楷体_GB2312" pitchFamily="49" charset="-122"/>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9pPr>
          </a:lstStyle>
          <a:p>
            <a:pPr>
              <a:buFont typeface="Wingdings" panose="05000000000000000000" pitchFamily="2" charset="2"/>
              <a:buNone/>
            </a:pPr>
            <a:fld id="{ADA1EADC-4E2C-4E46-BA55-AF355FB637A2}" type="slidenum">
              <a:rPr lang="en-US" altLang="zh-CN" smtClean="0"/>
              <a:pPr>
                <a:buFont typeface="Wingdings" panose="05000000000000000000" pitchFamily="2" charset="2"/>
                <a:buNone/>
              </a:pPr>
              <a:t>14</a:t>
            </a:fld>
            <a:endParaRPr lang="zh-CN" altLang="en-US" dirty="0"/>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13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813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813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8134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8134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813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1347"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190913">
            <a:extLst>
              <a:ext uri="{FF2B5EF4-FFF2-40B4-BE49-F238E27FC236}">
                <a16:creationId xmlns:a16="http://schemas.microsoft.com/office/drawing/2014/main" id="{401305B2-2751-4F4A-8CCC-0CF8C7342983}"/>
              </a:ext>
            </a:extLst>
          </p:cNvPr>
          <p:cNvSpPr>
            <a:spLocks noGrp="1" noChangeArrowheads="1"/>
          </p:cNvSpPr>
          <p:nvPr>
            <p:ph type="title"/>
          </p:nvPr>
        </p:nvSpPr>
        <p:spPr>
          <a:xfrm>
            <a:off x="539552" y="610965"/>
            <a:ext cx="6553200" cy="763587"/>
          </a:xfrm>
        </p:spPr>
        <p:txBody>
          <a:bodyPr lIns="92075" tIns="46038" rIns="92075" bIns="46038" anchor="ctr"/>
          <a:lstStyle/>
          <a:p>
            <a:pPr eaLnBrk="1" hangingPunct="1"/>
            <a:r>
              <a:rPr lang="zh-CN" altLang="en-US" dirty="0">
                <a:latin typeface="Times New Roman" panose="02020603050405020304" pitchFamily="18" charset="0"/>
              </a:rPr>
              <a:t>识别不同进制数的状态图</a:t>
            </a:r>
          </a:p>
        </p:txBody>
      </p:sp>
      <p:graphicFrame>
        <p:nvGraphicFramePr>
          <p:cNvPr id="62467" name="对象 1190914">
            <a:extLst>
              <a:ext uri="{FF2B5EF4-FFF2-40B4-BE49-F238E27FC236}">
                <a16:creationId xmlns:a16="http://schemas.microsoft.com/office/drawing/2014/main" id="{6EBB47EA-0863-4140-B069-28BC8BF9302C}"/>
              </a:ext>
            </a:extLst>
          </p:cNvPr>
          <p:cNvGraphicFramePr>
            <a:graphicFrameLocks/>
          </p:cNvGraphicFramePr>
          <p:nvPr>
            <p:extLst>
              <p:ext uri="{D42A27DB-BD31-4B8C-83A1-F6EECF244321}">
                <p14:modId xmlns:p14="http://schemas.microsoft.com/office/powerpoint/2010/main" val="92906742"/>
              </p:ext>
            </p:extLst>
          </p:nvPr>
        </p:nvGraphicFramePr>
        <p:xfrm>
          <a:off x="3175" y="2132856"/>
          <a:ext cx="9140825" cy="1838325"/>
        </p:xfrm>
        <a:graphic>
          <a:graphicData uri="http://schemas.openxmlformats.org/presentationml/2006/ole">
            <mc:AlternateContent xmlns:mc="http://schemas.openxmlformats.org/markup-compatibility/2006">
              <mc:Choice xmlns:v="urn:schemas-microsoft-com:vml" Requires="v">
                <p:oleObj spid="_x0000_s1039" name="Picture" r:id="rId4" imgW="4753080" imgH="866880" progId="Word.Picture.8">
                  <p:embed/>
                </p:oleObj>
              </mc:Choice>
              <mc:Fallback>
                <p:oleObj name="Picture" r:id="rId4" imgW="4753080" imgH="866880" progId="Word.Picture.8">
                  <p:embed/>
                  <p:pic>
                    <p:nvPicPr>
                      <p:cNvPr id="62467" name="对象 1190914">
                        <a:extLst>
                          <a:ext uri="{FF2B5EF4-FFF2-40B4-BE49-F238E27FC236}">
                            <a16:creationId xmlns:a16="http://schemas.microsoft.com/office/drawing/2014/main" id="{6EBB47EA-0863-4140-B069-28BC8BF9302C}"/>
                          </a:ext>
                        </a:extLst>
                      </p:cNvPr>
                      <p:cNvPicPr>
                        <a:picLocks noChangeArrowheads="1"/>
                      </p:cNvPicPr>
                      <p:nvPr/>
                    </p:nvPicPr>
                    <p:blipFill>
                      <a:blip r:embed="rId5"/>
                      <a:srcRect/>
                      <a:stretch>
                        <a:fillRect/>
                      </a:stretch>
                    </p:blipFill>
                    <p:spPr bwMode="auto">
                      <a:xfrm>
                        <a:off x="3175" y="2132856"/>
                        <a:ext cx="9140825" cy="1838325"/>
                      </a:xfrm>
                      <a:prstGeom prst="rect">
                        <a:avLst/>
                      </a:prstGeom>
                      <a:solidFill>
                        <a:schemeClr val="tx2"/>
                      </a:solidFill>
                      <a:ln>
                        <a:noFill/>
                      </a:ln>
                    </p:spPr>
                  </p:pic>
                </p:oleObj>
              </mc:Fallback>
            </mc:AlternateContent>
          </a:graphicData>
        </a:graphic>
      </p:graphicFrame>
      <p:sp>
        <p:nvSpPr>
          <p:cNvPr id="62468" name="矩形 1190915">
            <a:extLst>
              <a:ext uri="{FF2B5EF4-FFF2-40B4-BE49-F238E27FC236}">
                <a16:creationId xmlns:a16="http://schemas.microsoft.com/office/drawing/2014/main" id="{7B98F750-3CBF-4162-A2CE-BEE658BFB1F0}"/>
              </a:ext>
            </a:extLst>
          </p:cNvPr>
          <p:cNvSpPr>
            <a:spLocks noChangeArrowheads="1"/>
          </p:cNvSpPr>
          <p:nvPr/>
        </p:nvSpPr>
        <p:spPr bwMode="auto">
          <a:xfrm>
            <a:off x="0" y="1384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600" b="0">
              <a:latin typeface="Times New Roman" panose="02020603050405020304" pitchFamily="18" charset="0"/>
              <a:ea typeface="宋体" panose="02010600030101010101" pitchFamily="2" charset="-122"/>
            </a:endParaRPr>
          </a:p>
        </p:txBody>
      </p:sp>
      <p:sp>
        <p:nvSpPr>
          <p:cNvPr id="62469" name="矩形 1190916">
            <a:extLst>
              <a:ext uri="{FF2B5EF4-FFF2-40B4-BE49-F238E27FC236}">
                <a16:creationId xmlns:a16="http://schemas.microsoft.com/office/drawing/2014/main" id="{96C46783-3108-4967-9F60-3F1A0E02206F}"/>
              </a:ext>
            </a:extLst>
          </p:cNvPr>
          <p:cNvSpPr>
            <a:spLocks noChangeArrowheads="1"/>
          </p:cNvSpPr>
          <p:nvPr/>
        </p:nvSpPr>
        <p:spPr bwMode="auto">
          <a:xfrm>
            <a:off x="755650" y="4953000"/>
            <a:ext cx="71532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r>
              <a:rPr lang="zh-CN" altLang="en-US" sz="2800">
                <a:latin typeface="楷体_GB2312" pitchFamily="49" charset="-122"/>
              </a:rPr>
              <a:t>图</a:t>
            </a:r>
            <a:r>
              <a:rPr lang="en-US" altLang="zh-CN" sz="2800">
                <a:latin typeface="楷体_GB2312" pitchFamily="49" charset="-122"/>
              </a:rPr>
              <a:t>3.11 </a:t>
            </a:r>
            <a:r>
              <a:rPr lang="zh-CN" altLang="en-US" sz="2800">
                <a:latin typeface="楷体_GB2312" pitchFamily="49" charset="-122"/>
              </a:rPr>
              <a:t>识别八进制无符号整数的状态转换图</a:t>
            </a:r>
          </a:p>
        </p:txBody>
      </p:sp>
      <p:sp>
        <p:nvSpPr>
          <p:cNvPr id="9" name="灯片编号占位符 5">
            <a:extLst>
              <a:ext uri="{FF2B5EF4-FFF2-40B4-BE49-F238E27FC236}">
                <a16:creationId xmlns:a16="http://schemas.microsoft.com/office/drawing/2014/main" id="{111D9473-D927-40DE-971D-F521F85C7A29}"/>
              </a:ext>
            </a:extLst>
          </p:cNvPr>
          <p:cNvSpPr txBox="1">
            <a:spLocks noChangeArrowheads="1"/>
          </p:cNvSpPr>
          <p:nvPr/>
        </p:nvSpPr>
        <p:spPr bwMode="auto">
          <a:xfrm>
            <a:off x="7740352" y="295275"/>
            <a:ext cx="745752"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lstStyle>
            <a:defPPr>
              <a:defRPr lang="zh-CN"/>
            </a:defPPr>
            <a:lvl1pPr marL="0" indent="0" algn="ctr" rtl="0" eaLnBrk="0" fontAlgn="base" hangingPunct="0">
              <a:spcBef>
                <a:spcPct val="20000"/>
              </a:spcBef>
              <a:spcAft>
                <a:spcPct val="0"/>
              </a:spcAft>
              <a:buClr>
                <a:schemeClr val="folHlink"/>
              </a:buClr>
              <a:buSzPct val="60000"/>
              <a:buFont typeface="Wingdings" panose="05000000000000000000" pitchFamily="2" charset="2"/>
              <a:buChar char="n"/>
              <a:defRPr sz="3200" b="1" i="0" kern="1200">
                <a:solidFill>
                  <a:schemeClr val="tx1"/>
                </a:solidFill>
                <a:latin typeface="Tahoma" panose="020B0604030504040204" pitchFamily="34" charset="0"/>
                <a:ea typeface="楷体_GB2312" pitchFamily="49"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Tahoma" panose="020B0604030504040204" pitchFamily="34" charset="0"/>
                <a:ea typeface="楷体_GB2312" pitchFamily="49" charset="-122"/>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kern="1200">
                <a:solidFill>
                  <a:schemeClr val="tx1"/>
                </a:solidFill>
                <a:latin typeface="Tahoma" panose="020B0604030504040204" pitchFamily="34" charset="0"/>
                <a:ea typeface="楷体_GB2312" pitchFamily="49" charset="-122"/>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9pPr>
          </a:lstStyle>
          <a:p>
            <a:pPr>
              <a:buFont typeface="Wingdings" panose="05000000000000000000" pitchFamily="2" charset="2"/>
              <a:buNone/>
            </a:pPr>
            <a:fld id="{ADA1EADC-4E2C-4E46-BA55-AF355FB637A2}" type="slidenum">
              <a:rPr lang="en-US" altLang="zh-CN" smtClean="0"/>
              <a:pPr>
                <a:buFont typeface="Wingdings" panose="05000000000000000000" pitchFamily="2" charset="2"/>
                <a:buNone/>
              </a:pPr>
              <a:t>15</a:t>
            </a:fld>
            <a:endParaRPr lang="zh-CN" altLang="en-US" dirty="0"/>
          </a:p>
        </p:txBody>
      </p:sp>
    </p:spTree>
    <p:custDataLst>
      <p:tags r:id="rId2"/>
    </p:custData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191937">
            <a:extLst>
              <a:ext uri="{FF2B5EF4-FFF2-40B4-BE49-F238E27FC236}">
                <a16:creationId xmlns:a16="http://schemas.microsoft.com/office/drawing/2014/main" id="{5070B5F1-05EE-48C9-BA60-DE8894D9AE45}"/>
              </a:ext>
            </a:extLst>
          </p:cNvPr>
          <p:cNvSpPr>
            <a:spLocks noGrp="1" noChangeArrowheads="1"/>
          </p:cNvSpPr>
          <p:nvPr>
            <p:ph type="title"/>
          </p:nvPr>
        </p:nvSpPr>
        <p:spPr>
          <a:xfrm>
            <a:off x="976313" y="433388"/>
            <a:ext cx="7772400" cy="763587"/>
          </a:xfrm>
        </p:spPr>
        <p:txBody>
          <a:bodyPr lIns="92075" tIns="46038" rIns="92075" bIns="46038" anchor="ctr"/>
          <a:lstStyle/>
          <a:p>
            <a:pPr eaLnBrk="1" hangingPunct="1"/>
            <a:r>
              <a:rPr lang="zh-CN" altLang="en-US">
                <a:latin typeface="Times New Roman" panose="02020603050405020304" pitchFamily="18" charset="0"/>
              </a:rPr>
              <a:t>识别不同进制数的状态图</a:t>
            </a:r>
          </a:p>
        </p:txBody>
      </p:sp>
      <p:graphicFrame>
        <p:nvGraphicFramePr>
          <p:cNvPr id="63491" name="对象 1191938">
            <a:extLst>
              <a:ext uri="{FF2B5EF4-FFF2-40B4-BE49-F238E27FC236}">
                <a16:creationId xmlns:a16="http://schemas.microsoft.com/office/drawing/2014/main" id="{72464801-D482-40E3-9761-2F27C937A1EA}"/>
              </a:ext>
            </a:extLst>
          </p:cNvPr>
          <p:cNvGraphicFramePr>
            <a:graphicFrameLocks/>
          </p:cNvGraphicFramePr>
          <p:nvPr>
            <p:extLst>
              <p:ext uri="{D42A27DB-BD31-4B8C-83A1-F6EECF244321}">
                <p14:modId xmlns:p14="http://schemas.microsoft.com/office/powerpoint/2010/main" val="3189908776"/>
              </p:ext>
            </p:extLst>
          </p:nvPr>
        </p:nvGraphicFramePr>
        <p:xfrm>
          <a:off x="444253" y="1609724"/>
          <a:ext cx="8316416" cy="2697163"/>
        </p:xfrm>
        <a:graphic>
          <a:graphicData uri="http://schemas.openxmlformats.org/presentationml/2006/ole">
            <mc:AlternateContent xmlns:mc="http://schemas.openxmlformats.org/markup-compatibility/2006">
              <mc:Choice xmlns:v="urn:schemas-microsoft-com:vml" Requires="v">
                <p:oleObj spid="_x0000_s2063" r:id="rId4" imgW="4231192" imgH="1215650" progId="Word.Picture.8">
                  <p:embed/>
                </p:oleObj>
              </mc:Choice>
              <mc:Fallback>
                <p:oleObj r:id="rId4" imgW="4231192" imgH="1215650" progId="Word.Picture.8">
                  <p:embed/>
                  <p:pic>
                    <p:nvPicPr>
                      <p:cNvPr id="63491" name="对象 1191938">
                        <a:extLst>
                          <a:ext uri="{FF2B5EF4-FFF2-40B4-BE49-F238E27FC236}">
                            <a16:creationId xmlns:a16="http://schemas.microsoft.com/office/drawing/2014/main" id="{72464801-D482-40E3-9761-2F27C937A1EA}"/>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253" y="1609724"/>
                        <a:ext cx="8316416" cy="2697163"/>
                      </a:xfrm>
                      <a:prstGeom prst="rect">
                        <a:avLst/>
                      </a:prstGeom>
                      <a:solidFill>
                        <a:schemeClr val="tx2"/>
                      </a:solidFill>
                      <a:ln>
                        <a:noFill/>
                      </a:ln>
                    </p:spPr>
                  </p:pic>
                </p:oleObj>
              </mc:Fallback>
            </mc:AlternateContent>
          </a:graphicData>
        </a:graphic>
      </p:graphicFrame>
      <p:sp>
        <p:nvSpPr>
          <p:cNvPr id="63492" name="矩形 1191939">
            <a:extLst>
              <a:ext uri="{FF2B5EF4-FFF2-40B4-BE49-F238E27FC236}">
                <a16:creationId xmlns:a16="http://schemas.microsoft.com/office/drawing/2014/main" id="{4CA1206F-52E7-4896-91DF-2AA96C922EE0}"/>
              </a:ext>
            </a:extLst>
          </p:cNvPr>
          <p:cNvSpPr>
            <a:spLocks noChangeArrowheads="1"/>
          </p:cNvSpPr>
          <p:nvPr/>
        </p:nvSpPr>
        <p:spPr bwMode="auto">
          <a:xfrm>
            <a:off x="0" y="1384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600" b="0">
              <a:latin typeface="Times New Roman" panose="02020603050405020304" pitchFamily="18" charset="0"/>
              <a:ea typeface="宋体" panose="02010600030101010101" pitchFamily="2" charset="-122"/>
            </a:endParaRPr>
          </a:p>
        </p:txBody>
      </p:sp>
      <p:sp>
        <p:nvSpPr>
          <p:cNvPr id="63493" name="矩形 1191940">
            <a:extLst>
              <a:ext uri="{FF2B5EF4-FFF2-40B4-BE49-F238E27FC236}">
                <a16:creationId xmlns:a16="http://schemas.microsoft.com/office/drawing/2014/main" id="{DBFC2FA9-75AE-4FCF-A661-1B71C3485E7C}"/>
              </a:ext>
            </a:extLst>
          </p:cNvPr>
          <p:cNvSpPr>
            <a:spLocks noChangeArrowheads="1"/>
          </p:cNvSpPr>
          <p:nvPr/>
        </p:nvSpPr>
        <p:spPr bwMode="auto">
          <a:xfrm>
            <a:off x="982663" y="4494213"/>
            <a:ext cx="7118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r>
              <a:rPr lang="zh-CN" altLang="en-US" sz="2800">
                <a:latin typeface="楷体_GB2312" pitchFamily="49" charset="-122"/>
              </a:rPr>
              <a:t>图</a:t>
            </a:r>
            <a:r>
              <a:rPr lang="en-US" altLang="zh-CN" sz="2800">
                <a:latin typeface="楷体_GB2312" pitchFamily="49" charset="-122"/>
              </a:rPr>
              <a:t>3.12 </a:t>
            </a:r>
            <a:r>
              <a:rPr lang="zh-CN" altLang="en-US" sz="2800">
                <a:latin typeface="楷体_GB2312" pitchFamily="49" charset="-122"/>
              </a:rPr>
              <a:t>识别十进制无符号整数的状态转换图</a:t>
            </a:r>
          </a:p>
        </p:txBody>
      </p:sp>
      <p:sp>
        <p:nvSpPr>
          <p:cNvPr id="9" name="灯片编号占位符 5">
            <a:extLst>
              <a:ext uri="{FF2B5EF4-FFF2-40B4-BE49-F238E27FC236}">
                <a16:creationId xmlns:a16="http://schemas.microsoft.com/office/drawing/2014/main" id="{14129DD9-3685-4991-9930-563CB2F1259A}"/>
              </a:ext>
            </a:extLst>
          </p:cNvPr>
          <p:cNvSpPr txBox="1">
            <a:spLocks noChangeArrowheads="1"/>
          </p:cNvSpPr>
          <p:nvPr/>
        </p:nvSpPr>
        <p:spPr bwMode="auto">
          <a:xfrm>
            <a:off x="7740352" y="295275"/>
            <a:ext cx="745752"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lstStyle>
            <a:defPPr>
              <a:defRPr lang="zh-CN"/>
            </a:defPPr>
            <a:lvl1pPr marL="0" indent="0" algn="ctr" rtl="0" eaLnBrk="0" fontAlgn="base" hangingPunct="0">
              <a:spcBef>
                <a:spcPct val="20000"/>
              </a:spcBef>
              <a:spcAft>
                <a:spcPct val="0"/>
              </a:spcAft>
              <a:buClr>
                <a:schemeClr val="folHlink"/>
              </a:buClr>
              <a:buSzPct val="60000"/>
              <a:buFont typeface="Wingdings" panose="05000000000000000000" pitchFamily="2" charset="2"/>
              <a:buChar char="n"/>
              <a:defRPr sz="3200" b="1" i="0" kern="1200">
                <a:solidFill>
                  <a:schemeClr val="tx1"/>
                </a:solidFill>
                <a:latin typeface="Tahoma" panose="020B0604030504040204" pitchFamily="34" charset="0"/>
                <a:ea typeface="楷体_GB2312" pitchFamily="49"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Tahoma" panose="020B0604030504040204" pitchFamily="34" charset="0"/>
                <a:ea typeface="楷体_GB2312" pitchFamily="49" charset="-122"/>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kern="1200">
                <a:solidFill>
                  <a:schemeClr val="tx1"/>
                </a:solidFill>
                <a:latin typeface="Tahoma" panose="020B0604030504040204" pitchFamily="34" charset="0"/>
                <a:ea typeface="楷体_GB2312" pitchFamily="49" charset="-122"/>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9pPr>
          </a:lstStyle>
          <a:p>
            <a:pPr>
              <a:buFont typeface="Wingdings" panose="05000000000000000000" pitchFamily="2" charset="2"/>
              <a:buNone/>
            </a:pPr>
            <a:fld id="{ADA1EADC-4E2C-4E46-BA55-AF355FB637A2}" type="slidenum">
              <a:rPr lang="en-US" altLang="zh-CN" smtClean="0"/>
              <a:pPr>
                <a:buFont typeface="Wingdings" panose="05000000000000000000" pitchFamily="2" charset="2"/>
                <a:buNone/>
              </a:pPr>
              <a:t>16</a:t>
            </a:fld>
            <a:endParaRPr lang="zh-CN" altLang="en-US" dirty="0"/>
          </a:p>
        </p:txBody>
      </p:sp>
    </p:spTree>
    <p:custDataLst>
      <p:tags r:id="rId2"/>
    </p:custData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192961">
            <a:extLst>
              <a:ext uri="{FF2B5EF4-FFF2-40B4-BE49-F238E27FC236}">
                <a16:creationId xmlns:a16="http://schemas.microsoft.com/office/drawing/2014/main" id="{93BC0415-645C-4BE1-80FF-A22CF26C82F2}"/>
              </a:ext>
            </a:extLst>
          </p:cNvPr>
          <p:cNvSpPr>
            <a:spLocks noGrp="1" noChangeArrowheads="1"/>
          </p:cNvSpPr>
          <p:nvPr>
            <p:ph type="title"/>
          </p:nvPr>
        </p:nvSpPr>
        <p:spPr>
          <a:xfrm>
            <a:off x="903288" y="433388"/>
            <a:ext cx="7772400" cy="763587"/>
          </a:xfrm>
        </p:spPr>
        <p:txBody>
          <a:bodyPr lIns="92075" tIns="46038" rIns="92075" bIns="46038" anchor="ctr"/>
          <a:lstStyle/>
          <a:p>
            <a:pPr eaLnBrk="1" hangingPunct="1"/>
            <a:r>
              <a:rPr lang="zh-CN" altLang="en-US">
                <a:latin typeface="Times New Roman" panose="02020603050405020304" pitchFamily="18" charset="0"/>
              </a:rPr>
              <a:t>识别不同进制数的状态图</a:t>
            </a:r>
          </a:p>
        </p:txBody>
      </p:sp>
      <p:graphicFrame>
        <p:nvGraphicFramePr>
          <p:cNvPr id="64515" name="对象 1192962">
            <a:extLst>
              <a:ext uri="{FF2B5EF4-FFF2-40B4-BE49-F238E27FC236}">
                <a16:creationId xmlns:a16="http://schemas.microsoft.com/office/drawing/2014/main" id="{6EF31B0D-5DF7-4B9C-BD2F-D417F29181B1}"/>
              </a:ext>
            </a:extLst>
          </p:cNvPr>
          <p:cNvGraphicFramePr>
            <a:graphicFrameLocks/>
          </p:cNvGraphicFramePr>
          <p:nvPr>
            <p:extLst>
              <p:ext uri="{D42A27DB-BD31-4B8C-83A1-F6EECF244321}">
                <p14:modId xmlns:p14="http://schemas.microsoft.com/office/powerpoint/2010/main" val="866800275"/>
              </p:ext>
            </p:extLst>
          </p:nvPr>
        </p:nvGraphicFramePr>
        <p:xfrm>
          <a:off x="539552" y="2132856"/>
          <a:ext cx="8388350" cy="1660525"/>
        </p:xfrm>
        <a:graphic>
          <a:graphicData uri="http://schemas.openxmlformats.org/presentationml/2006/ole">
            <mc:AlternateContent xmlns:mc="http://schemas.openxmlformats.org/markup-compatibility/2006">
              <mc:Choice xmlns:v="urn:schemas-microsoft-com:vml" Requires="v">
                <p:oleObj spid="_x0000_s3087" r:id="rId4" imgW="5317517" imgH="949394" progId="Word.Picture.8">
                  <p:embed/>
                </p:oleObj>
              </mc:Choice>
              <mc:Fallback>
                <p:oleObj r:id="rId4" imgW="5317517" imgH="949394" progId="Word.Picture.8">
                  <p:embed/>
                  <p:pic>
                    <p:nvPicPr>
                      <p:cNvPr id="64515" name="对象 1192962">
                        <a:extLst>
                          <a:ext uri="{FF2B5EF4-FFF2-40B4-BE49-F238E27FC236}">
                            <a16:creationId xmlns:a16="http://schemas.microsoft.com/office/drawing/2014/main" id="{6EF31B0D-5DF7-4B9C-BD2F-D417F29181B1}"/>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552" y="2132856"/>
                        <a:ext cx="8388350" cy="1660525"/>
                      </a:xfrm>
                      <a:prstGeom prst="rect">
                        <a:avLst/>
                      </a:prstGeom>
                      <a:solidFill>
                        <a:schemeClr val="tx2"/>
                      </a:solidFill>
                      <a:ln>
                        <a:noFill/>
                      </a:ln>
                    </p:spPr>
                  </p:pic>
                </p:oleObj>
              </mc:Fallback>
            </mc:AlternateContent>
          </a:graphicData>
        </a:graphic>
      </p:graphicFrame>
      <p:sp>
        <p:nvSpPr>
          <p:cNvPr id="64516" name="矩形 1192963">
            <a:extLst>
              <a:ext uri="{FF2B5EF4-FFF2-40B4-BE49-F238E27FC236}">
                <a16:creationId xmlns:a16="http://schemas.microsoft.com/office/drawing/2014/main" id="{D481E4C1-F4F5-42FB-B541-79EF5ACA1A25}"/>
              </a:ext>
            </a:extLst>
          </p:cNvPr>
          <p:cNvSpPr>
            <a:spLocks noChangeArrowheads="1"/>
          </p:cNvSpPr>
          <p:nvPr/>
        </p:nvSpPr>
        <p:spPr bwMode="auto">
          <a:xfrm>
            <a:off x="0" y="1384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600" b="0">
              <a:latin typeface="Times New Roman" panose="02020603050405020304" pitchFamily="18" charset="0"/>
              <a:ea typeface="宋体" panose="02010600030101010101" pitchFamily="2" charset="-122"/>
            </a:endParaRPr>
          </a:p>
        </p:txBody>
      </p:sp>
      <p:sp>
        <p:nvSpPr>
          <p:cNvPr id="64517" name="矩形 1192964">
            <a:extLst>
              <a:ext uri="{FF2B5EF4-FFF2-40B4-BE49-F238E27FC236}">
                <a16:creationId xmlns:a16="http://schemas.microsoft.com/office/drawing/2014/main" id="{6E77E608-A28A-45AE-9962-1C5435E4586A}"/>
              </a:ext>
            </a:extLst>
          </p:cNvPr>
          <p:cNvSpPr>
            <a:spLocks noChangeArrowheads="1"/>
          </p:cNvSpPr>
          <p:nvPr/>
        </p:nvSpPr>
        <p:spPr bwMode="auto">
          <a:xfrm>
            <a:off x="650875" y="4278313"/>
            <a:ext cx="75104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 typeface="Arial" panose="020B0604020202020204" pitchFamily="34" charset="0"/>
              <a:buNone/>
            </a:pPr>
            <a:r>
              <a:rPr lang="zh-CN" altLang="en-US" sz="2800">
                <a:latin typeface="楷体_GB2312" pitchFamily="49" charset="-122"/>
              </a:rPr>
              <a:t>图</a:t>
            </a:r>
            <a:r>
              <a:rPr lang="en-US" altLang="zh-CN" sz="2800">
                <a:latin typeface="楷体_GB2312" pitchFamily="49" charset="-122"/>
              </a:rPr>
              <a:t>3.13 </a:t>
            </a:r>
            <a:r>
              <a:rPr lang="zh-CN" altLang="en-US" sz="2800">
                <a:latin typeface="楷体_GB2312" pitchFamily="49" charset="-122"/>
              </a:rPr>
              <a:t>识别十六进制无符号整数的状态转换图</a:t>
            </a:r>
          </a:p>
        </p:txBody>
      </p:sp>
      <p:sp>
        <p:nvSpPr>
          <p:cNvPr id="9" name="灯片编号占位符 5">
            <a:extLst>
              <a:ext uri="{FF2B5EF4-FFF2-40B4-BE49-F238E27FC236}">
                <a16:creationId xmlns:a16="http://schemas.microsoft.com/office/drawing/2014/main" id="{FFB3EBBE-6184-4835-BB2A-7059AF47F9A7}"/>
              </a:ext>
            </a:extLst>
          </p:cNvPr>
          <p:cNvSpPr txBox="1">
            <a:spLocks noChangeArrowheads="1"/>
          </p:cNvSpPr>
          <p:nvPr/>
        </p:nvSpPr>
        <p:spPr bwMode="auto">
          <a:xfrm>
            <a:off x="7740352" y="295275"/>
            <a:ext cx="745752"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lstStyle>
            <a:defPPr>
              <a:defRPr lang="zh-CN"/>
            </a:defPPr>
            <a:lvl1pPr marL="0" indent="0" algn="ctr" rtl="0" eaLnBrk="0" fontAlgn="base" hangingPunct="0">
              <a:spcBef>
                <a:spcPct val="20000"/>
              </a:spcBef>
              <a:spcAft>
                <a:spcPct val="0"/>
              </a:spcAft>
              <a:buClr>
                <a:schemeClr val="folHlink"/>
              </a:buClr>
              <a:buSzPct val="60000"/>
              <a:buFont typeface="Wingdings" panose="05000000000000000000" pitchFamily="2" charset="2"/>
              <a:buChar char="n"/>
              <a:defRPr sz="3200" b="1" i="0" kern="1200">
                <a:solidFill>
                  <a:schemeClr val="tx1"/>
                </a:solidFill>
                <a:latin typeface="Tahoma" panose="020B0604030504040204" pitchFamily="34" charset="0"/>
                <a:ea typeface="楷体_GB2312" pitchFamily="49"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Tahoma" panose="020B0604030504040204" pitchFamily="34" charset="0"/>
                <a:ea typeface="楷体_GB2312" pitchFamily="49" charset="-122"/>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kern="1200">
                <a:solidFill>
                  <a:schemeClr val="tx1"/>
                </a:solidFill>
                <a:latin typeface="Tahoma" panose="020B0604030504040204" pitchFamily="34" charset="0"/>
                <a:ea typeface="楷体_GB2312" pitchFamily="49" charset="-122"/>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9pPr>
          </a:lstStyle>
          <a:p>
            <a:pPr>
              <a:buFont typeface="Wingdings" panose="05000000000000000000" pitchFamily="2" charset="2"/>
              <a:buNone/>
            </a:pPr>
            <a:fld id="{ADA1EADC-4E2C-4E46-BA55-AF355FB637A2}" type="slidenum">
              <a:rPr lang="en-US" altLang="zh-CN" smtClean="0"/>
              <a:pPr>
                <a:buFont typeface="Wingdings" panose="05000000000000000000" pitchFamily="2" charset="2"/>
                <a:buNone/>
              </a:pPr>
              <a:t>17</a:t>
            </a:fld>
            <a:endParaRPr lang="zh-CN" altLang="en-US" dirty="0"/>
          </a:p>
        </p:txBody>
      </p:sp>
    </p:spTree>
    <p:custDataLst>
      <p:tags r:id="rId2"/>
    </p:custData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193985">
            <a:extLst>
              <a:ext uri="{FF2B5EF4-FFF2-40B4-BE49-F238E27FC236}">
                <a16:creationId xmlns:a16="http://schemas.microsoft.com/office/drawing/2014/main" id="{2F69B167-4472-440A-B145-C4163AFAEF99}"/>
              </a:ext>
            </a:extLst>
          </p:cNvPr>
          <p:cNvSpPr>
            <a:spLocks noGrp="1" noChangeArrowheads="1"/>
          </p:cNvSpPr>
          <p:nvPr>
            <p:ph type="title"/>
          </p:nvPr>
        </p:nvSpPr>
        <p:spPr>
          <a:xfrm>
            <a:off x="1042988" y="333375"/>
            <a:ext cx="6769100" cy="763588"/>
          </a:xfrm>
        </p:spPr>
        <p:txBody>
          <a:bodyPr lIns="92075" tIns="46038" rIns="92075" bIns="46038" anchor="ctr"/>
          <a:lstStyle/>
          <a:p>
            <a:pPr eaLnBrk="1" hangingPunct="1"/>
            <a:r>
              <a:rPr lang="zh-CN" altLang="en-US">
                <a:latin typeface="Times New Roman" panose="02020603050405020304" pitchFamily="18" charset="0"/>
              </a:rPr>
              <a:t>识别不同进制数的状态图</a:t>
            </a:r>
          </a:p>
        </p:txBody>
      </p:sp>
      <p:sp>
        <p:nvSpPr>
          <p:cNvPr id="65539" name="矩形 1193986">
            <a:extLst>
              <a:ext uri="{FF2B5EF4-FFF2-40B4-BE49-F238E27FC236}">
                <a16:creationId xmlns:a16="http://schemas.microsoft.com/office/drawing/2014/main" id="{C07A8A6F-16F6-4F39-AC39-32B2F0BB30EC}"/>
              </a:ext>
            </a:extLst>
          </p:cNvPr>
          <p:cNvSpPr>
            <a:spLocks noChangeArrowheads="1"/>
          </p:cNvSpPr>
          <p:nvPr/>
        </p:nvSpPr>
        <p:spPr bwMode="auto">
          <a:xfrm>
            <a:off x="0" y="1384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600" b="0">
              <a:latin typeface="Times New Roman" panose="02020603050405020304" pitchFamily="18" charset="0"/>
              <a:ea typeface="宋体" panose="02010600030101010101" pitchFamily="2" charset="-122"/>
            </a:endParaRPr>
          </a:p>
        </p:txBody>
      </p:sp>
      <p:sp>
        <p:nvSpPr>
          <p:cNvPr id="65540" name="矩形 1193987">
            <a:extLst>
              <a:ext uri="{FF2B5EF4-FFF2-40B4-BE49-F238E27FC236}">
                <a16:creationId xmlns:a16="http://schemas.microsoft.com/office/drawing/2014/main" id="{630D2D44-2DD0-450B-9852-E2E90A21840C}"/>
              </a:ext>
            </a:extLst>
          </p:cNvPr>
          <p:cNvSpPr>
            <a:spLocks noChangeArrowheads="1"/>
          </p:cNvSpPr>
          <p:nvPr/>
        </p:nvSpPr>
        <p:spPr bwMode="auto">
          <a:xfrm>
            <a:off x="0" y="22447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600" b="0">
              <a:latin typeface="Times New Roman" panose="02020603050405020304" pitchFamily="18" charset="0"/>
              <a:ea typeface="宋体" panose="02010600030101010101" pitchFamily="2" charset="-122"/>
            </a:endParaRPr>
          </a:p>
        </p:txBody>
      </p:sp>
      <p:graphicFrame>
        <p:nvGraphicFramePr>
          <p:cNvPr id="65541" name="对象 1193988">
            <a:extLst>
              <a:ext uri="{FF2B5EF4-FFF2-40B4-BE49-F238E27FC236}">
                <a16:creationId xmlns:a16="http://schemas.microsoft.com/office/drawing/2014/main" id="{93B30E5A-3DD1-4D9B-AF50-84A2F1397285}"/>
              </a:ext>
            </a:extLst>
          </p:cNvPr>
          <p:cNvGraphicFramePr>
            <a:graphicFrameLocks/>
          </p:cNvGraphicFramePr>
          <p:nvPr>
            <p:extLst>
              <p:ext uri="{D42A27DB-BD31-4B8C-83A1-F6EECF244321}">
                <p14:modId xmlns:p14="http://schemas.microsoft.com/office/powerpoint/2010/main" val="334892696"/>
              </p:ext>
            </p:extLst>
          </p:nvPr>
        </p:nvGraphicFramePr>
        <p:xfrm>
          <a:off x="142875" y="1257300"/>
          <a:ext cx="8893175" cy="4476750"/>
        </p:xfrm>
        <a:graphic>
          <a:graphicData uri="http://schemas.openxmlformats.org/presentationml/2006/ole">
            <mc:AlternateContent xmlns:mc="http://schemas.openxmlformats.org/markup-compatibility/2006">
              <mc:Choice xmlns:v="urn:schemas-microsoft-com:vml" Requires="v">
                <p:oleObj spid="_x0000_s4111" r:id="rId4" imgW="5384292" imgH="2699004" progId="Word.Picture.8">
                  <p:embed/>
                </p:oleObj>
              </mc:Choice>
              <mc:Fallback>
                <p:oleObj r:id="rId4" imgW="5384292" imgH="2699004" progId="Word.Picture.8">
                  <p:embed/>
                  <p:pic>
                    <p:nvPicPr>
                      <p:cNvPr id="65541" name="对象 1193988">
                        <a:extLst>
                          <a:ext uri="{FF2B5EF4-FFF2-40B4-BE49-F238E27FC236}">
                            <a16:creationId xmlns:a16="http://schemas.microsoft.com/office/drawing/2014/main" id="{93B30E5A-3DD1-4D9B-AF50-84A2F1397285}"/>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75" y="1257300"/>
                        <a:ext cx="8893175" cy="4476750"/>
                      </a:xfrm>
                      <a:prstGeom prst="rect">
                        <a:avLst/>
                      </a:prstGeom>
                      <a:solidFill>
                        <a:schemeClr val="tx2"/>
                      </a:solidFill>
                      <a:ln>
                        <a:noFill/>
                      </a:ln>
                    </p:spPr>
                  </p:pic>
                </p:oleObj>
              </mc:Fallback>
            </mc:AlternateContent>
          </a:graphicData>
        </a:graphic>
      </p:graphicFrame>
      <p:sp>
        <p:nvSpPr>
          <p:cNvPr id="65542" name="矩形 1193989">
            <a:extLst>
              <a:ext uri="{FF2B5EF4-FFF2-40B4-BE49-F238E27FC236}">
                <a16:creationId xmlns:a16="http://schemas.microsoft.com/office/drawing/2014/main" id="{59E2DC9C-D134-4DDD-83E4-D26CDC2681DD}"/>
              </a:ext>
            </a:extLst>
          </p:cNvPr>
          <p:cNvSpPr>
            <a:spLocks noChangeArrowheads="1"/>
          </p:cNvSpPr>
          <p:nvPr/>
        </p:nvSpPr>
        <p:spPr bwMode="auto">
          <a:xfrm>
            <a:off x="1484313" y="5984875"/>
            <a:ext cx="6067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 typeface="Arial" panose="020B0604020202020204" pitchFamily="34" charset="0"/>
              <a:buNone/>
            </a:pPr>
            <a:r>
              <a:rPr lang="zh-CN" altLang="en-US" sz="2000">
                <a:latin typeface="楷体_GB2312" pitchFamily="49" charset="-122"/>
              </a:rPr>
              <a:t>图</a:t>
            </a:r>
            <a:r>
              <a:rPr lang="en-US" altLang="zh-CN" sz="2000">
                <a:latin typeface="楷体_GB2312" pitchFamily="49" charset="-122"/>
              </a:rPr>
              <a:t>3.14 </a:t>
            </a:r>
            <a:r>
              <a:rPr lang="zh-CN" altLang="en-US" sz="2000">
                <a:latin typeface="楷体_GB2312" pitchFamily="49" charset="-122"/>
              </a:rPr>
              <a:t>识别</a:t>
            </a:r>
            <a:r>
              <a:rPr lang="en-US" altLang="zh-CN" sz="2000">
                <a:latin typeface="楷体_GB2312" pitchFamily="49" charset="-122"/>
              </a:rPr>
              <a:t>C</a:t>
            </a:r>
            <a:r>
              <a:rPr lang="zh-CN" altLang="en-US" sz="2000">
                <a:latin typeface="楷体_GB2312" pitchFamily="49" charset="-122"/>
              </a:rPr>
              <a:t>语言不同进制无符号整数的状态转换图</a:t>
            </a:r>
          </a:p>
        </p:txBody>
      </p:sp>
      <p:sp>
        <p:nvSpPr>
          <p:cNvPr id="10" name="灯片编号占位符 5">
            <a:extLst>
              <a:ext uri="{FF2B5EF4-FFF2-40B4-BE49-F238E27FC236}">
                <a16:creationId xmlns:a16="http://schemas.microsoft.com/office/drawing/2014/main" id="{CE050928-356D-41C3-A8F0-146BCAC8C3AD}"/>
              </a:ext>
            </a:extLst>
          </p:cNvPr>
          <p:cNvSpPr txBox="1">
            <a:spLocks noChangeArrowheads="1"/>
          </p:cNvSpPr>
          <p:nvPr/>
        </p:nvSpPr>
        <p:spPr bwMode="auto">
          <a:xfrm>
            <a:off x="7740352" y="295275"/>
            <a:ext cx="745752"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lstStyle>
            <a:defPPr>
              <a:defRPr lang="zh-CN"/>
            </a:defPPr>
            <a:lvl1pPr marL="0" indent="0" algn="ctr" rtl="0" eaLnBrk="0" fontAlgn="base" hangingPunct="0">
              <a:spcBef>
                <a:spcPct val="20000"/>
              </a:spcBef>
              <a:spcAft>
                <a:spcPct val="0"/>
              </a:spcAft>
              <a:buClr>
                <a:schemeClr val="folHlink"/>
              </a:buClr>
              <a:buSzPct val="60000"/>
              <a:buFont typeface="Wingdings" panose="05000000000000000000" pitchFamily="2" charset="2"/>
              <a:buChar char="n"/>
              <a:defRPr sz="3200" b="1" i="0" kern="1200">
                <a:solidFill>
                  <a:schemeClr val="tx1"/>
                </a:solidFill>
                <a:latin typeface="Tahoma" panose="020B0604030504040204" pitchFamily="34" charset="0"/>
                <a:ea typeface="楷体_GB2312" pitchFamily="49"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Tahoma" panose="020B0604030504040204" pitchFamily="34" charset="0"/>
                <a:ea typeface="楷体_GB2312" pitchFamily="49" charset="-122"/>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kern="1200">
                <a:solidFill>
                  <a:schemeClr val="tx1"/>
                </a:solidFill>
                <a:latin typeface="Tahoma" panose="020B0604030504040204" pitchFamily="34" charset="0"/>
                <a:ea typeface="楷体_GB2312" pitchFamily="49" charset="-122"/>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9pPr>
          </a:lstStyle>
          <a:p>
            <a:pPr>
              <a:buFont typeface="Wingdings" panose="05000000000000000000" pitchFamily="2" charset="2"/>
              <a:buNone/>
            </a:pPr>
            <a:fld id="{ADA1EADC-4E2C-4E46-BA55-AF355FB637A2}" type="slidenum">
              <a:rPr lang="en-US" altLang="zh-CN" smtClean="0"/>
              <a:pPr>
                <a:buFont typeface="Wingdings" panose="05000000000000000000" pitchFamily="2" charset="2"/>
                <a:buNone/>
              </a:pPr>
              <a:t>18</a:t>
            </a:fld>
            <a:endParaRPr lang="zh-CN" altLang="en-US" dirty="0"/>
          </a:p>
        </p:txBody>
      </p:sp>
    </p:spTree>
    <p:custDataLst>
      <p:tags r:id="rId2"/>
    </p:custData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3" name="Rectangle 2">
            <a:extLst>
              <a:ext uri="{FF2B5EF4-FFF2-40B4-BE49-F238E27FC236}">
                <a16:creationId xmlns:a16="http://schemas.microsoft.com/office/drawing/2014/main" id="{E6E4B672-2D1F-47B8-B20D-702A7155E755}"/>
              </a:ext>
            </a:extLst>
          </p:cNvPr>
          <p:cNvSpPr>
            <a:spLocks noGrp="1" noChangeArrowheads="1"/>
          </p:cNvSpPr>
          <p:nvPr>
            <p:ph type="title" idx="4294967295"/>
          </p:nvPr>
        </p:nvSpPr>
        <p:spPr>
          <a:xfrm>
            <a:off x="251520" y="404812"/>
            <a:ext cx="7632700" cy="792163"/>
          </a:xfrm>
        </p:spPr>
        <p:txBody>
          <a:bodyPr lIns="92075" tIns="46038" rIns="92075" bIns="46038" anchor="ctr"/>
          <a:lstStyle/>
          <a:p>
            <a:pPr eaLnBrk="1" hangingPunct="1"/>
            <a:r>
              <a:rPr lang="en-US" altLang="zh-CN" sz="4000">
                <a:latin typeface="Times New Roman" panose="02020603050405020304" pitchFamily="18" charset="0"/>
              </a:rPr>
              <a:t>3.3.2 </a:t>
            </a:r>
            <a:r>
              <a:rPr lang="zh-CN" altLang="en-US" sz="4000"/>
              <a:t>单词识别的状态转换图表示 </a:t>
            </a:r>
          </a:p>
        </p:txBody>
      </p:sp>
      <p:sp>
        <p:nvSpPr>
          <p:cNvPr id="2134019" name="Rectangle 3">
            <a:extLst>
              <a:ext uri="{FF2B5EF4-FFF2-40B4-BE49-F238E27FC236}">
                <a16:creationId xmlns:a16="http://schemas.microsoft.com/office/drawing/2014/main" id="{78DF10E1-00CD-4E4F-B303-EE7EB0C5895C}"/>
              </a:ext>
            </a:extLst>
          </p:cNvPr>
          <p:cNvSpPr>
            <a:spLocks noGrp="1" noChangeArrowheads="1"/>
          </p:cNvSpPr>
          <p:nvPr>
            <p:ph type="body" idx="4294967295"/>
          </p:nvPr>
        </p:nvSpPr>
        <p:spPr>
          <a:xfrm>
            <a:off x="457200" y="1484313"/>
            <a:ext cx="8686800" cy="4968875"/>
          </a:xfrm>
        </p:spPr>
        <p:txBody>
          <a:bodyPr lIns="92075" tIns="46038" rIns="92075" bIns="46038"/>
          <a:lstStyle/>
          <a:p>
            <a:pPr eaLnBrk="1" hangingPunct="1"/>
            <a:r>
              <a:rPr lang="en-US" altLang="zh-CN">
                <a:latin typeface="Times New Roman" panose="02020603050405020304" pitchFamily="18" charset="0"/>
              </a:rPr>
              <a:t>&lt;id&gt; → letter &lt;id_left&gt;</a:t>
            </a:r>
          </a:p>
          <a:p>
            <a:pPr eaLnBrk="1" hangingPunct="1"/>
            <a:r>
              <a:rPr lang="en-US" altLang="zh-CN">
                <a:latin typeface="Times New Roman" panose="02020603050405020304" pitchFamily="18" charset="0"/>
              </a:rPr>
              <a:t>&lt;id_left&gt; →ε| letter &lt;id_left&gt; | digit &lt;id_left&gt;</a:t>
            </a:r>
          </a:p>
          <a:p>
            <a:pPr eaLnBrk="1" hangingPunct="1"/>
            <a:r>
              <a:rPr lang="en-US" altLang="zh-CN">
                <a:latin typeface="Times New Roman" panose="02020603050405020304" pitchFamily="18" charset="0"/>
              </a:rPr>
              <a:t>&lt;int&gt; → digit &lt;int_left&gt;</a:t>
            </a:r>
          </a:p>
          <a:p>
            <a:pPr eaLnBrk="1" hangingPunct="1"/>
            <a:r>
              <a:rPr lang="en-US" altLang="zh-CN">
                <a:latin typeface="Times New Roman" panose="02020603050405020304" pitchFamily="18" charset="0"/>
              </a:rPr>
              <a:t>&lt;int_left&gt; →ε| digit &lt;int_left&gt;</a:t>
            </a:r>
          </a:p>
          <a:p>
            <a:pPr eaLnBrk="1" hangingPunct="1"/>
            <a:r>
              <a:rPr lang="en-US" altLang="zh-CN">
                <a:latin typeface="Times New Roman" panose="02020603050405020304" pitchFamily="18" charset="0"/>
              </a:rPr>
              <a:t>&lt;assignment&gt; → :=</a:t>
            </a:r>
          </a:p>
          <a:p>
            <a:pPr eaLnBrk="1" hangingPunct="1"/>
            <a:r>
              <a:rPr lang="en-US" altLang="zh-CN">
                <a:latin typeface="Times New Roman" panose="02020603050405020304" pitchFamily="18" charset="0"/>
              </a:rPr>
              <a:t>&lt;relop&gt; → &lt; | &lt;= | = | &lt; &gt; | &gt; | &gt;=</a:t>
            </a:r>
          </a:p>
          <a:p>
            <a:pPr eaLnBrk="1" hangingPunct="1"/>
            <a:r>
              <a:rPr lang="en-US" altLang="zh-CN">
                <a:latin typeface="Times New Roman" panose="02020603050405020304" pitchFamily="18" charset="0"/>
              </a:rPr>
              <a:t>&lt;op&gt; → + | - | * | / | **</a:t>
            </a:r>
          </a:p>
          <a:p>
            <a:pPr eaLnBrk="1" hangingPunct="1"/>
            <a:r>
              <a:rPr lang="en-US" altLang="zh-CN">
                <a:latin typeface="Times New Roman" panose="02020603050405020304" pitchFamily="18" charset="0"/>
              </a:rPr>
              <a:t>&lt;delimiter&gt; → : | , | ; </a:t>
            </a:r>
          </a:p>
        </p:txBody>
      </p:sp>
      <p:sp>
        <p:nvSpPr>
          <p:cNvPr id="5" name="灯片编号占位符 5">
            <a:extLst>
              <a:ext uri="{FF2B5EF4-FFF2-40B4-BE49-F238E27FC236}">
                <a16:creationId xmlns:a16="http://schemas.microsoft.com/office/drawing/2014/main" id="{885F9789-6ABE-4A2C-855E-09B1C4514838}"/>
              </a:ext>
            </a:extLst>
          </p:cNvPr>
          <p:cNvSpPr txBox="1">
            <a:spLocks noChangeArrowheads="1"/>
          </p:cNvSpPr>
          <p:nvPr/>
        </p:nvSpPr>
        <p:spPr bwMode="auto">
          <a:xfrm>
            <a:off x="7740352" y="295275"/>
            <a:ext cx="745752"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lstStyle>
            <a:defPPr>
              <a:defRPr lang="zh-CN"/>
            </a:defPPr>
            <a:lvl1pPr marL="0" indent="0" algn="ctr" rtl="0" eaLnBrk="0" fontAlgn="base" hangingPunct="0">
              <a:spcBef>
                <a:spcPct val="20000"/>
              </a:spcBef>
              <a:spcAft>
                <a:spcPct val="0"/>
              </a:spcAft>
              <a:buClr>
                <a:schemeClr val="folHlink"/>
              </a:buClr>
              <a:buSzPct val="60000"/>
              <a:buFont typeface="Wingdings" panose="05000000000000000000" pitchFamily="2" charset="2"/>
              <a:buChar char="n"/>
              <a:defRPr sz="3200" b="1" i="0" kern="1200">
                <a:solidFill>
                  <a:schemeClr val="tx1"/>
                </a:solidFill>
                <a:latin typeface="Tahoma" panose="020B0604030504040204" pitchFamily="34" charset="0"/>
                <a:ea typeface="楷体_GB2312" pitchFamily="49"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Tahoma" panose="020B0604030504040204" pitchFamily="34" charset="0"/>
                <a:ea typeface="楷体_GB2312" pitchFamily="49" charset="-122"/>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kern="1200">
                <a:solidFill>
                  <a:schemeClr val="tx1"/>
                </a:solidFill>
                <a:latin typeface="Tahoma" panose="020B0604030504040204" pitchFamily="34" charset="0"/>
                <a:ea typeface="楷体_GB2312" pitchFamily="49" charset="-122"/>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9pPr>
          </a:lstStyle>
          <a:p>
            <a:pPr>
              <a:buFont typeface="Wingdings" panose="05000000000000000000" pitchFamily="2" charset="2"/>
              <a:buNone/>
            </a:pPr>
            <a:fld id="{ADA1EADC-4E2C-4E46-BA55-AF355FB637A2}" type="slidenum">
              <a:rPr lang="en-US" altLang="zh-CN" smtClean="0"/>
              <a:pPr>
                <a:buFont typeface="Wingdings" panose="05000000000000000000" pitchFamily="2" charset="2"/>
                <a:buNone/>
              </a:pPr>
              <a:t>19</a:t>
            </a:fld>
            <a:endParaRPr lang="zh-CN" altLang="en-US" dirty="0"/>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340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340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3401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3401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3401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3401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3401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340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4019"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a:extLst>
              <a:ext uri="{FF2B5EF4-FFF2-40B4-BE49-F238E27FC236}">
                <a16:creationId xmlns:a16="http://schemas.microsoft.com/office/drawing/2014/main" id="{DDC124EC-5A3D-478B-A8C7-B90CA204C7F1}"/>
              </a:ext>
            </a:extLst>
          </p:cNvPr>
          <p:cNvSpPr>
            <a:spLocks noGrp="1" noChangeArrowheads="1"/>
          </p:cNvSpPr>
          <p:nvPr>
            <p:ph type="title" idx="4294967295"/>
          </p:nvPr>
        </p:nvSpPr>
        <p:spPr>
          <a:xfrm>
            <a:off x="611560" y="599280"/>
            <a:ext cx="7793037" cy="522288"/>
          </a:xfrm>
        </p:spPr>
        <p:txBody>
          <a:bodyPr anchor="ctr"/>
          <a:lstStyle/>
          <a:p>
            <a:pPr eaLnBrk="1" hangingPunct="1"/>
            <a:r>
              <a:rPr lang="zh-CN" altLang="en-US" dirty="0">
                <a:latin typeface="Times New Roman" panose="02020603050405020304" pitchFamily="18" charset="0"/>
              </a:rPr>
              <a:t>非确定的有穷自动机</a:t>
            </a:r>
            <a:r>
              <a:rPr lang="en-US" altLang="zh-CN" dirty="0">
                <a:latin typeface="Times New Roman" panose="02020603050405020304" pitchFamily="18" charset="0"/>
              </a:rPr>
              <a:t>NFA M</a:t>
            </a:r>
          </a:p>
        </p:txBody>
      </p:sp>
      <p:sp>
        <p:nvSpPr>
          <p:cNvPr id="52228" name="Rectangle 3">
            <a:extLst>
              <a:ext uri="{FF2B5EF4-FFF2-40B4-BE49-F238E27FC236}">
                <a16:creationId xmlns:a16="http://schemas.microsoft.com/office/drawing/2014/main" id="{51D656FD-4BA0-4D3A-A1D1-258DF47770B1}"/>
              </a:ext>
            </a:extLst>
          </p:cNvPr>
          <p:cNvSpPr>
            <a:spLocks noGrp="1" noChangeArrowheads="1"/>
          </p:cNvSpPr>
          <p:nvPr>
            <p:ph type="body" idx="4294967295"/>
          </p:nvPr>
        </p:nvSpPr>
        <p:spPr>
          <a:xfrm>
            <a:off x="857250" y="1701800"/>
            <a:ext cx="8286750" cy="4679950"/>
          </a:xfrm>
        </p:spPr>
        <p:txBody>
          <a:bodyPr/>
          <a:lstStyle/>
          <a:p>
            <a:pPr eaLnBrk="1" hangingPunct="1">
              <a:spcBef>
                <a:spcPct val="50000"/>
              </a:spcBef>
              <a:buFont typeface="Wingdings" panose="05000000000000000000" pitchFamily="2" charset="2"/>
              <a:buNone/>
            </a:pPr>
            <a:r>
              <a:rPr lang="zh-CN" altLang="en-US" sz="3000">
                <a:latin typeface="Times New Roman" panose="02020603050405020304" pitchFamily="18" charset="0"/>
              </a:rPr>
              <a:t>定义</a:t>
            </a:r>
            <a:r>
              <a:rPr lang="en-US" altLang="zh-CN" sz="3000">
                <a:latin typeface="Times New Roman" panose="02020603050405020304" pitchFamily="18" charset="0"/>
              </a:rPr>
              <a:t>3.6  </a:t>
            </a:r>
            <a:r>
              <a:rPr lang="zh-CN" altLang="en-US" sz="3000">
                <a:latin typeface="Times New Roman" panose="02020603050405020304" pitchFamily="18" charset="0"/>
              </a:rPr>
              <a:t>非确定的有穷自动机Ｍ是一个五元组</a:t>
            </a:r>
          </a:p>
          <a:p>
            <a:pPr eaLnBrk="1" hangingPunct="1">
              <a:spcBef>
                <a:spcPct val="50000"/>
              </a:spcBef>
              <a:buFont typeface="Wingdings" panose="05000000000000000000" pitchFamily="2" charset="2"/>
              <a:buNone/>
            </a:pPr>
            <a:r>
              <a:rPr lang="zh-CN" altLang="en-US" sz="3000">
                <a:latin typeface="Times New Roman" panose="02020603050405020304" pitchFamily="18" charset="0"/>
              </a:rPr>
              <a:t>               </a:t>
            </a:r>
            <a:r>
              <a:rPr lang="en-US" altLang="zh-CN" sz="3000" i="1">
                <a:latin typeface="Times New Roman" panose="02020603050405020304" pitchFamily="18" charset="0"/>
              </a:rPr>
              <a:t>M</a:t>
            </a:r>
            <a:r>
              <a:rPr lang="zh-CN" altLang="en-US" sz="3000">
                <a:latin typeface="Times New Roman" panose="02020603050405020304" pitchFamily="18" charset="0"/>
              </a:rPr>
              <a:t>＝（</a:t>
            </a:r>
            <a:r>
              <a:rPr lang="zh-CN" altLang="en-US" sz="3000" i="1">
                <a:latin typeface="Times New Roman" panose="02020603050405020304" pitchFamily="18" charset="0"/>
              </a:rPr>
              <a:t>Ｑ</a:t>
            </a:r>
            <a:r>
              <a:rPr lang="zh-CN" altLang="en-US" sz="3000">
                <a:latin typeface="Times New Roman" panose="02020603050405020304" pitchFamily="18" charset="0"/>
              </a:rPr>
              <a:t>，</a:t>
            </a:r>
            <a:r>
              <a:rPr lang="en-US" altLang="zh-CN" sz="3000">
                <a:latin typeface="Times New Roman" panose="02020603050405020304" pitchFamily="18" charset="0"/>
              </a:rPr>
              <a:t>Σ</a:t>
            </a:r>
            <a:r>
              <a:rPr lang="zh-CN" altLang="en-US" sz="3000">
                <a:latin typeface="Times New Roman" panose="02020603050405020304" pitchFamily="18" charset="0"/>
              </a:rPr>
              <a:t>，</a:t>
            </a:r>
            <a:r>
              <a:rPr lang="en-US" altLang="zh-CN" sz="3000" i="1">
                <a:latin typeface="Times New Roman" panose="02020603050405020304" pitchFamily="18" charset="0"/>
              </a:rPr>
              <a:t>δ</a:t>
            </a:r>
            <a:r>
              <a:rPr lang="zh-CN" altLang="en-US" sz="3000">
                <a:latin typeface="Times New Roman" panose="02020603050405020304" pitchFamily="18" charset="0"/>
              </a:rPr>
              <a:t>，</a:t>
            </a:r>
            <a:r>
              <a:rPr lang="en-US" altLang="zh-CN" sz="3000" i="1">
                <a:latin typeface="Times New Roman" panose="02020603050405020304" pitchFamily="18" charset="0"/>
              </a:rPr>
              <a:t>q</a:t>
            </a:r>
            <a:r>
              <a:rPr lang="zh-CN" altLang="en-US" sz="3000" baseline="-25000">
                <a:latin typeface="Times New Roman" panose="02020603050405020304" pitchFamily="18" charset="0"/>
              </a:rPr>
              <a:t>０</a:t>
            </a:r>
            <a:r>
              <a:rPr lang="zh-CN" altLang="en-US" sz="3000">
                <a:latin typeface="Times New Roman" panose="02020603050405020304" pitchFamily="18" charset="0"/>
              </a:rPr>
              <a:t>，</a:t>
            </a:r>
            <a:r>
              <a:rPr lang="zh-CN" altLang="en-US" sz="3000" i="1">
                <a:latin typeface="Times New Roman" panose="02020603050405020304" pitchFamily="18" charset="0"/>
              </a:rPr>
              <a:t>Ｆ</a:t>
            </a:r>
            <a:r>
              <a:rPr lang="zh-CN" altLang="en-US" sz="3000">
                <a:latin typeface="Times New Roman" panose="02020603050405020304" pitchFamily="18" charset="0"/>
              </a:rPr>
              <a:t>）</a:t>
            </a:r>
          </a:p>
          <a:p>
            <a:pPr eaLnBrk="1" hangingPunct="1">
              <a:spcBef>
                <a:spcPct val="50000"/>
              </a:spcBef>
              <a:buFont typeface="Wingdings" panose="05000000000000000000" pitchFamily="2" charset="2"/>
              <a:buNone/>
            </a:pPr>
            <a:r>
              <a:rPr lang="zh-CN" altLang="en-US" sz="3000">
                <a:latin typeface="Times New Roman" panose="02020603050405020304" pitchFamily="18" charset="0"/>
              </a:rPr>
              <a:t>   其中</a:t>
            </a:r>
            <a:r>
              <a:rPr lang="zh-CN" altLang="en-US" sz="3000" i="1">
                <a:latin typeface="Times New Roman" panose="02020603050405020304" pitchFamily="18" charset="0"/>
              </a:rPr>
              <a:t>Ｑ</a:t>
            </a:r>
            <a:r>
              <a:rPr lang="zh-CN" altLang="en-US" sz="3000">
                <a:latin typeface="Times New Roman" panose="02020603050405020304" pitchFamily="18" charset="0"/>
              </a:rPr>
              <a:t>，</a:t>
            </a:r>
            <a:r>
              <a:rPr lang="en-US" altLang="zh-CN" sz="3000">
                <a:latin typeface="Times New Roman" panose="02020603050405020304" pitchFamily="18" charset="0"/>
              </a:rPr>
              <a:t>Σ</a:t>
            </a:r>
            <a:r>
              <a:rPr lang="zh-CN" altLang="en-US" sz="3000">
                <a:latin typeface="Times New Roman" panose="02020603050405020304" pitchFamily="18" charset="0"/>
              </a:rPr>
              <a:t>，</a:t>
            </a:r>
            <a:r>
              <a:rPr lang="en-US" altLang="zh-CN" sz="3000" i="1">
                <a:latin typeface="Times New Roman" panose="02020603050405020304" pitchFamily="18" charset="0"/>
              </a:rPr>
              <a:t>q</a:t>
            </a:r>
            <a:r>
              <a:rPr lang="zh-CN" altLang="en-US" sz="3000" baseline="-25000">
                <a:latin typeface="Times New Roman" panose="02020603050405020304" pitchFamily="18" charset="0"/>
              </a:rPr>
              <a:t>０</a:t>
            </a:r>
            <a:r>
              <a:rPr lang="zh-CN" altLang="en-US" sz="3000">
                <a:latin typeface="Times New Roman" panose="02020603050405020304" pitchFamily="18" charset="0"/>
              </a:rPr>
              <a:t>，</a:t>
            </a:r>
            <a:r>
              <a:rPr lang="zh-CN" altLang="en-US" sz="3000" i="1">
                <a:latin typeface="Times New Roman" panose="02020603050405020304" pitchFamily="18" charset="0"/>
              </a:rPr>
              <a:t>Ｆ</a:t>
            </a:r>
            <a:r>
              <a:rPr lang="zh-CN" altLang="en-US" sz="3000">
                <a:latin typeface="Times New Roman" panose="02020603050405020304" pitchFamily="18" charset="0"/>
              </a:rPr>
              <a:t>的意义和</a:t>
            </a:r>
            <a:r>
              <a:rPr lang="en-US" altLang="zh-CN" sz="3000">
                <a:latin typeface="Times New Roman" panose="02020603050405020304" pitchFamily="18" charset="0"/>
              </a:rPr>
              <a:t>DFA</a:t>
            </a:r>
            <a:r>
              <a:rPr lang="zh-CN" altLang="en-US" sz="3000">
                <a:latin typeface="Times New Roman" panose="02020603050405020304" pitchFamily="18" charset="0"/>
              </a:rPr>
              <a:t>的定义一样，而</a:t>
            </a:r>
            <a:r>
              <a:rPr lang="en-US" altLang="zh-CN" sz="3000" i="1">
                <a:latin typeface="Times New Roman" panose="02020603050405020304" pitchFamily="18" charset="0"/>
              </a:rPr>
              <a:t>δ</a:t>
            </a:r>
            <a:r>
              <a:rPr lang="zh-CN" altLang="en-US" sz="3000">
                <a:latin typeface="Times New Roman" panose="02020603050405020304" pitchFamily="18" charset="0"/>
              </a:rPr>
              <a:t>是一个从</a:t>
            </a:r>
            <a:r>
              <a:rPr lang="zh-CN" altLang="en-US" sz="3000" i="1">
                <a:latin typeface="Times New Roman" panose="02020603050405020304" pitchFamily="18" charset="0"/>
              </a:rPr>
              <a:t>Ｑ</a:t>
            </a:r>
            <a:r>
              <a:rPr lang="zh-CN" altLang="en-US" sz="3000">
                <a:latin typeface="Times New Roman" panose="02020603050405020304" pitchFamily="18" charset="0"/>
                <a:sym typeface="Symbol" panose="05050102010706020507" pitchFamily="18" charset="2"/>
              </a:rPr>
              <a:t></a:t>
            </a:r>
            <a:r>
              <a:rPr lang="en-US" altLang="zh-CN" sz="3000">
                <a:latin typeface="Times New Roman" panose="02020603050405020304" pitchFamily="18" charset="0"/>
              </a:rPr>
              <a:t>Σ∪{</a:t>
            </a:r>
            <a:r>
              <a:rPr lang="en-US" altLang="zh-CN" sz="3000" i="1">
                <a:latin typeface="Times New Roman" panose="02020603050405020304" pitchFamily="18" charset="0"/>
              </a:rPr>
              <a:t>ε</a:t>
            </a:r>
            <a:r>
              <a:rPr lang="en-US" altLang="zh-CN" sz="3000">
                <a:latin typeface="Times New Roman" panose="02020603050405020304" pitchFamily="18" charset="0"/>
              </a:rPr>
              <a:t>}</a:t>
            </a:r>
            <a:r>
              <a:rPr lang="zh-CN" altLang="en-US" sz="3000">
                <a:latin typeface="Times New Roman" panose="02020603050405020304" pitchFamily="18" charset="0"/>
              </a:rPr>
              <a:t>到</a:t>
            </a:r>
            <a:r>
              <a:rPr lang="zh-CN" altLang="en-US" sz="3000" i="1">
                <a:latin typeface="Times New Roman" panose="02020603050405020304" pitchFamily="18" charset="0"/>
              </a:rPr>
              <a:t>Ｑ</a:t>
            </a:r>
            <a:r>
              <a:rPr lang="zh-CN" altLang="en-US" sz="3000">
                <a:latin typeface="Times New Roman" panose="02020603050405020304" pitchFamily="18" charset="0"/>
              </a:rPr>
              <a:t>的子集的映射，即</a:t>
            </a:r>
            <a:r>
              <a:rPr lang="en-US" altLang="zh-CN" sz="3000" i="1">
                <a:latin typeface="Times New Roman" panose="02020603050405020304" pitchFamily="18" charset="0"/>
              </a:rPr>
              <a:t>δ</a:t>
            </a:r>
            <a:r>
              <a:rPr lang="zh-CN" altLang="en-US" sz="3000">
                <a:latin typeface="Times New Roman" panose="02020603050405020304" pitchFamily="18" charset="0"/>
              </a:rPr>
              <a:t>：</a:t>
            </a:r>
            <a:r>
              <a:rPr lang="zh-CN" altLang="en-US" sz="3000" i="1">
                <a:latin typeface="Times New Roman" panose="02020603050405020304" pitchFamily="18" charset="0"/>
              </a:rPr>
              <a:t>Ｑ</a:t>
            </a:r>
            <a:r>
              <a:rPr lang="zh-CN" altLang="en-US" sz="3000">
                <a:latin typeface="Times New Roman" panose="02020603050405020304" pitchFamily="18" charset="0"/>
                <a:sym typeface="Symbol" panose="05050102010706020507" pitchFamily="18" charset="2"/>
              </a:rPr>
              <a:t></a:t>
            </a:r>
            <a:r>
              <a:rPr lang="zh-CN" altLang="en-US" sz="3000" i="1">
                <a:latin typeface="Times New Roman" panose="02020603050405020304" pitchFamily="18" charset="0"/>
              </a:rPr>
              <a:t>Ｓ</a:t>
            </a:r>
            <a:r>
              <a:rPr lang="zh-CN" altLang="en-US" sz="3000">
                <a:latin typeface="Times New Roman" panose="02020603050405020304" pitchFamily="18" charset="0"/>
                <a:sym typeface="Symbol" panose="05050102010706020507" pitchFamily="18" charset="2"/>
              </a:rPr>
              <a:t></a:t>
            </a:r>
            <a:r>
              <a:rPr lang="zh-CN" altLang="en-US" sz="3000">
                <a:latin typeface="Times New Roman" panose="02020603050405020304" pitchFamily="18" charset="0"/>
              </a:rPr>
              <a:t>２</a:t>
            </a:r>
            <a:r>
              <a:rPr lang="zh-CN" altLang="en-US" sz="3000" i="1" baseline="30000">
                <a:latin typeface="Times New Roman" panose="02020603050405020304" pitchFamily="18" charset="0"/>
              </a:rPr>
              <a:t>Ｑ</a:t>
            </a:r>
            <a:r>
              <a:rPr lang="zh-CN" altLang="en-US" sz="3000">
                <a:latin typeface="Times New Roman" panose="02020603050405020304" pitchFamily="18" charset="0"/>
              </a:rPr>
              <a:t>，其中</a:t>
            </a:r>
            <a:r>
              <a:rPr lang="en-US" altLang="zh-CN" sz="3000" i="1">
                <a:latin typeface="Times New Roman" panose="02020603050405020304" pitchFamily="18" charset="0"/>
              </a:rPr>
              <a:t>S</a:t>
            </a:r>
            <a:r>
              <a:rPr lang="en-US" altLang="zh-CN" sz="3000">
                <a:latin typeface="Times New Roman" panose="02020603050405020304" pitchFamily="18" charset="0"/>
              </a:rPr>
              <a:t>=</a:t>
            </a:r>
            <a:r>
              <a:rPr lang="en-US" altLang="zh-CN" sz="3000" baseline="30000">
                <a:latin typeface="Times New Roman" panose="02020603050405020304" pitchFamily="18" charset="0"/>
              </a:rPr>
              <a:t> </a:t>
            </a:r>
            <a:r>
              <a:rPr lang="en-US" altLang="zh-CN" sz="3000">
                <a:latin typeface="Times New Roman" panose="02020603050405020304" pitchFamily="18" charset="0"/>
              </a:rPr>
              <a:t>Σ∪{</a:t>
            </a:r>
            <a:r>
              <a:rPr lang="en-US" altLang="zh-CN" sz="3000" i="1">
                <a:latin typeface="Times New Roman" panose="02020603050405020304" pitchFamily="18" charset="0"/>
              </a:rPr>
              <a:t>ε</a:t>
            </a:r>
            <a:r>
              <a:rPr lang="en-US" altLang="zh-CN" sz="3000">
                <a:latin typeface="Times New Roman" panose="02020603050405020304" pitchFamily="18" charset="0"/>
              </a:rPr>
              <a:t>}</a:t>
            </a:r>
            <a:r>
              <a:rPr lang="zh-CN" altLang="en-US" sz="3000">
                <a:latin typeface="Times New Roman" panose="02020603050405020304" pitchFamily="18" charset="0"/>
              </a:rPr>
              <a:t>。</a:t>
            </a:r>
            <a:endParaRPr lang="zh-CN" altLang="en-US" sz="3000" baseline="30000">
              <a:latin typeface="Times New Roman" panose="02020603050405020304" pitchFamily="18" charset="0"/>
            </a:endParaRPr>
          </a:p>
          <a:p>
            <a:pPr eaLnBrk="1" hangingPunct="1">
              <a:spcBef>
                <a:spcPct val="50000"/>
              </a:spcBef>
              <a:buFont typeface="Wingdings" panose="05000000000000000000" pitchFamily="2" charset="2"/>
              <a:buNone/>
            </a:pPr>
            <a:r>
              <a:rPr lang="zh-CN" altLang="en-US" sz="3000" baseline="30000">
                <a:latin typeface="Times New Roman" panose="02020603050405020304" pitchFamily="18" charset="0"/>
              </a:rPr>
              <a:t>     </a:t>
            </a:r>
            <a:r>
              <a:rPr lang="zh-CN" altLang="en-US" sz="3000">
                <a:latin typeface="Times New Roman" panose="02020603050405020304" pitchFamily="18" charset="0"/>
              </a:rPr>
              <a:t>类似于</a:t>
            </a:r>
            <a:r>
              <a:rPr lang="en-US" altLang="zh-CN" sz="3000">
                <a:latin typeface="Times New Roman" panose="02020603050405020304" pitchFamily="18" charset="0"/>
              </a:rPr>
              <a:t>DFA</a:t>
            </a:r>
            <a:r>
              <a:rPr lang="zh-CN" altLang="en-US" sz="3000">
                <a:latin typeface="Times New Roman" panose="02020603050405020304" pitchFamily="18" charset="0"/>
              </a:rPr>
              <a:t>，</a:t>
            </a:r>
            <a:r>
              <a:rPr lang="en-US" altLang="zh-CN" sz="3000">
                <a:latin typeface="Times New Roman" panose="02020603050405020304" pitchFamily="18" charset="0"/>
              </a:rPr>
              <a:t>NFA </a:t>
            </a:r>
            <a:r>
              <a:rPr lang="en-US" altLang="zh-CN" sz="3000" i="1">
                <a:latin typeface="Times New Roman" panose="02020603050405020304" pitchFamily="18" charset="0"/>
              </a:rPr>
              <a:t>M</a:t>
            </a:r>
            <a:r>
              <a:rPr lang="zh-CN" altLang="en-US" sz="3000">
                <a:latin typeface="Times New Roman" panose="02020603050405020304" pitchFamily="18" charset="0"/>
              </a:rPr>
              <a:t>亦可用状态转换图表示，同样也可以定义</a:t>
            </a:r>
            <a:r>
              <a:rPr lang="en-US" altLang="zh-CN" sz="3000">
                <a:latin typeface="Times New Roman" panose="02020603050405020304" pitchFamily="18" charset="0"/>
              </a:rPr>
              <a:t>NFA </a:t>
            </a:r>
            <a:r>
              <a:rPr lang="en-US" altLang="zh-CN" sz="3000" i="1">
                <a:latin typeface="Times New Roman" panose="02020603050405020304" pitchFamily="18" charset="0"/>
              </a:rPr>
              <a:t>M</a:t>
            </a:r>
            <a:r>
              <a:rPr lang="zh-CN" altLang="en-US" sz="3000">
                <a:latin typeface="Times New Roman" panose="02020603050405020304" pitchFamily="18" charset="0"/>
              </a:rPr>
              <a:t>接受的语言。</a:t>
            </a:r>
          </a:p>
        </p:txBody>
      </p:sp>
      <p:sp>
        <p:nvSpPr>
          <p:cNvPr id="5" name="灯片编号占位符 5">
            <a:extLst>
              <a:ext uri="{FF2B5EF4-FFF2-40B4-BE49-F238E27FC236}">
                <a16:creationId xmlns:a16="http://schemas.microsoft.com/office/drawing/2014/main" id="{5AE40B6F-F191-4ADC-AD8E-B0E3AAF07A44}"/>
              </a:ext>
            </a:extLst>
          </p:cNvPr>
          <p:cNvSpPr txBox="1">
            <a:spLocks noChangeArrowheads="1"/>
          </p:cNvSpPr>
          <p:nvPr/>
        </p:nvSpPr>
        <p:spPr bwMode="auto">
          <a:xfrm>
            <a:off x="7740352" y="295275"/>
            <a:ext cx="745752"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lstStyle>
            <a:defPPr>
              <a:defRPr lang="zh-CN"/>
            </a:defPPr>
            <a:lvl1pPr marL="0" indent="0" algn="ctr" rtl="0" eaLnBrk="0" fontAlgn="base" hangingPunct="0">
              <a:spcBef>
                <a:spcPct val="20000"/>
              </a:spcBef>
              <a:spcAft>
                <a:spcPct val="0"/>
              </a:spcAft>
              <a:buClr>
                <a:schemeClr val="folHlink"/>
              </a:buClr>
              <a:buSzPct val="60000"/>
              <a:buFont typeface="Wingdings" panose="05000000000000000000" pitchFamily="2" charset="2"/>
              <a:buChar char="n"/>
              <a:defRPr sz="3200" b="1" i="0" kern="1200">
                <a:solidFill>
                  <a:schemeClr val="tx1"/>
                </a:solidFill>
                <a:latin typeface="Tahoma" panose="020B0604030504040204" pitchFamily="34" charset="0"/>
                <a:ea typeface="楷体_GB2312" pitchFamily="49"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Tahoma" panose="020B0604030504040204" pitchFamily="34" charset="0"/>
                <a:ea typeface="楷体_GB2312" pitchFamily="49" charset="-122"/>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kern="1200">
                <a:solidFill>
                  <a:schemeClr val="tx1"/>
                </a:solidFill>
                <a:latin typeface="Tahoma" panose="020B0604030504040204" pitchFamily="34" charset="0"/>
                <a:ea typeface="楷体_GB2312" pitchFamily="49" charset="-122"/>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9pPr>
          </a:lstStyle>
          <a:p>
            <a:pPr>
              <a:buFont typeface="Wingdings" panose="05000000000000000000" pitchFamily="2" charset="2"/>
              <a:buNone/>
            </a:pPr>
            <a:fld id="{ADA1EADC-4E2C-4E46-BA55-AF355FB637A2}" type="slidenum">
              <a:rPr lang="en-US" altLang="zh-CN" smtClean="0"/>
              <a:pPr>
                <a:buFont typeface="Wingdings" panose="05000000000000000000" pitchFamily="2" charset="2"/>
                <a:buNone/>
              </a:pPr>
              <a:t>2</a:t>
            </a:fld>
            <a:endParaRPr lang="zh-CN" altLang="en-US" dirty="0"/>
          </a:p>
        </p:txBody>
      </p:sp>
      <p:pic>
        <p:nvPicPr>
          <p:cNvPr id="6" name="图片 5" descr="图片包含 文字&#10;&#10;已生成极高可信度的说明">
            <a:extLst>
              <a:ext uri="{FF2B5EF4-FFF2-40B4-BE49-F238E27FC236}">
                <a16:creationId xmlns:a16="http://schemas.microsoft.com/office/drawing/2014/main" id="{7D420522-8CBE-4273-A227-B1958E0E2B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67728"/>
          <a:stretch>
            <a:fillRect/>
          </a:stretch>
        </p:blipFill>
        <p:spPr bwMode="auto">
          <a:xfrm>
            <a:off x="611560" y="4282951"/>
            <a:ext cx="8223487" cy="2310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7" name="Rectangle 6">
            <a:extLst>
              <a:ext uri="{FF2B5EF4-FFF2-40B4-BE49-F238E27FC236}">
                <a16:creationId xmlns:a16="http://schemas.microsoft.com/office/drawing/2014/main" id="{A8292266-1F80-4648-8266-915344368CF7}"/>
              </a:ext>
            </a:extLst>
          </p:cNvPr>
          <p:cNvSpPr>
            <a:spLocks noChangeArrowheads="1"/>
          </p:cNvSpPr>
          <p:nvPr/>
        </p:nvSpPr>
        <p:spPr bwMode="auto">
          <a:xfrm>
            <a:off x="0" y="209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graphicFrame>
        <p:nvGraphicFramePr>
          <p:cNvPr id="67588" name="Object 5">
            <a:extLst>
              <a:ext uri="{FF2B5EF4-FFF2-40B4-BE49-F238E27FC236}">
                <a16:creationId xmlns:a16="http://schemas.microsoft.com/office/drawing/2014/main" id="{6176ED0D-8C45-4118-87BB-BD5E806C7BAF}"/>
              </a:ext>
            </a:extLst>
          </p:cNvPr>
          <p:cNvGraphicFramePr>
            <a:graphicFrameLocks/>
          </p:cNvGraphicFramePr>
          <p:nvPr>
            <p:extLst>
              <p:ext uri="{D42A27DB-BD31-4B8C-83A1-F6EECF244321}">
                <p14:modId xmlns:p14="http://schemas.microsoft.com/office/powerpoint/2010/main" val="3487168804"/>
              </p:ext>
            </p:extLst>
          </p:nvPr>
        </p:nvGraphicFramePr>
        <p:xfrm>
          <a:off x="1979613" y="44450"/>
          <a:ext cx="5111750" cy="6813550"/>
        </p:xfrm>
        <a:graphic>
          <a:graphicData uri="http://schemas.openxmlformats.org/presentationml/2006/ole">
            <mc:AlternateContent xmlns:mc="http://schemas.openxmlformats.org/markup-compatibility/2006">
              <mc:Choice xmlns:v="urn:schemas-microsoft-com:vml" Requires="v">
                <p:oleObj spid="_x0000_s5135" r:id="rId4" imgW="5259324" imgH="6981444" progId="Word.Picture.8">
                  <p:embed/>
                </p:oleObj>
              </mc:Choice>
              <mc:Fallback>
                <p:oleObj r:id="rId4" imgW="5259324" imgH="6981444" progId="Word.Picture.8">
                  <p:embed/>
                  <p:pic>
                    <p:nvPicPr>
                      <p:cNvPr id="67588" name="Object 5">
                        <a:extLst>
                          <a:ext uri="{FF2B5EF4-FFF2-40B4-BE49-F238E27FC236}">
                            <a16:creationId xmlns:a16="http://schemas.microsoft.com/office/drawing/2014/main" id="{6176ED0D-8C45-4118-87BB-BD5E806C7BAF}"/>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613" y="44450"/>
                        <a:ext cx="5111750" cy="6813550"/>
                      </a:xfrm>
                      <a:prstGeom prst="rect">
                        <a:avLst/>
                      </a:prstGeom>
                      <a:solidFill>
                        <a:schemeClr val="tx2"/>
                      </a:solidFill>
                      <a:ln>
                        <a:noFill/>
                      </a:ln>
                    </p:spPr>
                  </p:pic>
                </p:oleObj>
              </mc:Fallback>
            </mc:AlternateContent>
          </a:graphicData>
        </a:graphic>
      </p:graphicFrame>
      <p:sp>
        <p:nvSpPr>
          <p:cNvPr id="7" name="灯片编号占位符 5">
            <a:extLst>
              <a:ext uri="{FF2B5EF4-FFF2-40B4-BE49-F238E27FC236}">
                <a16:creationId xmlns:a16="http://schemas.microsoft.com/office/drawing/2014/main" id="{EF14A58D-0A9B-42F0-B5CF-82F5B5FC743A}"/>
              </a:ext>
            </a:extLst>
          </p:cNvPr>
          <p:cNvSpPr txBox="1">
            <a:spLocks noChangeArrowheads="1"/>
          </p:cNvSpPr>
          <p:nvPr/>
        </p:nvSpPr>
        <p:spPr bwMode="auto">
          <a:xfrm>
            <a:off x="7740352" y="295275"/>
            <a:ext cx="745752"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lstStyle>
            <a:defPPr>
              <a:defRPr lang="zh-CN"/>
            </a:defPPr>
            <a:lvl1pPr marL="0" indent="0" algn="ctr" rtl="0" eaLnBrk="0" fontAlgn="base" hangingPunct="0">
              <a:spcBef>
                <a:spcPct val="20000"/>
              </a:spcBef>
              <a:spcAft>
                <a:spcPct val="0"/>
              </a:spcAft>
              <a:buClr>
                <a:schemeClr val="folHlink"/>
              </a:buClr>
              <a:buSzPct val="60000"/>
              <a:buFont typeface="Wingdings" panose="05000000000000000000" pitchFamily="2" charset="2"/>
              <a:buChar char="n"/>
              <a:defRPr sz="3200" b="1" i="0" kern="1200">
                <a:solidFill>
                  <a:schemeClr val="tx1"/>
                </a:solidFill>
                <a:latin typeface="Tahoma" panose="020B0604030504040204" pitchFamily="34" charset="0"/>
                <a:ea typeface="楷体_GB2312" pitchFamily="49"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Tahoma" panose="020B0604030504040204" pitchFamily="34" charset="0"/>
                <a:ea typeface="楷体_GB2312" pitchFamily="49" charset="-122"/>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kern="1200">
                <a:solidFill>
                  <a:schemeClr val="tx1"/>
                </a:solidFill>
                <a:latin typeface="Tahoma" panose="020B0604030504040204" pitchFamily="34" charset="0"/>
                <a:ea typeface="楷体_GB2312" pitchFamily="49" charset="-122"/>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9pPr>
          </a:lstStyle>
          <a:p>
            <a:pPr>
              <a:buFont typeface="Wingdings" panose="05000000000000000000" pitchFamily="2" charset="2"/>
              <a:buNone/>
            </a:pPr>
            <a:fld id="{ADA1EADC-4E2C-4E46-BA55-AF355FB637A2}" type="slidenum">
              <a:rPr lang="en-US" altLang="zh-CN" smtClean="0"/>
              <a:pPr>
                <a:buFont typeface="Wingdings" panose="05000000000000000000" pitchFamily="2" charset="2"/>
                <a:buNone/>
              </a:pPr>
              <a:t>20</a:t>
            </a:fld>
            <a:endParaRPr lang="zh-CN" altLang="en-US" dirty="0"/>
          </a:p>
        </p:txBody>
      </p:sp>
    </p:spTree>
    <p:custDataLst>
      <p:tags r:id="rId2"/>
    </p:custData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1" name="Rectangle 2">
            <a:extLst>
              <a:ext uri="{FF2B5EF4-FFF2-40B4-BE49-F238E27FC236}">
                <a16:creationId xmlns:a16="http://schemas.microsoft.com/office/drawing/2014/main" id="{915B5D92-8F2B-4C1F-876D-9C0BCDAD23E9}"/>
              </a:ext>
            </a:extLst>
          </p:cNvPr>
          <p:cNvSpPr>
            <a:spLocks noGrp="1" noChangeArrowheads="1"/>
          </p:cNvSpPr>
          <p:nvPr>
            <p:ph type="title" idx="4294967295"/>
          </p:nvPr>
        </p:nvSpPr>
        <p:spPr>
          <a:xfrm>
            <a:off x="481484" y="541337"/>
            <a:ext cx="7569200" cy="531813"/>
          </a:xfrm>
        </p:spPr>
        <p:txBody>
          <a:bodyPr lIns="92075" tIns="46038" rIns="92075" bIns="46038" anchor="ctr"/>
          <a:lstStyle/>
          <a:p>
            <a:pPr eaLnBrk="1" hangingPunct="1"/>
            <a:r>
              <a:rPr lang="zh-CN" altLang="en-US" dirty="0"/>
              <a:t>利用状态转换图识别单词 </a:t>
            </a:r>
          </a:p>
        </p:txBody>
      </p:sp>
      <p:sp>
        <p:nvSpPr>
          <p:cNvPr id="2136067" name="Rectangle 3">
            <a:extLst>
              <a:ext uri="{FF2B5EF4-FFF2-40B4-BE49-F238E27FC236}">
                <a16:creationId xmlns:a16="http://schemas.microsoft.com/office/drawing/2014/main" id="{3A038DB0-8CE3-4876-A742-5830460A86A5}"/>
              </a:ext>
            </a:extLst>
          </p:cNvPr>
          <p:cNvSpPr>
            <a:spLocks noGrp="1" noChangeArrowheads="1"/>
          </p:cNvSpPr>
          <p:nvPr>
            <p:ph type="body" idx="4294967295"/>
          </p:nvPr>
        </p:nvSpPr>
        <p:spPr>
          <a:xfrm>
            <a:off x="457200" y="1700213"/>
            <a:ext cx="8686800" cy="4537075"/>
          </a:xfrm>
        </p:spPr>
        <p:txBody>
          <a:bodyPr lIns="92075" tIns="46038" rIns="92075" bIns="46038"/>
          <a:lstStyle/>
          <a:p>
            <a:pPr eaLnBrk="1" hangingPunct="1">
              <a:buFont typeface="Wingdings" panose="05000000000000000000" pitchFamily="2" charset="2"/>
              <a:buNone/>
            </a:pPr>
            <a:r>
              <a:rPr lang="en-US" altLang="zh-CN">
                <a:latin typeface="Times New Roman" panose="02020603050405020304" pitchFamily="18" charset="0"/>
              </a:rPr>
              <a:t>⑴ </a:t>
            </a:r>
            <a:r>
              <a:rPr lang="zh-CN" altLang="en-US">
                <a:latin typeface="Times New Roman" panose="02020603050405020304" pitchFamily="18" charset="0"/>
              </a:rPr>
              <a:t>从初始状态出发；</a:t>
            </a:r>
          </a:p>
          <a:p>
            <a:pPr eaLnBrk="1" hangingPunct="1">
              <a:buFont typeface="Wingdings" panose="05000000000000000000" pitchFamily="2" charset="2"/>
              <a:buNone/>
            </a:pPr>
            <a:r>
              <a:rPr lang="zh-CN" altLang="en-US">
                <a:latin typeface="Times New Roman" panose="02020603050405020304" pitchFamily="18" charset="0"/>
              </a:rPr>
              <a:t>⑵ 读入一个字符；</a:t>
            </a:r>
          </a:p>
          <a:p>
            <a:pPr eaLnBrk="1" hangingPunct="1">
              <a:buFont typeface="Wingdings" panose="05000000000000000000" pitchFamily="2" charset="2"/>
              <a:buNone/>
            </a:pPr>
            <a:r>
              <a:rPr lang="zh-CN" altLang="en-US">
                <a:latin typeface="Times New Roman" panose="02020603050405020304" pitchFamily="18" charset="0"/>
              </a:rPr>
              <a:t>⑶ 按当前字符转入下一状态；</a:t>
            </a:r>
          </a:p>
          <a:p>
            <a:pPr eaLnBrk="1" hangingPunct="1">
              <a:buFont typeface="Wingdings" panose="05000000000000000000" pitchFamily="2" charset="2"/>
              <a:buNone/>
            </a:pPr>
            <a:r>
              <a:rPr lang="zh-CN" altLang="en-US">
                <a:latin typeface="Times New Roman" panose="02020603050405020304" pitchFamily="18" charset="0"/>
              </a:rPr>
              <a:t>⑷ 重复 ⑵</a:t>
            </a:r>
            <a:r>
              <a:rPr lang="en-US" altLang="zh-CN">
                <a:latin typeface="Times New Roman" panose="02020603050405020304" pitchFamily="18" charset="0"/>
              </a:rPr>
              <a:t>-⑶ </a:t>
            </a:r>
            <a:r>
              <a:rPr lang="zh-CN" altLang="en-US">
                <a:latin typeface="Times New Roman" panose="02020603050405020304" pitchFamily="18" charset="0"/>
              </a:rPr>
              <a:t>直到无法继续转移为止。</a:t>
            </a:r>
          </a:p>
          <a:p>
            <a:pPr eaLnBrk="1" hangingPunct="1">
              <a:buFont typeface="Wingdings" panose="05000000000000000000" pitchFamily="2" charset="2"/>
              <a:buNone/>
            </a:pPr>
            <a:r>
              <a:rPr lang="zh-CN" altLang="en-US">
                <a:latin typeface="Times New Roman" panose="02020603050405020304" pitchFamily="18" charset="0"/>
              </a:rPr>
              <a:t>   在遇到读入的字符是单词的分界符时，若当前状态是终止状态，说明读入的字符组成了一个单词；否则，说明输入字符串</a:t>
            </a:r>
            <a:r>
              <a:rPr lang="en-US" altLang="zh-CN" i="1">
                <a:latin typeface="Times New Roman" panose="02020603050405020304" pitchFamily="18" charset="0"/>
              </a:rPr>
              <a:t>w</a:t>
            </a:r>
            <a:r>
              <a:rPr lang="zh-CN" altLang="en-US">
                <a:latin typeface="Times New Roman" panose="02020603050405020304" pitchFamily="18" charset="0"/>
              </a:rPr>
              <a:t>不符合词法规则。</a:t>
            </a:r>
          </a:p>
        </p:txBody>
      </p:sp>
      <p:sp>
        <p:nvSpPr>
          <p:cNvPr id="5" name="灯片编号占位符 5">
            <a:extLst>
              <a:ext uri="{FF2B5EF4-FFF2-40B4-BE49-F238E27FC236}">
                <a16:creationId xmlns:a16="http://schemas.microsoft.com/office/drawing/2014/main" id="{EA1F5E78-9CE5-41BB-922E-77B9564DE23A}"/>
              </a:ext>
            </a:extLst>
          </p:cNvPr>
          <p:cNvSpPr txBox="1">
            <a:spLocks noChangeArrowheads="1"/>
          </p:cNvSpPr>
          <p:nvPr/>
        </p:nvSpPr>
        <p:spPr bwMode="auto">
          <a:xfrm>
            <a:off x="7740352" y="295275"/>
            <a:ext cx="745752"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lstStyle>
            <a:defPPr>
              <a:defRPr lang="zh-CN"/>
            </a:defPPr>
            <a:lvl1pPr marL="0" indent="0" algn="ctr" rtl="0" eaLnBrk="0" fontAlgn="base" hangingPunct="0">
              <a:spcBef>
                <a:spcPct val="20000"/>
              </a:spcBef>
              <a:spcAft>
                <a:spcPct val="0"/>
              </a:spcAft>
              <a:buClr>
                <a:schemeClr val="folHlink"/>
              </a:buClr>
              <a:buSzPct val="60000"/>
              <a:buFont typeface="Wingdings" panose="05000000000000000000" pitchFamily="2" charset="2"/>
              <a:buChar char="n"/>
              <a:defRPr sz="3200" b="1" i="0" kern="1200">
                <a:solidFill>
                  <a:schemeClr val="tx1"/>
                </a:solidFill>
                <a:latin typeface="Tahoma" panose="020B0604030504040204" pitchFamily="34" charset="0"/>
                <a:ea typeface="楷体_GB2312" pitchFamily="49"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Tahoma" panose="020B0604030504040204" pitchFamily="34" charset="0"/>
                <a:ea typeface="楷体_GB2312" pitchFamily="49" charset="-122"/>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kern="1200">
                <a:solidFill>
                  <a:schemeClr val="tx1"/>
                </a:solidFill>
                <a:latin typeface="Tahoma" panose="020B0604030504040204" pitchFamily="34" charset="0"/>
                <a:ea typeface="楷体_GB2312" pitchFamily="49" charset="-122"/>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9pPr>
          </a:lstStyle>
          <a:p>
            <a:pPr>
              <a:buFont typeface="Wingdings" panose="05000000000000000000" pitchFamily="2" charset="2"/>
              <a:buNone/>
            </a:pPr>
            <a:fld id="{ADA1EADC-4E2C-4E46-BA55-AF355FB637A2}" type="slidenum">
              <a:rPr lang="en-US" altLang="zh-CN" smtClean="0"/>
              <a:pPr>
                <a:buFont typeface="Wingdings" panose="05000000000000000000" pitchFamily="2" charset="2"/>
                <a:buNone/>
              </a:pPr>
              <a:t>21</a:t>
            </a:fld>
            <a:endParaRPr lang="zh-CN" altLang="en-US" dirty="0"/>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360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360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360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3606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360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6067"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5" name="Rectangle 2">
            <a:extLst>
              <a:ext uri="{FF2B5EF4-FFF2-40B4-BE49-F238E27FC236}">
                <a16:creationId xmlns:a16="http://schemas.microsoft.com/office/drawing/2014/main" id="{7C6C9CFC-0BF8-4C8A-984D-5341A8355A7B}"/>
              </a:ext>
            </a:extLst>
          </p:cNvPr>
          <p:cNvSpPr>
            <a:spLocks noGrp="1" noChangeArrowheads="1"/>
          </p:cNvSpPr>
          <p:nvPr>
            <p:ph type="title" idx="4294967295"/>
          </p:nvPr>
        </p:nvSpPr>
        <p:spPr>
          <a:xfrm>
            <a:off x="0" y="404813"/>
            <a:ext cx="6840538" cy="792162"/>
          </a:xfrm>
        </p:spPr>
        <p:txBody>
          <a:bodyPr lIns="92075" tIns="46038" rIns="92075" bIns="46038" anchor="ctr"/>
          <a:lstStyle/>
          <a:p>
            <a:pPr eaLnBrk="1" hangingPunct="1"/>
            <a:r>
              <a:rPr lang="zh-CN" altLang="en-US"/>
              <a:t>利用状态转换图识别单词 </a:t>
            </a:r>
          </a:p>
        </p:txBody>
      </p:sp>
      <p:sp>
        <p:nvSpPr>
          <p:cNvPr id="2137091" name="Rectangle 3">
            <a:extLst>
              <a:ext uri="{FF2B5EF4-FFF2-40B4-BE49-F238E27FC236}">
                <a16:creationId xmlns:a16="http://schemas.microsoft.com/office/drawing/2014/main" id="{32E47132-9A97-42F6-9ECE-865C016E795F}"/>
              </a:ext>
            </a:extLst>
          </p:cNvPr>
          <p:cNvSpPr>
            <a:spLocks noGrp="1" noChangeArrowheads="1"/>
          </p:cNvSpPr>
          <p:nvPr>
            <p:ph type="body" idx="4294967295"/>
          </p:nvPr>
        </p:nvSpPr>
        <p:spPr>
          <a:xfrm>
            <a:off x="457200" y="1484313"/>
            <a:ext cx="8686800" cy="5257800"/>
          </a:xfrm>
        </p:spPr>
        <p:txBody>
          <a:bodyPr lIns="92075" tIns="46038" rIns="92075" bIns="46038"/>
          <a:lstStyle/>
          <a:p>
            <a:pPr eaLnBrk="1" hangingPunct="1">
              <a:lnSpc>
                <a:spcPct val="90000"/>
              </a:lnSpc>
              <a:buFont typeface="Wingdings" panose="05000000000000000000" pitchFamily="2" charset="2"/>
              <a:buNone/>
            </a:pPr>
            <a:r>
              <a:rPr lang="en-US" altLang="zh-CN" sz="2400">
                <a:latin typeface="Times New Roman" panose="02020603050405020304" pitchFamily="18" charset="0"/>
              </a:rPr>
              <a:t>⑴ </a:t>
            </a:r>
            <a:r>
              <a:rPr lang="zh-CN" altLang="en-US" sz="2400">
                <a:latin typeface="Times New Roman" panose="02020603050405020304" pitchFamily="18" charset="0"/>
              </a:rPr>
              <a:t>从初始状态出发；</a:t>
            </a:r>
          </a:p>
          <a:p>
            <a:pPr eaLnBrk="1" hangingPunct="1">
              <a:lnSpc>
                <a:spcPct val="90000"/>
              </a:lnSpc>
              <a:buFont typeface="Wingdings" panose="05000000000000000000" pitchFamily="2" charset="2"/>
              <a:buNone/>
            </a:pPr>
            <a:r>
              <a:rPr lang="zh-CN" altLang="en-US" sz="2400">
                <a:latin typeface="Times New Roman" panose="02020603050405020304" pitchFamily="18" charset="0"/>
              </a:rPr>
              <a:t>⑵ 读入一个字符；</a:t>
            </a:r>
          </a:p>
          <a:p>
            <a:pPr eaLnBrk="1" hangingPunct="1">
              <a:lnSpc>
                <a:spcPct val="90000"/>
              </a:lnSpc>
              <a:buFont typeface="Wingdings" panose="05000000000000000000" pitchFamily="2" charset="2"/>
              <a:buNone/>
            </a:pPr>
            <a:r>
              <a:rPr lang="zh-CN" altLang="en-US" sz="2400">
                <a:latin typeface="Times New Roman" panose="02020603050405020304" pitchFamily="18" charset="0"/>
              </a:rPr>
              <a:t>⑶ 按当前字符转入下一状态；</a:t>
            </a:r>
          </a:p>
          <a:p>
            <a:pPr eaLnBrk="1" hangingPunct="1">
              <a:lnSpc>
                <a:spcPct val="90000"/>
              </a:lnSpc>
              <a:buFont typeface="Wingdings" panose="05000000000000000000" pitchFamily="2" charset="2"/>
              <a:buNone/>
            </a:pPr>
            <a:r>
              <a:rPr lang="zh-CN" altLang="en-US" sz="2400">
                <a:latin typeface="Times New Roman" panose="02020603050405020304" pitchFamily="18" charset="0"/>
              </a:rPr>
              <a:t>⑷ 重复 ⑵</a:t>
            </a:r>
            <a:r>
              <a:rPr lang="en-US" altLang="zh-CN" sz="2400">
                <a:latin typeface="Times New Roman" panose="02020603050405020304" pitchFamily="18" charset="0"/>
              </a:rPr>
              <a:t>-⑶ </a:t>
            </a:r>
            <a:r>
              <a:rPr lang="zh-CN" altLang="en-US" sz="2400">
                <a:latin typeface="Times New Roman" panose="02020603050405020304" pitchFamily="18" charset="0"/>
              </a:rPr>
              <a:t>直到无法继续转移为止。</a:t>
            </a:r>
          </a:p>
          <a:p>
            <a:pPr eaLnBrk="1" hangingPunct="1">
              <a:lnSpc>
                <a:spcPct val="90000"/>
              </a:lnSpc>
            </a:pPr>
            <a:r>
              <a:rPr lang="zh-CN" altLang="en-US" sz="2400">
                <a:latin typeface="Times New Roman" panose="02020603050405020304" pitchFamily="18" charset="0"/>
              </a:rPr>
              <a:t>在遇到读入的字符是单词的分界符时，若当前状态是终止状态，说明读入的字符组成了一个单词；否则，说明输入字符串</a:t>
            </a:r>
            <a:r>
              <a:rPr lang="en-US" altLang="zh-CN" sz="2400" i="1">
                <a:latin typeface="Times New Roman" panose="02020603050405020304" pitchFamily="18" charset="0"/>
              </a:rPr>
              <a:t>w</a:t>
            </a:r>
            <a:r>
              <a:rPr lang="zh-CN" altLang="en-US" sz="2400">
                <a:latin typeface="Times New Roman" panose="02020603050405020304" pitchFamily="18" charset="0"/>
              </a:rPr>
              <a:t>不符合词法规则。</a:t>
            </a:r>
          </a:p>
          <a:p>
            <a:pPr eaLnBrk="1" hangingPunct="1">
              <a:lnSpc>
                <a:spcPct val="90000"/>
              </a:lnSpc>
            </a:pPr>
            <a:r>
              <a:rPr lang="zh-CN" altLang="en-US" sz="2400">
                <a:latin typeface="Times New Roman" panose="02020603050405020304" pitchFamily="18" charset="0"/>
              </a:rPr>
              <a:t>如果从状态转换图的初始状态出发，分别沿着所有可能的路径到达终止状态，并将每条路径上的标记依次连接成字符串，则可以得到状态转换图能够识别的所有单词，这些单词组成的集合也就是状态转换图识别的语言。</a:t>
            </a:r>
          </a:p>
          <a:p>
            <a:pPr eaLnBrk="1" hangingPunct="1">
              <a:lnSpc>
                <a:spcPct val="90000"/>
              </a:lnSpc>
            </a:pPr>
            <a:r>
              <a:rPr lang="zh-CN" altLang="en-US" sz="2400">
                <a:latin typeface="Times New Roman" panose="02020603050405020304" pitchFamily="18" charset="0"/>
              </a:rPr>
              <a:t>读入字符</a:t>
            </a:r>
            <a:r>
              <a:rPr lang="en-US" altLang="zh-CN" sz="2400">
                <a:latin typeface="Times New Roman" panose="02020603050405020304" pitchFamily="18" charset="0"/>
              </a:rPr>
              <a:t>a</a:t>
            </a:r>
            <a:r>
              <a:rPr lang="zh-CN" altLang="en-US" sz="2400">
                <a:latin typeface="Times New Roman" panose="02020603050405020304" pitchFamily="18" charset="0"/>
              </a:rPr>
              <a:t>时从状态</a:t>
            </a:r>
            <a:r>
              <a:rPr lang="en-US" altLang="zh-CN" sz="2400">
                <a:latin typeface="Times New Roman" panose="02020603050405020304" pitchFamily="18" charset="0"/>
              </a:rPr>
              <a:t>A</a:t>
            </a:r>
            <a:r>
              <a:rPr lang="zh-CN" altLang="en-US" sz="2400">
                <a:latin typeface="Times New Roman" panose="02020603050405020304" pitchFamily="18" charset="0"/>
              </a:rPr>
              <a:t>转换到状态</a:t>
            </a:r>
            <a:r>
              <a:rPr lang="en-US" altLang="zh-CN" sz="2400">
                <a:latin typeface="Times New Roman" panose="02020603050405020304" pitchFamily="18" charset="0"/>
              </a:rPr>
              <a:t>B</a:t>
            </a:r>
            <a:r>
              <a:rPr lang="zh-CN" altLang="en-US" sz="2400">
                <a:latin typeface="Times New Roman" panose="02020603050405020304" pitchFamily="18" charset="0"/>
              </a:rPr>
              <a:t>正好对应着一步推导过程，即</a:t>
            </a:r>
            <a:r>
              <a:rPr lang="en-US" altLang="zh-CN" sz="2400">
                <a:latin typeface="Times New Roman" panose="02020603050405020304" pitchFamily="18" charset="0"/>
              </a:rPr>
              <a:t>A</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aB </a:t>
            </a:r>
            <a:r>
              <a:rPr lang="zh-CN" altLang="en-US" sz="2400">
                <a:latin typeface="Times New Roman" panose="02020603050405020304" pitchFamily="18" charset="0"/>
              </a:rPr>
              <a:t>，边正好与产生式</a:t>
            </a:r>
            <a:r>
              <a:rPr lang="en-US" altLang="zh-CN" sz="2400">
                <a:latin typeface="Times New Roman" panose="02020603050405020304" pitchFamily="18" charset="0"/>
              </a:rPr>
              <a:t>(A</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aB)</a:t>
            </a:r>
            <a:r>
              <a:rPr lang="zh-CN" altLang="en-US" sz="2400">
                <a:latin typeface="Times New Roman" panose="02020603050405020304" pitchFamily="18" charset="0"/>
              </a:rPr>
              <a:t>相对应</a:t>
            </a:r>
            <a:r>
              <a:rPr lang="zh-CN" altLang="en-US" sz="2400">
                <a:latin typeface="Times New Roman" panose="02020603050405020304" pitchFamily="18" charset="0"/>
                <a:ea typeface="宋体" panose="02010600030101010101" pitchFamily="2" charset="-122"/>
              </a:rPr>
              <a:t> </a:t>
            </a:r>
          </a:p>
        </p:txBody>
      </p:sp>
      <p:sp>
        <p:nvSpPr>
          <p:cNvPr id="5" name="灯片编号占位符 5">
            <a:extLst>
              <a:ext uri="{FF2B5EF4-FFF2-40B4-BE49-F238E27FC236}">
                <a16:creationId xmlns:a16="http://schemas.microsoft.com/office/drawing/2014/main" id="{19F3A795-BA65-499B-9085-97A4C0977D3F}"/>
              </a:ext>
            </a:extLst>
          </p:cNvPr>
          <p:cNvSpPr txBox="1">
            <a:spLocks noChangeArrowheads="1"/>
          </p:cNvSpPr>
          <p:nvPr/>
        </p:nvSpPr>
        <p:spPr bwMode="auto">
          <a:xfrm>
            <a:off x="7740352" y="295275"/>
            <a:ext cx="745752"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lstStyle>
            <a:defPPr>
              <a:defRPr lang="zh-CN"/>
            </a:defPPr>
            <a:lvl1pPr marL="0" indent="0" algn="ctr" rtl="0" eaLnBrk="0" fontAlgn="base" hangingPunct="0">
              <a:spcBef>
                <a:spcPct val="20000"/>
              </a:spcBef>
              <a:spcAft>
                <a:spcPct val="0"/>
              </a:spcAft>
              <a:buClr>
                <a:schemeClr val="folHlink"/>
              </a:buClr>
              <a:buSzPct val="60000"/>
              <a:buFont typeface="Wingdings" panose="05000000000000000000" pitchFamily="2" charset="2"/>
              <a:buChar char="n"/>
              <a:defRPr sz="3200" b="1" i="0" kern="1200">
                <a:solidFill>
                  <a:schemeClr val="tx1"/>
                </a:solidFill>
                <a:latin typeface="Tahoma" panose="020B0604030504040204" pitchFamily="34" charset="0"/>
                <a:ea typeface="楷体_GB2312" pitchFamily="49"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Tahoma" panose="020B0604030504040204" pitchFamily="34" charset="0"/>
                <a:ea typeface="楷体_GB2312" pitchFamily="49" charset="-122"/>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kern="1200">
                <a:solidFill>
                  <a:schemeClr val="tx1"/>
                </a:solidFill>
                <a:latin typeface="Tahoma" panose="020B0604030504040204" pitchFamily="34" charset="0"/>
                <a:ea typeface="楷体_GB2312" pitchFamily="49" charset="-122"/>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9pPr>
          </a:lstStyle>
          <a:p>
            <a:pPr>
              <a:buFont typeface="Wingdings" panose="05000000000000000000" pitchFamily="2" charset="2"/>
              <a:buNone/>
            </a:pPr>
            <a:fld id="{ADA1EADC-4E2C-4E46-BA55-AF355FB637A2}" type="slidenum">
              <a:rPr lang="en-US" altLang="zh-CN" smtClean="0"/>
              <a:pPr>
                <a:buFont typeface="Wingdings" panose="05000000000000000000" pitchFamily="2" charset="2"/>
                <a:buNone/>
              </a:pPr>
              <a:t>22</a:t>
            </a:fld>
            <a:endParaRPr lang="zh-CN" altLang="en-US" dirty="0"/>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370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370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3709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3709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3709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3709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370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7091"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9" name="Rectangle 2">
            <a:extLst>
              <a:ext uri="{FF2B5EF4-FFF2-40B4-BE49-F238E27FC236}">
                <a16:creationId xmlns:a16="http://schemas.microsoft.com/office/drawing/2014/main" id="{1C5C7131-9C1C-4748-BD3B-22D7A51CA020}"/>
              </a:ext>
            </a:extLst>
          </p:cNvPr>
          <p:cNvSpPr>
            <a:spLocks noGrp="1" noChangeArrowheads="1"/>
          </p:cNvSpPr>
          <p:nvPr>
            <p:ph type="title" idx="4294967295"/>
          </p:nvPr>
        </p:nvSpPr>
        <p:spPr>
          <a:xfrm>
            <a:off x="1150938" y="476250"/>
            <a:ext cx="7993062" cy="792163"/>
          </a:xfrm>
        </p:spPr>
        <p:txBody>
          <a:bodyPr lIns="92075" tIns="46038" rIns="92075" bIns="46038" anchor="ctr"/>
          <a:lstStyle/>
          <a:p>
            <a:pPr eaLnBrk="1" hangingPunct="1"/>
            <a:r>
              <a:rPr lang="zh-CN" altLang="en-US"/>
              <a:t>由正则文法构造状态转换图 </a:t>
            </a:r>
          </a:p>
        </p:txBody>
      </p:sp>
      <p:sp>
        <p:nvSpPr>
          <p:cNvPr id="2138115" name="Rectangle 3">
            <a:extLst>
              <a:ext uri="{FF2B5EF4-FFF2-40B4-BE49-F238E27FC236}">
                <a16:creationId xmlns:a16="http://schemas.microsoft.com/office/drawing/2014/main" id="{0AF1A13F-67E2-4CC2-8619-891B4CC944CD}"/>
              </a:ext>
            </a:extLst>
          </p:cNvPr>
          <p:cNvSpPr>
            <a:spLocks noGrp="1" noChangeArrowheads="1"/>
          </p:cNvSpPr>
          <p:nvPr>
            <p:ph type="body" idx="4294967295"/>
          </p:nvPr>
        </p:nvSpPr>
        <p:spPr>
          <a:xfrm>
            <a:off x="457200" y="1627188"/>
            <a:ext cx="8686800" cy="4897437"/>
          </a:xfrm>
        </p:spPr>
        <p:txBody>
          <a:bodyPr lIns="92075" tIns="46038" rIns="92075" bIns="46038"/>
          <a:lstStyle/>
          <a:p>
            <a:pPr eaLnBrk="1" hangingPunct="1">
              <a:buFont typeface="Wingdings" panose="05000000000000000000" pitchFamily="2" charset="2"/>
              <a:buNone/>
            </a:pPr>
            <a:r>
              <a:rPr lang="en-US" altLang="zh-CN" sz="2800">
                <a:latin typeface="Times New Roman" panose="02020603050405020304" pitchFamily="18" charset="0"/>
              </a:rPr>
              <a:t>⑴ </a:t>
            </a:r>
            <a:r>
              <a:rPr lang="zh-CN" altLang="en-US" sz="2800">
                <a:latin typeface="Times New Roman" panose="02020603050405020304" pitchFamily="18" charset="0"/>
              </a:rPr>
              <a:t>以每个语法变量</a:t>
            </a:r>
            <a:r>
              <a:rPr lang="en-US" altLang="zh-CN" sz="2800">
                <a:latin typeface="Times New Roman" panose="02020603050405020304" pitchFamily="18" charset="0"/>
              </a:rPr>
              <a:t>(</a:t>
            </a:r>
            <a:r>
              <a:rPr lang="zh-CN" altLang="en-US" sz="2800">
                <a:latin typeface="Times New Roman" panose="02020603050405020304" pitchFamily="18" charset="0"/>
              </a:rPr>
              <a:t>或其编号</a:t>
            </a:r>
            <a:r>
              <a:rPr lang="en-US" altLang="zh-CN" sz="2800">
                <a:latin typeface="Times New Roman" panose="02020603050405020304" pitchFamily="18" charset="0"/>
              </a:rPr>
              <a:t>)</a:t>
            </a:r>
            <a:r>
              <a:rPr lang="zh-CN" altLang="en-US" sz="2800">
                <a:latin typeface="Times New Roman" panose="02020603050405020304" pitchFamily="18" charset="0"/>
              </a:rPr>
              <a:t>为状态结点，开始符号对应初始状态</a:t>
            </a:r>
            <a:r>
              <a:rPr lang="en-US" altLang="zh-CN" sz="2800" i="1">
                <a:latin typeface="Times New Roman" panose="02020603050405020304" pitchFamily="18" charset="0"/>
              </a:rPr>
              <a:t>S</a:t>
            </a:r>
            <a:r>
              <a:rPr lang="zh-CN" altLang="en-US" sz="2800">
                <a:latin typeface="Times New Roman" panose="02020603050405020304" pitchFamily="18" charset="0"/>
              </a:rPr>
              <a:t>；</a:t>
            </a:r>
          </a:p>
          <a:p>
            <a:pPr eaLnBrk="1" hangingPunct="1">
              <a:buFont typeface="Wingdings" panose="05000000000000000000" pitchFamily="2" charset="2"/>
              <a:buNone/>
            </a:pPr>
            <a:r>
              <a:rPr lang="zh-CN" altLang="en-US" sz="2800">
                <a:latin typeface="Times New Roman" panose="02020603050405020304" pitchFamily="18" charset="0"/>
              </a:rPr>
              <a:t>⑵ 增设一个终止状态 </a:t>
            </a:r>
            <a:r>
              <a:rPr lang="en-US" altLang="zh-CN" sz="2800" i="1">
                <a:latin typeface="Times New Roman" panose="02020603050405020304" pitchFamily="18" charset="0"/>
              </a:rPr>
              <a:t>T</a:t>
            </a:r>
            <a:r>
              <a:rPr lang="zh-CN" altLang="en-US" sz="2800">
                <a:latin typeface="Times New Roman" panose="02020603050405020304" pitchFamily="18" charset="0"/>
              </a:rPr>
              <a:t>；</a:t>
            </a:r>
          </a:p>
          <a:p>
            <a:pPr eaLnBrk="1" hangingPunct="1">
              <a:buFont typeface="Wingdings" panose="05000000000000000000" pitchFamily="2" charset="2"/>
              <a:buNone/>
            </a:pPr>
            <a:r>
              <a:rPr lang="zh-CN" altLang="en-US" sz="2800">
                <a:latin typeface="Times New Roman" panose="02020603050405020304" pitchFamily="18" charset="0"/>
              </a:rPr>
              <a:t>⑶ 对</a:t>
            </a:r>
            <a:r>
              <a:rPr lang="en-US" altLang="zh-CN" sz="2800" i="1">
                <a:latin typeface="Times New Roman" panose="02020603050405020304" pitchFamily="18" charset="0"/>
              </a:rPr>
              <a:t>G</a:t>
            </a:r>
            <a:r>
              <a:rPr lang="zh-CN" altLang="en-US" sz="2800">
                <a:latin typeface="Times New Roman" panose="02020603050405020304" pitchFamily="18" charset="0"/>
              </a:rPr>
              <a:t>中每个形如</a:t>
            </a:r>
            <a:r>
              <a:rPr lang="en-US" altLang="zh-CN" sz="2800" i="1">
                <a:latin typeface="Times New Roman" panose="02020603050405020304" pitchFamily="18" charset="0"/>
              </a:rPr>
              <a:t>A</a:t>
            </a:r>
            <a:r>
              <a:rPr lang="en-US" altLang="zh-CN" sz="2800">
                <a:latin typeface="Times New Roman" panose="02020603050405020304" pitchFamily="18" charset="0"/>
              </a:rPr>
              <a:t>→</a:t>
            </a:r>
            <a:r>
              <a:rPr lang="en-US" altLang="zh-CN" sz="2800" i="1">
                <a:latin typeface="Times New Roman" panose="02020603050405020304" pitchFamily="18" charset="0"/>
              </a:rPr>
              <a:t>aB</a:t>
            </a:r>
            <a:r>
              <a:rPr lang="zh-CN" altLang="en-US" sz="2800">
                <a:latin typeface="Times New Roman" panose="02020603050405020304" pitchFamily="18" charset="0"/>
              </a:rPr>
              <a:t>的产生式，从状态</a:t>
            </a:r>
            <a:r>
              <a:rPr lang="en-US" altLang="zh-CN" sz="2800" i="1">
                <a:latin typeface="Times New Roman" panose="02020603050405020304" pitchFamily="18" charset="0"/>
              </a:rPr>
              <a:t>A</a:t>
            </a:r>
            <a:r>
              <a:rPr lang="zh-CN" altLang="en-US" sz="2800">
                <a:latin typeface="Times New Roman" panose="02020603050405020304" pitchFamily="18" charset="0"/>
              </a:rPr>
              <a:t>到状态</a:t>
            </a:r>
            <a:r>
              <a:rPr lang="en-US" altLang="zh-CN" sz="2800" i="1">
                <a:latin typeface="Times New Roman" panose="02020603050405020304" pitchFamily="18" charset="0"/>
              </a:rPr>
              <a:t>B</a:t>
            </a:r>
            <a:r>
              <a:rPr lang="zh-CN" altLang="en-US" sz="2800">
                <a:latin typeface="Times New Roman" panose="02020603050405020304" pitchFamily="18" charset="0"/>
              </a:rPr>
              <a:t>画一条有向弧，并标记为</a:t>
            </a:r>
            <a:r>
              <a:rPr lang="en-US" altLang="zh-CN" sz="2800" i="1">
                <a:latin typeface="Times New Roman" panose="02020603050405020304" pitchFamily="18" charset="0"/>
              </a:rPr>
              <a:t>a</a:t>
            </a:r>
            <a:r>
              <a:rPr lang="zh-CN" altLang="en-US" sz="2800">
                <a:latin typeface="Times New Roman" panose="02020603050405020304" pitchFamily="18" charset="0"/>
              </a:rPr>
              <a:t>；</a:t>
            </a:r>
          </a:p>
          <a:p>
            <a:pPr eaLnBrk="1" hangingPunct="1">
              <a:buFont typeface="Wingdings" panose="05000000000000000000" pitchFamily="2" charset="2"/>
              <a:buNone/>
            </a:pPr>
            <a:r>
              <a:rPr lang="zh-CN" altLang="en-US" sz="2800">
                <a:latin typeface="Times New Roman" panose="02020603050405020304" pitchFamily="18" charset="0"/>
              </a:rPr>
              <a:t>⑷ 对</a:t>
            </a:r>
            <a:r>
              <a:rPr lang="en-US" altLang="zh-CN" sz="2800" i="1">
                <a:latin typeface="Times New Roman" panose="02020603050405020304" pitchFamily="18" charset="0"/>
              </a:rPr>
              <a:t>G</a:t>
            </a:r>
            <a:r>
              <a:rPr lang="zh-CN" altLang="en-US" sz="2800">
                <a:latin typeface="Times New Roman" panose="02020603050405020304" pitchFamily="18" charset="0"/>
              </a:rPr>
              <a:t>中每个形如</a:t>
            </a:r>
            <a:r>
              <a:rPr lang="en-US" altLang="zh-CN" sz="2800" i="1">
                <a:latin typeface="Times New Roman" panose="02020603050405020304" pitchFamily="18" charset="0"/>
              </a:rPr>
              <a:t>A</a:t>
            </a:r>
            <a:r>
              <a:rPr lang="en-US" altLang="zh-CN" sz="2800">
                <a:latin typeface="Times New Roman" panose="02020603050405020304" pitchFamily="18" charset="0"/>
              </a:rPr>
              <a:t>→</a:t>
            </a:r>
            <a:r>
              <a:rPr lang="en-US" altLang="zh-CN" sz="2800" i="1">
                <a:latin typeface="Times New Roman" panose="02020603050405020304" pitchFamily="18" charset="0"/>
              </a:rPr>
              <a:t>a</a:t>
            </a:r>
            <a:r>
              <a:rPr lang="zh-CN" altLang="en-US" sz="2800">
                <a:latin typeface="Times New Roman" panose="02020603050405020304" pitchFamily="18" charset="0"/>
              </a:rPr>
              <a:t>的产生式，从状态</a:t>
            </a:r>
            <a:r>
              <a:rPr lang="en-US" altLang="zh-CN" sz="2800" i="1">
                <a:latin typeface="Times New Roman" panose="02020603050405020304" pitchFamily="18" charset="0"/>
              </a:rPr>
              <a:t>A</a:t>
            </a:r>
            <a:r>
              <a:rPr lang="zh-CN" altLang="en-US" sz="2800">
                <a:latin typeface="Times New Roman" panose="02020603050405020304" pitchFamily="18" charset="0"/>
              </a:rPr>
              <a:t>到终止状态</a:t>
            </a:r>
            <a:r>
              <a:rPr lang="en-US" altLang="zh-CN" sz="2800" i="1">
                <a:latin typeface="Times New Roman" panose="02020603050405020304" pitchFamily="18" charset="0"/>
              </a:rPr>
              <a:t>T</a:t>
            </a:r>
            <a:r>
              <a:rPr lang="zh-CN" altLang="en-US" sz="2800">
                <a:latin typeface="Times New Roman" panose="02020603050405020304" pitchFamily="18" charset="0"/>
              </a:rPr>
              <a:t>画一条标记为</a:t>
            </a:r>
            <a:r>
              <a:rPr lang="en-US" altLang="zh-CN" sz="2800" i="1">
                <a:latin typeface="Times New Roman" panose="02020603050405020304" pitchFamily="18" charset="0"/>
              </a:rPr>
              <a:t>a</a:t>
            </a:r>
            <a:r>
              <a:rPr lang="zh-CN" altLang="en-US" sz="2800">
                <a:latin typeface="Times New Roman" panose="02020603050405020304" pitchFamily="18" charset="0"/>
              </a:rPr>
              <a:t>的有向弧；</a:t>
            </a:r>
          </a:p>
          <a:p>
            <a:pPr eaLnBrk="1" hangingPunct="1">
              <a:buFont typeface="Wingdings" panose="05000000000000000000" pitchFamily="2" charset="2"/>
              <a:buNone/>
            </a:pPr>
            <a:r>
              <a:rPr lang="zh-CN" altLang="en-US" sz="2800">
                <a:latin typeface="Times New Roman" panose="02020603050405020304" pitchFamily="18" charset="0"/>
              </a:rPr>
              <a:t>⑸ 对</a:t>
            </a:r>
            <a:r>
              <a:rPr lang="en-US" altLang="zh-CN" sz="2800" i="1">
                <a:latin typeface="Times New Roman" panose="02020603050405020304" pitchFamily="18" charset="0"/>
              </a:rPr>
              <a:t>G</a:t>
            </a:r>
            <a:r>
              <a:rPr lang="zh-CN" altLang="en-US" sz="2800">
                <a:latin typeface="Times New Roman" panose="02020603050405020304" pitchFamily="18" charset="0"/>
              </a:rPr>
              <a:t>中每个形如</a:t>
            </a:r>
            <a:r>
              <a:rPr lang="en-US" altLang="zh-CN" sz="2800" i="1">
                <a:latin typeface="Times New Roman" panose="02020603050405020304" pitchFamily="18" charset="0"/>
              </a:rPr>
              <a:t>A</a:t>
            </a:r>
            <a:r>
              <a:rPr lang="en-US" altLang="zh-CN" sz="2800">
                <a:latin typeface="Times New Roman" panose="02020603050405020304" pitchFamily="18" charset="0"/>
              </a:rPr>
              <a:t>→</a:t>
            </a:r>
            <a:r>
              <a:rPr lang="en-US" altLang="zh-CN" sz="2800" i="1">
                <a:latin typeface="Times New Roman" panose="02020603050405020304" pitchFamily="18" charset="0"/>
              </a:rPr>
              <a:t>ε</a:t>
            </a:r>
            <a:r>
              <a:rPr lang="zh-CN" altLang="en-US" sz="2800">
                <a:latin typeface="Times New Roman" panose="02020603050405020304" pitchFamily="18" charset="0"/>
              </a:rPr>
              <a:t>的产生式，从状态</a:t>
            </a:r>
            <a:r>
              <a:rPr lang="en-US" altLang="zh-CN" sz="2800" i="1">
                <a:latin typeface="Times New Roman" panose="02020603050405020304" pitchFamily="18" charset="0"/>
              </a:rPr>
              <a:t>A</a:t>
            </a:r>
            <a:r>
              <a:rPr lang="zh-CN" altLang="en-US" sz="2800">
                <a:latin typeface="Times New Roman" panose="02020603050405020304" pitchFamily="18" charset="0"/>
              </a:rPr>
              <a:t>到终止状态</a:t>
            </a:r>
            <a:r>
              <a:rPr lang="en-US" altLang="zh-CN" sz="2800" i="1">
                <a:latin typeface="Times New Roman" panose="02020603050405020304" pitchFamily="18" charset="0"/>
              </a:rPr>
              <a:t>T</a:t>
            </a:r>
            <a:r>
              <a:rPr lang="zh-CN" altLang="en-US" sz="2800">
                <a:latin typeface="Times New Roman" panose="02020603050405020304" pitchFamily="18" charset="0"/>
              </a:rPr>
              <a:t>画一条标记为</a:t>
            </a:r>
            <a:r>
              <a:rPr lang="en-US" altLang="zh-CN" sz="2800">
                <a:latin typeface="Times New Roman" panose="02020603050405020304" pitchFamily="18" charset="0"/>
              </a:rPr>
              <a:t>any</a:t>
            </a:r>
            <a:r>
              <a:rPr lang="zh-CN" altLang="en-US" sz="2800">
                <a:latin typeface="Times New Roman" panose="02020603050405020304" pitchFamily="18" charset="0"/>
              </a:rPr>
              <a:t>的有向弧，</a:t>
            </a:r>
            <a:r>
              <a:rPr lang="en-US" altLang="zh-CN" sz="2800">
                <a:latin typeface="Times New Roman" panose="02020603050405020304" pitchFamily="18" charset="0"/>
              </a:rPr>
              <a:t>any</a:t>
            </a:r>
            <a:r>
              <a:rPr lang="zh-CN" altLang="en-US" sz="2800">
                <a:latin typeface="Times New Roman" panose="02020603050405020304" pitchFamily="18" charset="0"/>
              </a:rPr>
              <a:t>表示</a:t>
            </a:r>
            <a:r>
              <a:rPr lang="en-US" altLang="zh-CN" sz="2800" i="1">
                <a:latin typeface="Times New Roman" panose="02020603050405020304" pitchFamily="18" charset="0"/>
              </a:rPr>
              <a:t>T</a:t>
            </a:r>
            <a:r>
              <a:rPr lang="zh-CN" altLang="en-US" sz="2800">
                <a:latin typeface="Times New Roman" panose="02020603050405020304" pitchFamily="18" charset="0"/>
              </a:rPr>
              <a:t>中的任何符号。</a:t>
            </a:r>
          </a:p>
        </p:txBody>
      </p:sp>
      <p:sp>
        <p:nvSpPr>
          <p:cNvPr id="2" name="矩形: 圆角 1">
            <a:extLst>
              <a:ext uri="{FF2B5EF4-FFF2-40B4-BE49-F238E27FC236}">
                <a16:creationId xmlns:a16="http://schemas.microsoft.com/office/drawing/2014/main" id="{F4FCAA5C-B50C-4724-8A49-91ADE40B10CD}"/>
              </a:ext>
            </a:extLst>
          </p:cNvPr>
          <p:cNvSpPr/>
          <p:nvPr/>
        </p:nvSpPr>
        <p:spPr>
          <a:xfrm>
            <a:off x="2429669" y="5969793"/>
            <a:ext cx="4284662" cy="823913"/>
          </a:xfrm>
          <a:prstGeom prst="roundRect">
            <a:avLst/>
          </a:prstGeom>
          <a:solidFill>
            <a:srgbClr val="0070C0"/>
          </a:solidFill>
        </p:spPr>
        <p:style>
          <a:lnRef idx="0">
            <a:schemeClr val="accent4"/>
          </a:lnRef>
          <a:fillRef idx="3">
            <a:schemeClr val="accent4"/>
          </a:fillRef>
          <a:effectRef idx="3">
            <a:schemeClr val="accent4"/>
          </a:effectRef>
          <a:fontRef idx="minor">
            <a:schemeClr val="lt1"/>
          </a:fontRef>
        </p:style>
        <p:txBody>
          <a:bodyPr anchor="ctr"/>
          <a:lstStyle/>
          <a:p>
            <a:pPr algn="ctr">
              <a:defRPr/>
            </a:pPr>
            <a:r>
              <a:rPr lang="zh-CN" altLang="en-US" dirty="0"/>
              <a:t>课本</a:t>
            </a:r>
            <a:r>
              <a:rPr lang="en-US" altLang="zh-CN" dirty="0"/>
              <a:t>P95 </a:t>
            </a:r>
            <a:r>
              <a:rPr lang="zh-CN" altLang="en-US" dirty="0"/>
              <a:t>例</a:t>
            </a:r>
            <a:r>
              <a:rPr lang="en-US" altLang="zh-CN" dirty="0"/>
              <a:t>3.15</a:t>
            </a:r>
            <a:endParaRPr lang="zh-CN" altLang="en-US" dirty="0"/>
          </a:p>
        </p:txBody>
      </p:sp>
      <p:sp>
        <p:nvSpPr>
          <p:cNvPr id="6" name="灯片编号占位符 5">
            <a:extLst>
              <a:ext uri="{FF2B5EF4-FFF2-40B4-BE49-F238E27FC236}">
                <a16:creationId xmlns:a16="http://schemas.microsoft.com/office/drawing/2014/main" id="{1A759DC9-BA2E-4734-B7CD-97D9DD33DB20}"/>
              </a:ext>
            </a:extLst>
          </p:cNvPr>
          <p:cNvSpPr txBox="1">
            <a:spLocks noChangeArrowheads="1"/>
          </p:cNvSpPr>
          <p:nvPr/>
        </p:nvSpPr>
        <p:spPr bwMode="auto">
          <a:xfrm>
            <a:off x="7740352" y="295275"/>
            <a:ext cx="745752"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lstStyle>
            <a:defPPr>
              <a:defRPr lang="zh-CN"/>
            </a:defPPr>
            <a:lvl1pPr marL="0" indent="0" algn="ctr" rtl="0" eaLnBrk="0" fontAlgn="base" hangingPunct="0">
              <a:spcBef>
                <a:spcPct val="20000"/>
              </a:spcBef>
              <a:spcAft>
                <a:spcPct val="0"/>
              </a:spcAft>
              <a:buClr>
                <a:schemeClr val="folHlink"/>
              </a:buClr>
              <a:buSzPct val="60000"/>
              <a:buFont typeface="Wingdings" panose="05000000000000000000" pitchFamily="2" charset="2"/>
              <a:buChar char="n"/>
              <a:defRPr sz="3200" b="1" i="0" kern="1200">
                <a:solidFill>
                  <a:schemeClr val="tx1"/>
                </a:solidFill>
                <a:latin typeface="Tahoma" panose="020B0604030504040204" pitchFamily="34" charset="0"/>
                <a:ea typeface="楷体_GB2312" pitchFamily="49"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Tahoma" panose="020B0604030504040204" pitchFamily="34" charset="0"/>
                <a:ea typeface="楷体_GB2312" pitchFamily="49" charset="-122"/>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kern="1200">
                <a:solidFill>
                  <a:schemeClr val="tx1"/>
                </a:solidFill>
                <a:latin typeface="Tahoma" panose="020B0604030504040204" pitchFamily="34" charset="0"/>
                <a:ea typeface="楷体_GB2312" pitchFamily="49" charset="-122"/>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9pPr>
          </a:lstStyle>
          <a:p>
            <a:pPr>
              <a:buFont typeface="Wingdings" panose="05000000000000000000" pitchFamily="2" charset="2"/>
              <a:buNone/>
            </a:pPr>
            <a:fld id="{ADA1EADC-4E2C-4E46-BA55-AF355FB637A2}" type="slidenum">
              <a:rPr lang="en-US" altLang="zh-CN" smtClean="0"/>
              <a:pPr>
                <a:buFont typeface="Wingdings" panose="05000000000000000000" pitchFamily="2" charset="2"/>
                <a:buNone/>
              </a:pPr>
              <a:t>23</a:t>
            </a:fld>
            <a:endParaRPr lang="zh-CN" altLang="en-US" dirty="0"/>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38115">
                                            <p:txEl>
                                              <p:pRg st="0" end="0"/>
                                            </p:txEl>
                                          </p:spTgt>
                                        </p:tgtEl>
                                        <p:attrNameLst>
                                          <p:attrName>style.visibility</p:attrName>
                                        </p:attrNameLst>
                                      </p:cBhvr>
                                      <p:to>
                                        <p:strVal val="visible"/>
                                      </p:to>
                                    </p:set>
                                    <p:animEffect transition="in" filter="fade">
                                      <p:cBhvr>
                                        <p:cTn id="7" dur="500"/>
                                        <p:tgtEl>
                                          <p:spTgt spid="21381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38115">
                                            <p:txEl>
                                              <p:pRg st="1" end="1"/>
                                            </p:txEl>
                                          </p:spTgt>
                                        </p:tgtEl>
                                        <p:attrNameLst>
                                          <p:attrName>style.visibility</p:attrName>
                                        </p:attrNameLst>
                                      </p:cBhvr>
                                      <p:to>
                                        <p:strVal val="visible"/>
                                      </p:to>
                                    </p:set>
                                    <p:animEffect transition="in" filter="fade">
                                      <p:cBhvr>
                                        <p:cTn id="12" dur="500"/>
                                        <p:tgtEl>
                                          <p:spTgt spid="21381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38115">
                                            <p:txEl>
                                              <p:pRg st="2" end="2"/>
                                            </p:txEl>
                                          </p:spTgt>
                                        </p:tgtEl>
                                        <p:attrNameLst>
                                          <p:attrName>style.visibility</p:attrName>
                                        </p:attrNameLst>
                                      </p:cBhvr>
                                      <p:to>
                                        <p:strVal val="visible"/>
                                      </p:to>
                                    </p:set>
                                    <p:animEffect transition="in" filter="fade">
                                      <p:cBhvr>
                                        <p:cTn id="17" dur="500"/>
                                        <p:tgtEl>
                                          <p:spTgt spid="21381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38115">
                                            <p:txEl>
                                              <p:pRg st="3" end="3"/>
                                            </p:txEl>
                                          </p:spTgt>
                                        </p:tgtEl>
                                        <p:attrNameLst>
                                          <p:attrName>style.visibility</p:attrName>
                                        </p:attrNameLst>
                                      </p:cBhvr>
                                      <p:to>
                                        <p:strVal val="visible"/>
                                      </p:to>
                                    </p:set>
                                    <p:animEffect transition="in" filter="fade">
                                      <p:cBhvr>
                                        <p:cTn id="22" dur="500"/>
                                        <p:tgtEl>
                                          <p:spTgt spid="213811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138115">
                                            <p:txEl>
                                              <p:pRg st="4" end="4"/>
                                            </p:txEl>
                                          </p:spTgt>
                                        </p:tgtEl>
                                        <p:attrNameLst>
                                          <p:attrName>style.visibility</p:attrName>
                                        </p:attrNameLst>
                                      </p:cBhvr>
                                      <p:to>
                                        <p:strVal val="visible"/>
                                      </p:to>
                                    </p:set>
                                    <p:animEffect transition="in" filter="fade">
                                      <p:cBhvr>
                                        <p:cTn id="27" dur="500"/>
                                        <p:tgtEl>
                                          <p:spTgt spid="213811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8115" grpId="0" uiExpand="1" build="p"/>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标题 1">
            <a:extLst>
              <a:ext uri="{FF2B5EF4-FFF2-40B4-BE49-F238E27FC236}">
                <a16:creationId xmlns:a16="http://schemas.microsoft.com/office/drawing/2014/main" id="{AAEB4041-6BD3-4FA5-A3D3-8A131891CFA6}"/>
              </a:ext>
            </a:extLst>
          </p:cNvPr>
          <p:cNvSpPr>
            <a:spLocks noGrp="1" noChangeArrowheads="1"/>
          </p:cNvSpPr>
          <p:nvPr>
            <p:ph type="title"/>
          </p:nvPr>
        </p:nvSpPr>
        <p:spPr>
          <a:xfrm>
            <a:off x="1149350" y="404813"/>
            <a:ext cx="7793038" cy="766762"/>
          </a:xfrm>
        </p:spPr>
        <p:txBody>
          <a:bodyPr/>
          <a:lstStyle/>
          <a:p>
            <a:r>
              <a:rPr lang="zh-CN" altLang="en-US"/>
              <a:t>状态转移图的确定性</a:t>
            </a:r>
          </a:p>
        </p:txBody>
      </p:sp>
      <p:sp>
        <p:nvSpPr>
          <p:cNvPr id="71684" name="内容占位符 2">
            <a:extLst>
              <a:ext uri="{FF2B5EF4-FFF2-40B4-BE49-F238E27FC236}">
                <a16:creationId xmlns:a16="http://schemas.microsoft.com/office/drawing/2014/main" id="{E2B2C7EC-4365-408F-BAF3-043FDCEC5FAC}"/>
              </a:ext>
            </a:extLst>
          </p:cNvPr>
          <p:cNvSpPr>
            <a:spLocks noGrp="1" noChangeArrowheads="1"/>
          </p:cNvSpPr>
          <p:nvPr>
            <p:ph idx="1"/>
          </p:nvPr>
        </p:nvSpPr>
        <p:spPr/>
        <p:txBody>
          <a:bodyPr/>
          <a:lstStyle/>
          <a:p>
            <a:r>
              <a:rPr lang="zh-CN" altLang="en-US"/>
              <a:t>正则表达式</a:t>
            </a:r>
            <a:r>
              <a:rPr lang="en-US" altLang="zh-CN">
                <a:sym typeface="Wingdings" panose="05000000000000000000" pitchFamily="2" charset="2"/>
              </a:rPr>
              <a:t></a:t>
            </a:r>
            <a:r>
              <a:rPr lang="zh-CN" altLang="en-US">
                <a:sym typeface="Wingdings" panose="05000000000000000000" pitchFamily="2" charset="2"/>
              </a:rPr>
              <a:t>状态转移图</a:t>
            </a:r>
            <a:endParaRPr lang="en-US" altLang="zh-CN">
              <a:sym typeface="Wingdings" panose="05000000000000000000" pitchFamily="2" charset="2"/>
            </a:endParaRPr>
          </a:p>
          <a:p>
            <a:r>
              <a:rPr lang="zh-CN" altLang="en-US"/>
              <a:t>正则文法</a:t>
            </a:r>
            <a:r>
              <a:rPr lang="en-US" altLang="zh-CN">
                <a:sym typeface="Wingdings" panose="05000000000000000000" pitchFamily="2" charset="2"/>
              </a:rPr>
              <a:t></a:t>
            </a:r>
            <a:r>
              <a:rPr lang="zh-CN" altLang="en-US">
                <a:sym typeface="Wingdings" panose="05000000000000000000" pitchFamily="2" charset="2"/>
              </a:rPr>
              <a:t>状态转移图</a:t>
            </a:r>
            <a:endParaRPr lang="en-US" altLang="zh-CN">
              <a:sym typeface="Wingdings" panose="05000000000000000000" pitchFamily="2" charset="2"/>
            </a:endParaRPr>
          </a:p>
          <a:p>
            <a:endParaRPr lang="zh-CN" altLang="en-US"/>
          </a:p>
        </p:txBody>
      </p:sp>
      <p:sp>
        <p:nvSpPr>
          <p:cNvPr id="4" name="矩形: 圆角 3">
            <a:extLst>
              <a:ext uri="{FF2B5EF4-FFF2-40B4-BE49-F238E27FC236}">
                <a16:creationId xmlns:a16="http://schemas.microsoft.com/office/drawing/2014/main" id="{20461FCF-9F16-4C27-8E3E-C97A57E2CC7E}"/>
              </a:ext>
            </a:extLst>
          </p:cNvPr>
          <p:cNvSpPr/>
          <p:nvPr/>
        </p:nvSpPr>
        <p:spPr>
          <a:xfrm>
            <a:off x="1579563" y="2997200"/>
            <a:ext cx="3460750" cy="647700"/>
          </a:xfrm>
          <a:prstGeom prst="roundRect">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zh-CN" altLang="en-US" b="1" dirty="0">
                <a:solidFill>
                  <a:schemeClr val="tx1"/>
                </a:solidFill>
              </a:rPr>
              <a:t>一定是</a:t>
            </a:r>
            <a:r>
              <a:rPr lang="en-US" altLang="zh-CN" b="1" dirty="0">
                <a:solidFill>
                  <a:schemeClr val="tx1"/>
                </a:solidFill>
              </a:rPr>
              <a:t>DFA</a:t>
            </a:r>
            <a:r>
              <a:rPr lang="zh-CN" altLang="en-US" b="1" dirty="0">
                <a:solidFill>
                  <a:schemeClr val="tx1"/>
                </a:solidFill>
              </a:rPr>
              <a:t>吗？</a:t>
            </a:r>
          </a:p>
        </p:txBody>
      </p:sp>
      <p:sp>
        <p:nvSpPr>
          <p:cNvPr id="5" name="矩形: 圆角 4">
            <a:extLst>
              <a:ext uri="{FF2B5EF4-FFF2-40B4-BE49-F238E27FC236}">
                <a16:creationId xmlns:a16="http://schemas.microsoft.com/office/drawing/2014/main" id="{317E87F3-1C49-45D4-B8BB-7CCA1FA3B9F3}"/>
              </a:ext>
            </a:extLst>
          </p:cNvPr>
          <p:cNvSpPr/>
          <p:nvPr/>
        </p:nvSpPr>
        <p:spPr>
          <a:xfrm>
            <a:off x="1579563" y="4292600"/>
            <a:ext cx="3460750" cy="649288"/>
          </a:xfrm>
          <a:prstGeom prst="roundRect">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zh-CN" altLang="en-US" b="1" dirty="0">
                <a:solidFill>
                  <a:schemeClr val="tx1"/>
                </a:solidFill>
              </a:rPr>
              <a:t>为什么要求</a:t>
            </a:r>
            <a:r>
              <a:rPr lang="en-US" altLang="zh-CN" b="1" dirty="0">
                <a:solidFill>
                  <a:schemeClr val="tx1"/>
                </a:solidFill>
              </a:rPr>
              <a:t>DFA</a:t>
            </a:r>
            <a:r>
              <a:rPr lang="zh-CN" altLang="en-US" b="1" dirty="0">
                <a:solidFill>
                  <a:schemeClr val="tx1"/>
                </a:solidFill>
              </a:rPr>
              <a:t>？</a:t>
            </a:r>
          </a:p>
        </p:txBody>
      </p:sp>
      <p:sp>
        <p:nvSpPr>
          <p:cNvPr id="6" name="矩形: 圆角 5">
            <a:extLst>
              <a:ext uri="{FF2B5EF4-FFF2-40B4-BE49-F238E27FC236}">
                <a16:creationId xmlns:a16="http://schemas.microsoft.com/office/drawing/2014/main" id="{7D656BA9-3990-465D-81A9-339259D4103A}"/>
              </a:ext>
            </a:extLst>
          </p:cNvPr>
          <p:cNvSpPr/>
          <p:nvPr/>
        </p:nvSpPr>
        <p:spPr>
          <a:xfrm>
            <a:off x="900113" y="2852738"/>
            <a:ext cx="1366837" cy="396875"/>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altLang="zh-CN" sz="2000" dirty="0">
                <a:solidFill>
                  <a:schemeClr val="bg1"/>
                </a:solidFill>
              </a:rPr>
              <a:t>Whether</a:t>
            </a:r>
            <a:endParaRPr lang="zh-CN" altLang="en-US" sz="2000" dirty="0">
              <a:solidFill>
                <a:schemeClr val="bg1"/>
              </a:solidFill>
            </a:endParaRPr>
          </a:p>
        </p:txBody>
      </p:sp>
      <p:sp>
        <p:nvSpPr>
          <p:cNvPr id="7" name="矩形: 圆角 6">
            <a:extLst>
              <a:ext uri="{FF2B5EF4-FFF2-40B4-BE49-F238E27FC236}">
                <a16:creationId xmlns:a16="http://schemas.microsoft.com/office/drawing/2014/main" id="{E0359D70-EDFD-4700-89F8-BB14914CE613}"/>
              </a:ext>
            </a:extLst>
          </p:cNvPr>
          <p:cNvSpPr/>
          <p:nvPr/>
        </p:nvSpPr>
        <p:spPr>
          <a:xfrm>
            <a:off x="900113" y="4013200"/>
            <a:ext cx="1366837" cy="395288"/>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altLang="zh-CN" sz="2000" dirty="0">
                <a:solidFill>
                  <a:schemeClr val="bg1"/>
                </a:solidFill>
              </a:rPr>
              <a:t>Why</a:t>
            </a:r>
            <a:endParaRPr lang="zh-CN" altLang="en-US" sz="2000" dirty="0">
              <a:solidFill>
                <a:schemeClr val="bg1"/>
              </a:solidFill>
            </a:endParaRPr>
          </a:p>
        </p:txBody>
      </p:sp>
      <p:sp>
        <p:nvSpPr>
          <p:cNvPr id="11" name="灯片编号占位符 5">
            <a:extLst>
              <a:ext uri="{FF2B5EF4-FFF2-40B4-BE49-F238E27FC236}">
                <a16:creationId xmlns:a16="http://schemas.microsoft.com/office/drawing/2014/main" id="{263336E2-8EA6-4CD5-8F50-E209374F85C3}"/>
              </a:ext>
            </a:extLst>
          </p:cNvPr>
          <p:cNvSpPr txBox="1">
            <a:spLocks noChangeArrowheads="1"/>
          </p:cNvSpPr>
          <p:nvPr/>
        </p:nvSpPr>
        <p:spPr bwMode="auto">
          <a:xfrm>
            <a:off x="7740352" y="295275"/>
            <a:ext cx="745752"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lstStyle>
            <a:defPPr>
              <a:defRPr lang="zh-CN"/>
            </a:defPPr>
            <a:lvl1pPr marL="0" indent="0" algn="ctr" rtl="0" eaLnBrk="0" fontAlgn="base" hangingPunct="0">
              <a:spcBef>
                <a:spcPct val="20000"/>
              </a:spcBef>
              <a:spcAft>
                <a:spcPct val="0"/>
              </a:spcAft>
              <a:buClr>
                <a:schemeClr val="folHlink"/>
              </a:buClr>
              <a:buSzPct val="60000"/>
              <a:buFont typeface="Wingdings" panose="05000000000000000000" pitchFamily="2" charset="2"/>
              <a:buChar char="n"/>
              <a:defRPr sz="3200" b="1" i="0" kern="1200">
                <a:solidFill>
                  <a:schemeClr val="tx1"/>
                </a:solidFill>
                <a:latin typeface="Tahoma" panose="020B0604030504040204" pitchFamily="34" charset="0"/>
                <a:ea typeface="楷体_GB2312" pitchFamily="49"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Tahoma" panose="020B0604030504040204" pitchFamily="34" charset="0"/>
                <a:ea typeface="楷体_GB2312" pitchFamily="49" charset="-122"/>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kern="1200">
                <a:solidFill>
                  <a:schemeClr val="tx1"/>
                </a:solidFill>
                <a:latin typeface="Tahoma" panose="020B0604030504040204" pitchFamily="34" charset="0"/>
                <a:ea typeface="楷体_GB2312" pitchFamily="49" charset="-122"/>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9pPr>
          </a:lstStyle>
          <a:p>
            <a:pPr>
              <a:buFont typeface="Wingdings" panose="05000000000000000000" pitchFamily="2" charset="2"/>
              <a:buNone/>
            </a:pPr>
            <a:fld id="{ADA1EADC-4E2C-4E46-BA55-AF355FB637A2}" type="slidenum">
              <a:rPr lang="en-US" altLang="zh-CN" smtClean="0"/>
              <a:pPr>
                <a:buFont typeface="Wingdings" panose="05000000000000000000" pitchFamily="2" charset="2"/>
                <a:buNone/>
              </a:pPr>
              <a:t>24</a:t>
            </a:fld>
            <a:endParaRPr lang="zh-CN"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250"/>
                                        <p:tgtEl>
                                          <p:spTgt spid="7"/>
                                        </p:tgtEl>
                                      </p:cBhvr>
                                    </p:animEffect>
                                  </p:childTnLst>
                                </p:cTn>
                              </p:par>
                            </p:childTnLst>
                          </p:cTn>
                        </p:par>
                        <p:par>
                          <p:cTn id="16" fill="hold" nodeType="afterGroup">
                            <p:stCondLst>
                              <p:cond delay="250"/>
                            </p:stCondLst>
                            <p:childTnLst>
                              <p:par>
                                <p:cTn id="17" presetID="1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图片包含 文字&#10;&#10;已生成极高可信度的说明">
            <a:extLst>
              <a:ext uri="{FF2B5EF4-FFF2-40B4-BE49-F238E27FC236}">
                <a16:creationId xmlns:a16="http://schemas.microsoft.com/office/drawing/2014/main" id="{1AB29F2B-6219-4A71-A3BD-F69C72949E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3925"/>
          <a:stretch>
            <a:fillRect/>
          </a:stretch>
        </p:blipFill>
        <p:spPr bwMode="auto">
          <a:xfrm>
            <a:off x="2967484" y="2205038"/>
            <a:ext cx="6069012" cy="454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7" name="标题 1">
            <a:extLst>
              <a:ext uri="{FF2B5EF4-FFF2-40B4-BE49-F238E27FC236}">
                <a16:creationId xmlns:a16="http://schemas.microsoft.com/office/drawing/2014/main" id="{80C43EA8-6DD0-4D9F-BA58-BA6654EF0B7C}"/>
              </a:ext>
            </a:extLst>
          </p:cNvPr>
          <p:cNvSpPr>
            <a:spLocks noGrp="1" noChangeArrowheads="1"/>
          </p:cNvSpPr>
          <p:nvPr>
            <p:ph type="title"/>
          </p:nvPr>
        </p:nvSpPr>
        <p:spPr/>
        <p:txBody>
          <a:bodyPr/>
          <a:lstStyle/>
          <a:p>
            <a:r>
              <a:rPr lang="zh-CN" altLang="en-US"/>
              <a:t>例题</a:t>
            </a:r>
          </a:p>
        </p:txBody>
      </p:sp>
      <p:sp>
        <p:nvSpPr>
          <p:cNvPr id="72708" name="内容占位符 2">
            <a:extLst>
              <a:ext uri="{FF2B5EF4-FFF2-40B4-BE49-F238E27FC236}">
                <a16:creationId xmlns:a16="http://schemas.microsoft.com/office/drawing/2014/main" id="{D172493A-34FC-44CC-AB9B-F30BB4790965}"/>
              </a:ext>
            </a:extLst>
          </p:cNvPr>
          <p:cNvSpPr>
            <a:spLocks noGrp="1" noChangeArrowheads="1"/>
          </p:cNvSpPr>
          <p:nvPr>
            <p:ph idx="1"/>
          </p:nvPr>
        </p:nvSpPr>
        <p:spPr>
          <a:xfrm>
            <a:off x="900113" y="1628775"/>
            <a:ext cx="8054975" cy="863600"/>
          </a:xfrm>
        </p:spPr>
        <p:txBody>
          <a:bodyPr/>
          <a:lstStyle/>
          <a:p>
            <a:r>
              <a:rPr lang="en-US" altLang="zh-CN"/>
              <a:t>(ab)</a:t>
            </a:r>
            <a:r>
              <a:rPr lang="zh-CN" altLang="en-US"/>
              <a:t>*</a:t>
            </a:r>
            <a:r>
              <a:rPr lang="en-US" altLang="zh-CN"/>
              <a:t>(a*|b*)(ba)*</a:t>
            </a:r>
            <a:endParaRPr lang="zh-CN" altLang="en-US"/>
          </a:p>
        </p:txBody>
      </p:sp>
      <p:sp>
        <p:nvSpPr>
          <p:cNvPr id="4" name="内容占位符 2">
            <a:extLst>
              <a:ext uri="{FF2B5EF4-FFF2-40B4-BE49-F238E27FC236}">
                <a16:creationId xmlns:a16="http://schemas.microsoft.com/office/drawing/2014/main" id="{46983B67-6678-4A59-BEF9-FB2BCF003B21}"/>
              </a:ext>
            </a:extLst>
          </p:cNvPr>
          <p:cNvSpPr txBox="1">
            <a:spLocks/>
          </p:cNvSpPr>
          <p:nvPr/>
        </p:nvSpPr>
        <p:spPr bwMode="auto">
          <a:xfrm>
            <a:off x="495550" y="2193925"/>
            <a:ext cx="2716212"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14350" indent="-514350">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buFont typeface="Tahoma" panose="020B0604030504040204" pitchFamily="34" charset="0"/>
              <a:buAutoNum type="arabicPeriod"/>
            </a:pPr>
            <a:r>
              <a:rPr lang="zh-CN" altLang="en-US" dirty="0">
                <a:solidFill>
                  <a:srgbClr val="FFFF00"/>
                </a:solidFill>
              </a:rPr>
              <a:t>构造</a:t>
            </a:r>
            <a:r>
              <a:rPr lang="en-US" altLang="zh-CN" dirty="0">
                <a:solidFill>
                  <a:srgbClr val="FFFF00"/>
                </a:solidFill>
              </a:rPr>
              <a:t>NFA</a:t>
            </a:r>
            <a:endParaRPr lang="zh-CN" altLang="en-US" dirty="0">
              <a:solidFill>
                <a:srgbClr val="FFFF00"/>
              </a:solidFill>
            </a:endParaRPr>
          </a:p>
        </p:txBody>
      </p:sp>
      <p:sp>
        <p:nvSpPr>
          <p:cNvPr id="7" name="灯片编号占位符 5">
            <a:extLst>
              <a:ext uri="{FF2B5EF4-FFF2-40B4-BE49-F238E27FC236}">
                <a16:creationId xmlns:a16="http://schemas.microsoft.com/office/drawing/2014/main" id="{93CDE870-55C6-4414-80D5-0E38F81F9A28}"/>
              </a:ext>
            </a:extLst>
          </p:cNvPr>
          <p:cNvSpPr txBox="1">
            <a:spLocks noChangeArrowheads="1"/>
          </p:cNvSpPr>
          <p:nvPr/>
        </p:nvSpPr>
        <p:spPr bwMode="auto">
          <a:xfrm>
            <a:off x="7740352" y="295275"/>
            <a:ext cx="745752"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lstStyle>
            <a:defPPr>
              <a:defRPr lang="zh-CN"/>
            </a:defPPr>
            <a:lvl1pPr marL="0" indent="0" algn="ctr" rtl="0" eaLnBrk="0" fontAlgn="base" hangingPunct="0">
              <a:spcBef>
                <a:spcPct val="20000"/>
              </a:spcBef>
              <a:spcAft>
                <a:spcPct val="0"/>
              </a:spcAft>
              <a:buClr>
                <a:schemeClr val="folHlink"/>
              </a:buClr>
              <a:buSzPct val="60000"/>
              <a:buFont typeface="Wingdings" panose="05000000000000000000" pitchFamily="2" charset="2"/>
              <a:buChar char="n"/>
              <a:defRPr sz="3200" b="1" i="0" kern="1200">
                <a:solidFill>
                  <a:schemeClr val="tx1"/>
                </a:solidFill>
                <a:latin typeface="Tahoma" panose="020B0604030504040204" pitchFamily="34" charset="0"/>
                <a:ea typeface="楷体_GB2312" pitchFamily="49"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Tahoma" panose="020B0604030504040204" pitchFamily="34" charset="0"/>
                <a:ea typeface="楷体_GB2312" pitchFamily="49" charset="-122"/>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kern="1200">
                <a:solidFill>
                  <a:schemeClr val="tx1"/>
                </a:solidFill>
                <a:latin typeface="Tahoma" panose="020B0604030504040204" pitchFamily="34" charset="0"/>
                <a:ea typeface="楷体_GB2312" pitchFamily="49" charset="-122"/>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9pPr>
          </a:lstStyle>
          <a:p>
            <a:pPr>
              <a:buFont typeface="Wingdings" panose="05000000000000000000" pitchFamily="2" charset="2"/>
              <a:buNone/>
            </a:pPr>
            <a:fld id="{ADA1EADC-4E2C-4E46-BA55-AF355FB637A2}" type="slidenum">
              <a:rPr lang="en-US" altLang="zh-CN" smtClean="0"/>
              <a:pPr>
                <a:buFont typeface="Wingdings" panose="05000000000000000000" pitchFamily="2" charset="2"/>
                <a:buNone/>
              </a:pPr>
              <a:t>25</a:t>
            </a:fld>
            <a:endParaRPr lang="zh-CN"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图片包含 文字&#10;&#10;已生成极高可信度的说明">
            <a:extLst>
              <a:ext uri="{FF2B5EF4-FFF2-40B4-BE49-F238E27FC236}">
                <a16:creationId xmlns:a16="http://schemas.microsoft.com/office/drawing/2014/main" id="{687AAD81-1AE4-41DA-8E9E-13526C7C6F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67728"/>
          <a:stretch>
            <a:fillRect/>
          </a:stretch>
        </p:blipFill>
        <p:spPr bwMode="auto">
          <a:xfrm>
            <a:off x="1972344" y="3827923"/>
            <a:ext cx="6069013"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1" name="标题 1">
            <a:extLst>
              <a:ext uri="{FF2B5EF4-FFF2-40B4-BE49-F238E27FC236}">
                <a16:creationId xmlns:a16="http://schemas.microsoft.com/office/drawing/2014/main" id="{BD2717EF-9D2E-4D70-9B36-C72F83FF4227}"/>
              </a:ext>
            </a:extLst>
          </p:cNvPr>
          <p:cNvSpPr>
            <a:spLocks noGrp="1" noChangeArrowheads="1"/>
          </p:cNvSpPr>
          <p:nvPr>
            <p:ph type="title"/>
          </p:nvPr>
        </p:nvSpPr>
        <p:spPr/>
        <p:txBody>
          <a:bodyPr/>
          <a:lstStyle/>
          <a:p>
            <a:r>
              <a:rPr lang="zh-CN" altLang="en-US"/>
              <a:t>例题</a:t>
            </a:r>
          </a:p>
        </p:txBody>
      </p:sp>
      <p:sp>
        <p:nvSpPr>
          <p:cNvPr id="73732" name="内容占位符 2">
            <a:extLst>
              <a:ext uri="{FF2B5EF4-FFF2-40B4-BE49-F238E27FC236}">
                <a16:creationId xmlns:a16="http://schemas.microsoft.com/office/drawing/2014/main" id="{BEEC3D6C-5090-4C20-8161-5AE7080C435D}"/>
              </a:ext>
            </a:extLst>
          </p:cNvPr>
          <p:cNvSpPr>
            <a:spLocks noGrp="1" noChangeArrowheads="1"/>
          </p:cNvSpPr>
          <p:nvPr>
            <p:ph idx="1"/>
          </p:nvPr>
        </p:nvSpPr>
        <p:spPr>
          <a:xfrm>
            <a:off x="900113" y="1341438"/>
            <a:ext cx="8054975" cy="863600"/>
          </a:xfrm>
        </p:spPr>
        <p:txBody>
          <a:bodyPr/>
          <a:lstStyle/>
          <a:p>
            <a:r>
              <a:rPr lang="en-US" altLang="zh-CN" dirty="0"/>
              <a:t>(ab)</a:t>
            </a:r>
            <a:r>
              <a:rPr lang="zh-CN" altLang="en-US" dirty="0"/>
              <a:t>*</a:t>
            </a:r>
            <a:r>
              <a:rPr lang="en-US" altLang="zh-CN" dirty="0"/>
              <a:t>(a*|b*)(</a:t>
            </a:r>
            <a:r>
              <a:rPr lang="en-US" altLang="zh-CN" dirty="0" err="1"/>
              <a:t>ba</a:t>
            </a:r>
            <a:r>
              <a:rPr lang="en-US" altLang="zh-CN" dirty="0"/>
              <a:t>)*</a:t>
            </a:r>
            <a:endParaRPr lang="zh-CN" altLang="en-US" dirty="0"/>
          </a:p>
        </p:txBody>
      </p:sp>
      <p:sp>
        <p:nvSpPr>
          <p:cNvPr id="4" name="内容占位符 2">
            <a:extLst>
              <a:ext uri="{FF2B5EF4-FFF2-40B4-BE49-F238E27FC236}">
                <a16:creationId xmlns:a16="http://schemas.microsoft.com/office/drawing/2014/main" id="{A85DE8F1-EA2A-43BE-9530-00CB12FA213D}"/>
              </a:ext>
            </a:extLst>
          </p:cNvPr>
          <p:cNvSpPr txBox="1">
            <a:spLocks/>
          </p:cNvSpPr>
          <p:nvPr/>
        </p:nvSpPr>
        <p:spPr bwMode="auto">
          <a:xfrm>
            <a:off x="468313" y="1989138"/>
            <a:ext cx="6696075" cy="396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14350" indent="-514350">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914400" indent="-5143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buFont typeface="Tahoma" panose="020B0604030504040204" pitchFamily="34" charset="0"/>
              <a:buAutoNum type="arabicPeriod" startAt="2"/>
            </a:pPr>
            <a:r>
              <a:rPr lang="en-US" altLang="zh-CN" dirty="0">
                <a:solidFill>
                  <a:srgbClr val="FFFF00"/>
                </a:solidFill>
              </a:rPr>
              <a:t>NFA</a:t>
            </a:r>
            <a:r>
              <a:rPr lang="zh-CN" altLang="en-US" dirty="0">
                <a:solidFill>
                  <a:srgbClr val="FFFF00"/>
                </a:solidFill>
              </a:rPr>
              <a:t>转为</a:t>
            </a:r>
            <a:r>
              <a:rPr lang="en-US" altLang="zh-CN" dirty="0">
                <a:solidFill>
                  <a:srgbClr val="FFFF00"/>
                </a:solidFill>
              </a:rPr>
              <a:t>DFA</a:t>
            </a:r>
          </a:p>
          <a:p>
            <a:pPr lvl="1">
              <a:buClr>
                <a:srgbClr val="0000FF"/>
              </a:buClr>
              <a:buFont typeface="Tahoma" panose="020B0604030504040204" pitchFamily="34" charset="0"/>
              <a:buAutoNum type="alphaUcPeriod"/>
            </a:pPr>
            <a:r>
              <a:rPr lang="zh-CN" altLang="en-US" sz="2400" dirty="0">
                <a:solidFill>
                  <a:srgbClr val="FFFF00"/>
                </a:solidFill>
                <a:latin typeface="Times New Roman" panose="02020603050405020304" pitchFamily="18" charset="0"/>
              </a:rPr>
              <a:t>去除 </a:t>
            </a:r>
            <a:r>
              <a:rPr lang="en-US" altLang="zh-CN" sz="3200" dirty="0">
                <a:solidFill>
                  <a:srgbClr val="FFFF00"/>
                </a:solidFill>
                <a:latin typeface="Times New Roman" panose="02020603050405020304" pitchFamily="18" charset="0"/>
              </a:rPr>
              <a:t>ε</a:t>
            </a:r>
            <a:r>
              <a:rPr lang="zh-CN" altLang="en-US" sz="2400" dirty="0">
                <a:solidFill>
                  <a:srgbClr val="FFFF00"/>
                </a:solidFill>
                <a:latin typeface="Times New Roman" panose="02020603050405020304" pitchFamily="18" charset="0"/>
              </a:rPr>
              <a:t>：</a:t>
            </a:r>
            <a:r>
              <a:rPr lang="en-US" altLang="zh-CN" sz="2400" dirty="0">
                <a:solidFill>
                  <a:srgbClr val="FFFF00"/>
                </a:solidFill>
                <a:latin typeface="Times New Roman" panose="02020603050405020304" pitchFamily="18" charset="0"/>
              </a:rPr>
              <a:t> </a:t>
            </a:r>
            <a:r>
              <a:rPr lang="zh-CN" altLang="en-US" sz="2400" dirty="0">
                <a:solidFill>
                  <a:srgbClr val="FFFF00"/>
                </a:solidFill>
                <a:latin typeface="Times New Roman" panose="02020603050405020304" pitchFamily="18" charset="0"/>
              </a:rPr>
              <a:t>计算</a:t>
            </a:r>
            <a:r>
              <a:rPr lang="en-US" altLang="zh-CN" sz="2400" dirty="0">
                <a:solidFill>
                  <a:srgbClr val="FFFF00"/>
                </a:solidFill>
                <a:latin typeface="Times New Roman" panose="02020603050405020304" pitchFamily="18" charset="0"/>
              </a:rPr>
              <a:t>ε-closure</a:t>
            </a:r>
            <a:r>
              <a:rPr lang="zh-CN" altLang="en-US" sz="2400" dirty="0">
                <a:solidFill>
                  <a:srgbClr val="FFFF00"/>
                </a:solidFill>
                <a:latin typeface="Times New Roman" panose="02020603050405020304" pitchFamily="18" charset="0"/>
              </a:rPr>
              <a:t>，合并状态</a:t>
            </a:r>
            <a:endParaRPr lang="en-US" altLang="zh-CN" sz="2400" dirty="0">
              <a:solidFill>
                <a:srgbClr val="FFFF00"/>
              </a:solidFill>
              <a:latin typeface="Times New Roman" panose="02020603050405020304" pitchFamily="18" charset="0"/>
            </a:endParaRPr>
          </a:p>
          <a:p>
            <a:pPr lvl="1">
              <a:buClr>
                <a:srgbClr val="0000FF"/>
              </a:buClr>
              <a:buFont typeface="Tahoma" panose="020B0604030504040204" pitchFamily="34" charset="0"/>
              <a:buAutoNum type="alphaUcPeriod"/>
            </a:pPr>
            <a:r>
              <a:rPr lang="zh-CN" altLang="en-US" sz="2400" dirty="0">
                <a:solidFill>
                  <a:srgbClr val="FFFF00"/>
                </a:solidFill>
                <a:latin typeface="Times New Roman" panose="02020603050405020304" pitchFamily="18" charset="0"/>
              </a:rPr>
              <a:t>计算新状态的转移函数，并重复</a:t>
            </a:r>
            <a:r>
              <a:rPr lang="en-US" altLang="zh-CN" sz="2400" dirty="0">
                <a:solidFill>
                  <a:srgbClr val="FFFF00"/>
                </a:solidFill>
                <a:latin typeface="Times New Roman" panose="02020603050405020304" pitchFamily="18" charset="0"/>
              </a:rPr>
              <a:t>A</a:t>
            </a:r>
          </a:p>
          <a:p>
            <a:pPr lvl="1">
              <a:buClr>
                <a:srgbClr val="0000FF"/>
              </a:buClr>
              <a:buFont typeface="Tahoma" panose="020B0604030504040204" pitchFamily="34" charset="0"/>
              <a:buAutoNum type="alphaUcPeriod"/>
            </a:pPr>
            <a:endParaRPr lang="zh-CN" altLang="en-US" dirty="0">
              <a:solidFill>
                <a:srgbClr val="0000FF"/>
              </a:solidFill>
            </a:endParaRPr>
          </a:p>
        </p:txBody>
      </p:sp>
      <p:sp>
        <p:nvSpPr>
          <p:cNvPr id="8" name="灯片编号占位符 5">
            <a:extLst>
              <a:ext uri="{FF2B5EF4-FFF2-40B4-BE49-F238E27FC236}">
                <a16:creationId xmlns:a16="http://schemas.microsoft.com/office/drawing/2014/main" id="{6DD88D2E-30B9-453A-9DB7-A5B807894FCA}"/>
              </a:ext>
            </a:extLst>
          </p:cNvPr>
          <p:cNvSpPr txBox="1">
            <a:spLocks noChangeArrowheads="1"/>
          </p:cNvSpPr>
          <p:nvPr/>
        </p:nvSpPr>
        <p:spPr bwMode="auto">
          <a:xfrm>
            <a:off x="7740352" y="295275"/>
            <a:ext cx="745752"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lstStyle>
            <a:defPPr>
              <a:defRPr lang="zh-CN"/>
            </a:defPPr>
            <a:lvl1pPr marL="0" indent="0" algn="ctr" rtl="0" eaLnBrk="0" fontAlgn="base" hangingPunct="0">
              <a:spcBef>
                <a:spcPct val="20000"/>
              </a:spcBef>
              <a:spcAft>
                <a:spcPct val="0"/>
              </a:spcAft>
              <a:buClr>
                <a:schemeClr val="folHlink"/>
              </a:buClr>
              <a:buSzPct val="60000"/>
              <a:buFont typeface="Wingdings" panose="05000000000000000000" pitchFamily="2" charset="2"/>
              <a:buChar char="n"/>
              <a:defRPr sz="3200" b="1" i="0" kern="1200">
                <a:solidFill>
                  <a:schemeClr val="tx1"/>
                </a:solidFill>
                <a:latin typeface="Tahoma" panose="020B0604030504040204" pitchFamily="34" charset="0"/>
                <a:ea typeface="楷体_GB2312" pitchFamily="49"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Tahoma" panose="020B0604030504040204" pitchFamily="34" charset="0"/>
                <a:ea typeface="楷体_GB2312" pitchFamily="49" charset="-122"/>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kern="1200">
                <a:solidFill>
                  <a:schemeClr val="tx1"/>
                </a:solidFill>
                <a:latin typeface="Tahoma" panose="020B0604030504040204" pitchFamily="34" charset="0"/>
                <a:ea typeface="楷体_GB2312" pitchFamily="49" charset="-122"/>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9pPr>
          </a:lstStyle>
          <a:p>
            <a:pPr>
              <a:buFont typeface="Wingdings" panose="05000000000000000000" pitchFamily="2" charset="2"/>
              <a:buNone/>
            </a:pPr>
            <a:fld id="{ADA1EADC-4E2C-4E46-BA55-AF355FB637A2}" type="slidenum">
              <a:rPr lang="en-US" altLang="zh-CN" smtClean="0"/>
              <a:pPr>
                <a:buFont typeface="Wingdings" panose="05000000000000000000" pitchFamily="2" charset="2"/>
                <a:buNone/>
              </a:pPr>
              <a:t>26</a:t>
            </a:fld>
            <a:endParaRPr lang="zh-CN"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图片 6" descr="图片包含 文字&#10;&#10;已生成极高可信度的说明">
            <a:extLst>
              <a:ext uri="{FF2B5EF4-FFF2-40B4-BE49-F238E27FC236}">
                <a16:creationId xmlns:a16="http://schemas.microsoft.com/office/drawing/2014/main" id="{1421B1FB-5736-4152-8DF8-E627776B49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67728"/>
          <a:stretch>
            <a:fillRect/>
          </a:stretch>
        </p:blipFill>
        <p:spPr bwMode="auto">
          <a:xfrm>
            <a:off x="2552699" y="2041528"/>
            <a:ext cx="6069013"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5" name="标题 1">
            <a:extLst>
              <a:ext uri="{FF2B5EF4-FFF2-40B4-BE49-F238E27FC236}">
                <a16:creationId xmlns:a16="http://schemas.microsoft.com/office/drawing/2014/main" id="{24661218-B9BF-40C7-B519-B907F3C76BBD}"/>
              </a:ext>
            </a:extLst>
          </p:cNvPr>
          <p:cNvSpPr>
            <a:spLocks noGrp="1" noChangeArrowheads="1"/>
          </p:cNvSpPr>
          <p:nvPr>
            <p:ph type="title"/>
          </p:nvPr>
        </p:nvSpPr>
        <p:spPr/>
        <p:txBody>
          <a:bodyPr/>
          <a:lstStyle/>
          <a:p>
            <a:r>
              <a:rPr lang="zh-CN" altLang="en-US"/>
              <a:t>例题</a:t>
            </a:r>
          </a:p>
        </p:txBody>
      </p:sp>
      <p:sp>
        <p:nvSpPr>
          <p:cNvPr id="74756" name="内容占位符 2">
            <a:extLst>
              <a:ext uri="{FF2B5EF4-FFF2-40B4-BE49-F238E27FC236}">
                <a16:creationId xmlns:a16="http://schemas.microsoft.com/office/drawing/2014/main" id="{8D6EE37F-4B20-440E-8CEA-4AAC91F785ED}"/>
              </a:ext>
            </a:extLst>
          </p:cNvPr>
          <p:cNvSpPr>
            <a:spLocks noGrp="1" noChangeArrowheads="1"/>
          </p:cNvSpPr>
          <p:nvPr>
            <p:ph idx="1"/>
          </p:nvPr>
        </p:nvSpPr>
        <p:spPr>
          <a:xfrm>
            <a:off x="900113" y="1341438"/>
            <a:ext cx="8054975" cy="863600"/>
          </a:xfrm>
        </p:spPr>
        <p:txBody>
          <a:bodyPr/>
          <a:lstStyle/>
          <a:p>
            <a:r>
              <a:rPr lang="en-US" altLang="zh-CN"/>
              <a:t>(ab)</a:t>
            </a:r>
            <a:r>
              <a:rPr lang="zh-CN" altLang="en-US"/>
              <a:t>*</a:t>
            </a:r>
            <a:r>
              <a:rPr lang="en-US" altLang="zh-CN"/>
              <a:t>(a*|b*)(ba)*</a:t>
            </a:r>
            <a:endParaRPr lang="zh-CN" altLang="en-US"/>
          </a:p>
        </p:txBody>
      </p:sp>
      <p:graphicFrame>
        <p:nvGraphicFramePr>
          <p:cNvPr id="6" name="表格 5">
            <a:extLst>
              <a:ext uri="{FF2B5EF4-FFF2-40B4-BE49-F238E27FC236}">
                <a16:creationId xmlns:a16="http://schemas.microsoft.com/office/drawing/2014/main" id="{F3DCEDFF-C8B2-4F32-B935-E9295DD07E4A}"/>
              </a:ext>
            </a:extLst>
          </p:cNvPr>
          <p:cNvGraphicFramePr>
            <a:graphicFrameLocks noGrp="1"/>
          </p:cNvGraphicFramePr>
          <p:nvPr/>
        </p:nvGraphicFramePr>
        <p:xfrm>
          <a:off x="522288" y="2060575"/>
          <a:ext cx="8099425" cy="4754832"/>
        </p:xfrm>
        <a:graphic>
          <a:graphicData uri="http://schemas.openxmlformats.org/drawingml/2006/table">
            <a:tbl>
              <a:tblPr firstRow="1" bandRow="1">
                <a:tableStyleId>{00A15C55-8517-42AA-B614-E9B94910E393}</a:tableStyleId>
              </a:tblPr>
              <a:tblGrid>
                <a:gridCol w="1619885">
                  <a:extLst>
                    <a:ext uri="{9D8B030D-6E8A-4147-A177-3AD203B41FA5}">
                      <a16:colId xmlns:a16="http://schemas.microsoft.com/office/drawing/2014/main" val="3558511523"/>
                    </a:ext>
                  </a:extLst>
                </a:gridCol>
                <a:gridCol w="1619885">
                  <a:extLst>
                    <a:ext uri="{9D8B030D-6E8A-4147-A177-3AD203B41FA5}">
                      <a16:colId xmlns:a16="http://schemas.microsoft.com/office/drawing/2014/main" val="3346286604"/>
                    </a:ext>
                  </a:extLst>
                </a:gridCol>
                <a:gridCol w="1619885">
                  <a:extLst>
                    <a:ext uri="{9D8B030D-6E8A-4147-A177-3AD203B41FA5}">
                      <a16:colId xmlns:a16="http://schemas.microsoft.com/office/drawing/2014/main" val="911956005"/>
                    </a:ext>
                  </a:extLst>
                </a:gridCol>
                <a:gridCol w="1619885">
                  <a:extLst>
                    <a:ext uri="{9D8B030D-6E8A-4147-A177-3AD203B41FA5}">
                      <a16:colId xmlns:a16="http://schemas.microsoft.com/office/drawing/2014/main" val="1666340352"/>
                    </a:ext>
                  </a:extLst>
                </a:gridCol>
                <a:gridCol w="1619885">
                  <a:extLst>
                    <a:ext uri="{9D8B030D-6E8A-4147-A177-3AD203B41FA5}">
                      <a16:colId xmlns:a16="http://schemas.microsoft.com/office/drawing/2014/main" val="4264131534"/>
                    </a:ext>
                  </a:extLst>
                </a:gridCol>
              </a:tblGrid>
              <a:tr h="822905">
                <a:tc>
                  <a:txBody>
                    <a:bodyPr/>
                    <a:lstStyle/>
                    <a:p>
                      <a:pPr algn="ctr"/>
                      <a:r>
                        <a:rPr lang="zh-CN" altLang="en-US" sz="2400" dirty="0"/>
                        <a:t>旧状态集合</a:t>
                      </a:r>
                    </a:p>
                  </a:txBody>
                  <a:tcPr marL="91434" marR="91434" marT="45717" marB="45717" anchor="ctr"/>
                </a:tc>
                <a:tc>
                  <a:txBody>
                    <a:bodyPr/>
                    <a:lstStyle/>
                    <a:p>
                      <a:pPr algn="ctr"/>
                      <a:r>
                        <a:rPr lang="el-GR" altLang="zh-CN" sz="2400" dirty="0"/>
                        <a:t>ε-</a:t>
                      </a:r>
                      <a:r>
                        <a:rPr lang="en-US" altLang="zh-CN" sz="2400" dirty="0"/>
                        <a:t>closure</a:t>
                      </a:r>
                      <a:endParaRPr lang="zh-CN" altLang="en-US" sz="2400" dirty="0"/>
                    </a:p>
                  </a:txBody>
                  <a:tcPr marL="91434" marR="91434" marT="45717" marB="45717" anchor="ctr"/>
                </a:tc>
                <a:tc>
                  <a:txBody>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zh-CN" altLang="en-US" sz="2400" dirty="0"/>
                        <a:t>新状态</a:t>
                      </a:r>
                      <a:endParaRPr lang="en-US" altLang="zh-CN" sz="2400" dirty="0"/>
                    </a:p>
                    <a:p>
                      <a:pPr marL="0" marR="0" lvl="0" indent="0" algn="ctr" defTabSz="914400" eaLnBrk="0" fontAlgn="base" latinLnBrk="0" hangingPunct="0">
                        <a:lnSpc>
                          <a:spcPct val="100000"/>
                        </a:lnSpc>
                        <a:spcBef>
                          <a:spcPct val="0"/>
                        </a:spcBef>
                        <a:spcAft>
                          <a:spcPct val="0"/>
                        </a:spcAft>
                        <a:buClrTx/>
                        <a:buSzTx/>
                        <a:buFontTx/>
                        <a:buNone/>
                        <a:tabLst/>
                        <a:defRPr/>
                      </a:pPr>
                      <a:r>
                        <a:rPr lang="zh-CN" altLang="en-US" sz="2400" dirty="0"/>
                        <a:t>命名</a:t>
                      </a:r>
                      <a:endParaRPr lang="en-US" altLang="zh-CN" sz="2400" dirty="0"/>
                    </a:p>
                  </a:txBody>
                  <a:tcPr marL="91434" marR="91434" marT="45717" marB="45717" anchor="ctr"/>
                </a:tc>
                <a:tc>
                  <a:txBody>
                    <a:bodyPr/>
                    <a:lstStyle/>
                    <a:p>
                      <a:pPr algn="ctr"/>
                      <a:r>
                        <a:rPr lang="zh-CN" altLang="en-US" sz="2400" i="0" dirty="0">
                          <a:latin typeface="Times New Roman" panose="02020603050405020304" pitchFamily="18" charset="0"/>
                        </a:rPr>
                        <a:t>新状态</a:t>
                      </a:r>
                      <a:r>
                        <a:rPr lang="en-US" altLang="zh-CN" sz="2400" dirty="0"/>
                        <a:t>X</a:t>
                      </a:r>
                      <a:endParaRPr lang="en-US" altLang="zh-CN" sz="2400" i="0" dirty="0">
                        <a:latin typeface="Times New Roman" panose="02020603050405020304" pitchFamily="18" charset="0"/>
                      </a:endParaRPr>
                    </a:p>
                    <a:p>
                      <a:pPr algn="ctr"/>
                      <a:r>
                        <a:rPr lang="en-US" altLang="zh-CN" sz="2400" i="1" dirty="0">
                          <a:latin typeface="Times New Roman" panose="02020603050405020304" pitchFamily="18" charset="0"/>
                        </a:rPr>
                        <a:t>δ</a:t>
                      </a:r>
                      <a:r>
                        <a:rPr lang="en-US" altLang="zh-CN" sz="2400" dirty="0"/>
                        <a:t>(</a:t>
                      </a:r>
                      <a:r>
                        <a:rPr lang="en-US" altLang="zh-CN" sz="2400" dirty="0" err="1"/>
                        <a:t>X,a</a:t>
                      </a:r>
                      <a:r>
                        <a:rPr lang="en-US" altLang="zh-CN" sz="2400" dirty="0"/>
                        <a:t>)</a:t>
                      </a:r>
                      <a:endParaRPr lang="zh-CN" altLang="en-US" sz="2400" dirty="0"/>
                    </a:p>
                  </a:txBody>
                  <a:tcPr marL="91434" marR="91434" marT="45717" marB="45717" anchor="ctr"/>
                </a:tc>
                <a:tc>
                  <a:txBody>
                    <a:bodyPr/>
                    <a:lstStyle/>
                    <a:p>
                      <a:pPr algn="ctr"/>
                      <a:r>
                        <a:rPr lang="zh-CN" altLang="en-US" sz="2400" i="0" dirty="0">
                          <a:latin typeface="Times New Roman" panose="02020603050405020304" pitchFamily="18" charset="0"/>
                        </a:rPr>
                        <a:t>新状态</a:t>
                      </a:r>
                      <a:r>
                        <a:rPr lang="en-US" altLang="zh-CN" sz="2400" dirty="0"/>
                        <a:t>X</a:t>
                      </a:r>
                      <a:endParaRPr lang="en-US" altLang="zh-CN" sz="2400" i="0" dirty="0">
                        <a:latin typeface="Times New Roman" panose="02020603050405020304" pitchFamily="18" charset="0"/>
                      </a:endParaRPr>
                    </a:p>
                    <a:p>
                      <a:pPr algn="ctr"/>
                      <a:r>
                        <a:rPr lang="en-US" altLang="zh-CN" sz="2400" i="1" dirty="0">
                          <a:latin typeface="Times New Roman" panose="02020603050405020304" pitchFamily="18" charset="0"/>
                        </a:rPr>
                        <a:t>δ</a:t>
                      </a:r>
                      <a:r>
                        <a:rPr lang="en-US" altLang="zh-CN" sz="2400" dirty="0"/>
                        <a:t>(</a:t>
                      </a:r>
                      <a:r>
                        <a:rPr lang="en-US" altLang="zh-CN" sz="2400" dirty="0" err="1"/>
                        <a:t>X,b</a:t>
                      </a:r>
                      <a:r>
                        <a:rPr lang="en-US" altLang="zh-CN" sz="2400" dirty="0"/>
                        <a:t>)</a:t>
                      </a:r>
                      <a:endParaRPr lang="zh-CN" altLang="en-US" sz="2400" dirty="0"/>
                    </a:p>
                  </a:txBody>
                  <a:tcPr marL="91434" marR="91434" marT="45717" marB="45717" anchor="ctr"/>
                </a:tc>
                <a:extLst>
                  <a:ext uri="{0D108BD9-81ED-4DB2-BD59-A6C34878D82A}">
                    <a16:rowId xmlns:a16="http://schemas.microsoft.com/office/drawing/2014/main" val="3772482259"/>
                  </a:ext>
                </a:extLst>
              </a:tr>
              <a:tr h="822905">
                <a:tc>
                  <a:txBody>
                    <a:bodyPr/>
                    <a:lstStyle/>
                    <a:p>
                      <a:pPr algn="ctr"/>
                      <a:endParaRPr lang="en-US" altLang="zh-CN" sz="2400" dirty="0"/>
                    </a:p>
                    <a:p>
                      <a:pPr algn="ctr"/>
                      <a:endParaRPr lang="zh-CN" altLang="en-US" sz="2400" dirty="0"/>
                    </a:p>
                  </a:txBody>
                  <a:tcPr marL="91434" marR="91434" marT="45717" marB="45717" anchor="ctr"/>
                </a:tc>
                <a:tc>
                  <a:txBody>
                    <a:bodyPr/>
                    <a:lstStyle/>
                    <a:p>
                      <a:pPr algn="ctr"/>
                      <a:endParaRPr lang="zh-CN" altLang="en-US" sz="2400" dirty="0"/>
                    </a:p>
                  </a:txBody>
                  <a:tcPr marL="91434" marR="91434" marT="45717" marB="45717" anchor="ctr"/>
                </a:tc>
                <a:tc>
                  <a:txBody>
                    <a:bodyPr/>
                    <a:lstStyle/>
                    <a:p>
                      <a:pPr algn="ctr"/>
                      <a:endParaRPr lang="zh-CN" altLang="en-US" sz="2400" dirty="0"/>
                    </a:p>
                  </a:txBody>
                  <a:tcPr marL="91434" marR="91434" marT="45717" marB="45717" anchor="ctr"/>
                </a:tc>
                <a:tc>
                  <a:txBody>
                    <a:bodyPr/>
                    <a:lstStyle/>
                    <a:p>
                      <a:pPr algn="ctr"/>
                      <a:endParaRPr lang="zh-CN" altLang="en-US" sz="2400" dirty="0"/>
                    </a:p>
                  </a:txBody>
                  <a:tcPr marL="91434" marR="91434" marT="45717" marB="45717" anchor="ctr"/>
                </a:tc>
                <a:tc>
                  <a:txBody>
                    <a:bodyPr/>
                    <a:lstStyle/>
                    <a:p>
                      <a:pPr algn="ctr"/>
                      <a:endParaRPr lang="zh-CN" altLang="en-US" sz="2400" dirty="0"/>
                    </a:p>
                  </a:txBody>
                  <a:tcPr marL="91434" marR="91434" marT="45717" marB="45717" anchor="ctr"/>
                </a:tc>
                <a:extLst>
                  <a:ext uri="{0D108BD9-81ED-4DB2-BD59-A6C34878D82A}">
                    <a16:rowId xmlns:a16="http://schemas.microsoft.com/office/drawing/2014/main" val="3963208968"/>
                  </a:ext>
                </a:extLst>
              </a:tr>
              <a:tr h="457170">
                <a:tc>
                  <a:txBody>
                    <a:bodyPr/>
                    <a:lstStyle/>
                    <a:p>
                      <a:pPr algn="ctr"/>
                      <a:endParaRPr lang="zh-CN" altLang="en-US" sz="2400" dirty="0"/>
                    </a:p>
                  </a:txBody>
                  <a:tcPr marL="91434" marR="91434" marT="45717" marB="45717" anchor="ctr"/>
                </a:tc>
                <a:tc>
                  <a:txBody>
                    <a:bodyPr/>
                    <a:lstStyle/>
                    <a:p>
                      <a:pPr algn="ctr"/>
                      <a:endParaRPr lang="zh-CN" altLang="en-US" sz="2400" dirty="0"/>
                    </a:p>
                  </a:txBody>
                  <a:tcPr marL="91434" marR="91434" marT="45717" marB="45717" anchor="ctr"/>
                </a:tc>
                <a:tc>
                  <a:txBody>
                    <a:bodyPr/>
                    <a:lstStyle/>
                    <a:p>
                      <a:pPr algn="ctr"/>
                      <a:endParaRPr lang="zh-CN" altLang="en-US" sz="2400" dirty="0"/>
                    </a:p>
                  </a:txBody>
                  <a:tcPr marL="91434" marR="91434" marT="45717" marB="45717" anchor="ctr"/>
                </a:tc>
                <a:tc>
                  <a:txBody>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lang="zh-CN" altLang="en-US" sz="2400" dirty="0"/>
                    </a:p>
                  </a:txBody>
                  <a:tcPr marL="91434" marR="91434" marT="45717" marB="45717" anchor="ctr"/>
                </a:tc>
                <a:tc>
                  <a:txBody>
                    <a:bodyPr/>
                    <a:lstStyle/>
                    <a:p>
                      <a:pPr algn="ctr"/>
                      <a:endParaRPr lang="zh-CN" altLang="en-US" sz="2400" dirty="0"/>
                    </a:p>
                  </a:txBody>
                  <a:tcPr marL="91434" marR="91434" marT="45717" marB="45717" anchor="ctr"/>
                </a:tc>
                <a:extLst>
                  <a:ext uri="{0D108BD9-81ED-4DB2-BD59-A6C34878D82A}">
                    <a16:rowId xmlns:a16="http://schemas.microsoft.com/office/drawing/2014/main" val="2972370432"/>
                  </a:ext>
                </a:extLst>
              </a:tr>
              <a:tr h="457170">
                <a:tc>
                  <a:txBody>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lang="en-US" altLang="zh-CN" sz="2400" dirty="0"/>
                    </a:p>
                  </a:txBody>
                  <a:tcPr marL="91434" marR="91434" marT="45717" marB="45717" anchor="ctr"/>
                </a:tc>
                <a:tc>
                  <a:txBody>
                    <a:bodyPr/>
                    <a:lstStyle/>
                    <a:p>
                      <a:pPr algn="ctr"/>
                      <a:endParaRPr lang="zh-CN" altLang="en-US" sz="2400" dirty="0"/>
                    </a:p>
                  </a:txBody>
                  <a:tcPr marL="91434" marR="91434" marT="45717" marB="45717" anchor="ctr"/>
                </a:tc>
                <a:tc>
                  <a:txBody>
                    <a:bodyPr/>
                    <a:lstStyle/>
                    <a:p>
                      <a:pPr algn="ctr"/>
                      <a:endParaRPr lang="zh-CN" altLang="en-US" sz="2400" dirty="0"/>
                    </a:p>
                  </a:txBody>
                  <a:tcPr marL="91434" marR="91434" marT="45717" marB="45717" anchor="ctr"/>
                </a:tc>
                <a:tc>
                  <a:txBody>
                    <a:bodyPr/>
                    <a:lstStyle/>
                    <a:p>
                      <a:pPr algn="ctr"/>
                      <a:endParaRPr lang="en-US" altLang="zh-CN" sz="2400" dirty="0"/>
                    </a:p>
                  </a:txBody>
                  <a:tcPr marL="91434" marR="91434" marT="45717" marB="45717" anchor="ctr"/>
                </a:tc>
                <a:tc>
                  <a:txBody>
                    <a:bodyPr/>
                    <a:lstStyle/>
                    <a:p>
                      <a:pPr algn="ctr"/>
                      <a:endParaRPr lang="zh-CN" altLang="en-US" sz="2400" dirty="0"/>
                    </a:p>
                  </a:txBody>
                  <a:tcPr marL="91434" marR="91434" marT="45717" marB="45717" anchor="ctr"/>
                </a:tc>
                <a:extLst>
                  <a:ext uri="{0D108BD9-81ED-4DB2-BD59-A6C34878D82A}">
                    <a16:rowId xmlns:a16="http://schemas.microsoft.com/office/drawing/2014/main" val="2275222157"/>
                  </a:ext>
                </a:extLst>
              </a:tr>
              <a:tr h="457170">
                <a:tc>
                  <a:txBody>
                    <a:bodyPr/>
                    <a:lstStyle/>
                    <a:p>
                      <a:pPr algn="ctr"/>
                      <a:endParaRPr lang="zh-CN" altLang="en-US" sz="2400" dirty="0"/>
                    </a:p>
                  </a:txBody>
                  <a:tcPr marL="91434" marR="91434" marT="45717" marB="45717" anchor="ctr"/>
                </a:tc>
                <a:tc>
                  <a:txBody>
                    <a:bodyPr/>
                    <a:lstStyle/>
                    <a:p>
                      <a:pPr algn="ctr"/>
                      <a:endParaRPr lang="zh-CN" altLang="en-US" sz="2400" dirty="0"/>
                    </a:p>
                  </a:txBody>
                  <a:tcPr marL="91434" marR="91434" marT="45717" marB="45717" anchor="ctr"/>
                </a:tc>
                <a:tc>
                  <a:txBody>
                    <a:bodyPr/>
                    <a:lstStyle/>
                    <a:p>
                      <a:pPr algn="ctr"/>
                      <a:endParaRPr lang="zh-CN" altLang="en-US" sz="2400" dirty="0"/>
                    </a:p>
                  </a:txBody>
                  <a:tcPr marL="91434" marR="91434" marT="45717" marB="45717" anchor="ctr"/>
                </a:tc>
                <a:tc>
                  <a:txBody>
                    <a:bodyPr/>
                    <a:lstStyle/>
                    <a:p>
                      <a:pPr algn="ctr"/>
                      <a:endParaRPr lang="zh-CN" altLang="en-US" sz="2400" dirty="0"/>
                    </a:p>
                  </a:txBody>
                  <a:tcPr marL="91434" marR="91434" marT="45717" marB="45717" anchor="ctr"/>
                </a:tc>
                <a:tc>
                  <a:txBody>
                    <a:bodyPr/>
                    <a:lstStyle/>
                    <a:p>
                      <a:pPr algn="ctr"/>
                      <a:endParaRPr lang="zh-CN" altLang="en-US" sz="2400" dirty="0"/>
                    </a:p>
                  </a:txBody>
                  <a:tcPr marL="91434" marR="91434" marT="45717" marB="45717" anchor="ctr"/>
                </a:tc>
                <a:extLst>
                  <a:ext uri="{0D108BD9-81ED-4DB2-BD59-A6C34878D82A}">
                    <a16:rowId xmlns:a16="http://schemas.microsoft.com/office/drawing/2014/main" val="3557129807"/>
                  </a:ext>
                </a:extLst>
              </a:tr>
              <a:tr h="822905">
                <a:tc>
                  <a:txBody>
                    <a:bodyPr/>
                    <a:lstStyle/>
                    <a:p>
                      <a:pPr algn="ctr"/>
                      <a:endParaRPr lang="en-US" altLang="zh-CN" sz="2400" dirty="0"/>
                    </a:p>
                    <a:p>
                      <a:pPr algn="ctr"/>
                      <a:endParaRPr lang="zh-CN" altLang="en-US" sz="2400" dirty="0"/>
                    </a:p>
                  </a:txBody>
                  <a:tcPr marL="91434" marR="91434" marT="45717" marB="45717" anchor="ctr"/>
                </a:tc>
                <a:tc>
                  <a:txBody>
                    <a:bodyPr/>
                    <a:lstStyle/>
                    <a:p>
                      <a:pPr algn="ctr"/>
                      <a:endParaRPr lang="zh-CN" altLang="en-US" sz="2400" dirty="0"/>
                    </a:p>
                  </a:txBody>
                  <a:tcPr marL="91434" marR="91434" marT="45717" marB="45717" anchor="ctr"/>
                </a:tc>
                <a:tc>
                  <a:txBody>
                    <a:bodyPr/>
                    <a:lstStyle/>
                    <a:p>
                      <a:pPr algn="ctr"/>
                      <a:endParaRPr lang="zh-CN" altLang="en-US" sz="2400" dirty="0"/>
                    </a:p>
                  </a:txBody>
                  <a:tcPr marL="91434" marR="91434" marT="45717" marB="45717" anchor="ctr"/>
                </a:tc>
                <a:tc>
                  <a:txBody>
                    <a:bodyPr/>
                    <a:lstStyle/>
                    <a:p>
                      <a:pPr algn="ctr"/>
                      <a:endParaRPr lang="zh-CN" altLang="en-US" sz="2400" dirty="0"/>
                    </a:p>
                  </a:txBody>
                  <a:tcPr marL="91434" marR="91434" marT="45717" marB="45717" anchor="ctr"/>
                </a:tc>
                <a:tc>
                  <a:txBody>
                    <a:bodyPr/>
                    <a:lstStyle/>
                    <a:p>
                      <a:pPr algn="ctr"/>
                      <a:endParaRPr lang="zh-CN" altLang="en-US" sz="2400" dirty="0"/>
                    </a:p>
                  </a:txBody>
                  <a:tcPr marL="91434" marR="91434" marT="45717" marB="45717" anchor="ctr"/>
                </a:tc>
                <a:extLst>
                  <a:ext uri="{0D108BD9-81ED-4DB2-BD59-A6C34878D82A}">
                    <a16:rowId xmlns:a16="http://schemas.microsoft.com/office/drawing/2014/main" val="1288269726"/>
                  </a:ext>
                </a:extLst>
              </a:tr>
              <a:tr h="457170">
                <a:tc>
                  <a:txBody>
                    <a:bodyPr/>
                    <a:lstStyle/>
                    <a:p>
                      <a:pPr algn="ctr"/>
                      <a:endParaRPr lang="zh-CN" altLang="en-US" sz="2400" dirty="0"/>
                    </a:p>
                  </a:txBody>
                  <a:tcPr marL="91434" marR="91434" marT="45717" marB="45717" anchor="ctr"/>
                </a:tc>
                <a:tc>
                  <a:txBody>
                    <a:bodyPr/>
                    <a:lstStyle/>
                    <a:p>
                      <a:pPr algn="ctr"/>
                      <a:endParaRPr lang="zh-CN" altLang="en-US" sz="2400" dirty="0"/>
                    </a:p>
                  </a:txBody>
                  <a:tcPr marL="91434" marR="91434" marT="45717" marB="45717" anchor="ctr"/>
                </a:tc>
                <a:tc>
                  <a:txBody>
                    <a:bodyPr/>
                    <a:lstStyle/>
                    <a:p>
                      <a:pPr algn="ctr"/>
                      <a:endParaRPr lang="zh-CN" altLang="en-US" sz="2400" dirty="0"/>
                    </a:p>
                  </a:txBody>
                  <a:tcPr marL="91434" marR="91434" marT="45717" marB="45717" anchor="ctr"/>
                </a:tc>
                <a:tc>
                  <a:txBody>
                    <a:bodyPr/>
                    <a:lstStyle/>
                    <a:p>
                      <a:pPr algn="ctr"/>
                      <a:endParaRPr lang="zh-CN" altLang="en-US" sz="2400" dirty="0"/>
                    </a:p>
                  </a:txBody>
                  <a:tcPr marL="91434" marR="91434" marT="45717" marB="45717" anchor="ctr"/>
                </a:tc>
                <a:tc>
                  <a:txBody>
                    <a:bodyPr/>
                    <a:lstStyle/>
                    <a:p>
                      <a:pPr algn="ctr"/>
                      <a:endParaRPr lang="zh-CN" altLang="en-US" sz="2400" dirty="0"/>
                    </a:p>
                  </a:txBody>
                  <a:tcPr marL="91434" marR="91434" marT="45717" marB="45717" anchor="ctr"/>
                </a:tc>
                <a:extLst>
                  <a:ext uri="{0D108BD9-81ED-4DB2-BD59-A6C34878D82A}">
                    <a16:rowId xmlns:a16="http://schemas.microsoft.com/office/drawing/2014/main" val="3093449562"/>
                  </a:ext>
                </a:extLst>
              </a:tr>
              <a:tr h="457170">
                <a:tc>
                  <a:txBody>
                    <a:bodyPr/>
                    <a:lstStyle/>
                    <a:p>
                      <a:pPr algn="ctr"/>
                      <a:endParaRPr lang="zh-CN" altLang="en-US" sz="2400" dirty="0"/>
                    </a:p>
                  </a:txBody>
                  <a:tcPr marL="91434" marR="91434" marT="45717" marB="45717" anchor="ctr"/>
                </a:tc>
                <a:tc>
                  <a:txBody>
                    <a:bodyPr/>
                    <a:lstStyle/>
                    <a:p>
                      <a:pPr algn="ctr"/>
                      <a:endParaRPr lang="zh-CN" altLang="en-US" sz="2400" dirty="0"/>
                    </a:p>
                  </a:txBody>
                  <a:tcPr marL="91434" marR="91434" marT="45717" marB="45717" anchor="ctr"/>
                </a:tc>
                <a:tc>
                  <a:txBody>
                    <a:bodyPr/>
                    <a:lstStyle/>
                    <a:p>
                      <a:pPr algn="ctr"/>
                      <a:endParaRPr lang="zh-CN" altLang="en-US" sz="2400" dirty="0"/>
                    </a:p>
                  </a:txBody>
                  <a:tcPr marL="91434" marR="91434" marT="45717" marB="45717" anchor="ctr"/>
                </a:tc>
                <a:tc>
                  <a:txBody>
                    <a:bodyPr/>
                    <a:lstStyle/>
                    <a:p>
                      <a:pPr algn="ctr"/>
                      <a:endParaRPr lang="zh-CN" altLang="en-US" sz="2400" dirty="0"/>
                    </a:p>
                  </a:txBody>
                  <a:tcPr marL="91434" marR="91434" marT="45717" marB="45717" anchor="ctr"/>
                </a:tc>
                <a:tc>
                  <a:txBody>
                    <a:bodyPr/>
                    <a:lstStyle/>
                    <a:p>
                      <a:pPr algn="ctr"/>
                      <a:endParaRPr lang="zh-CN" altLang="en-US" sz="2400" dirty="0"/>
                    </a:p>
                  </a:txBody>
                  <a:tcPr marL="91434" marR="91434" marT="45717" marB="45717" anchor="ctr"/>
                </a:tc>
                <a:extLst>
                  <a:ext uri="{0D108BD9-81ED-4DB2-BD59-A6C34878D82A}">
                    <a16:rowId xmlns:a16="http://schemas.microsoft.com/office/drawing/2014/main" val="2630912210"/>
                  </a:ext>
                </a:extLst>
              </a:tr>
            </a:tbl>
          </a:graphicData>
        </a:graphic>
      </p:graphicFrame>
      <p:sp>
        <p:nvSpPr>
          <p:cNvPr id="7" name="灯片编号占位符 5">
            <a:extLst>
              <a:ext uri="{FF2B5EF4-FFF2-40B4-BE49-F238E27FC236}">
                <a16:creationId xmlns:a16="http://schemas.microsoft.com/office/drawing/2014/main" id="{EBB09DB0-DC85-4701-B0DF-5B1A3431AEB1}"/>
              </a:ext>
            </a:extLst>
          </p:cNvPr>
          <p:cNvSpPr txBox="1">
            <a:spLocks noChangeArrowheads="1"/>
          </p:cNvSpPr>
          <p:nvPr/>
        </p:nvSpPr>
        <p:spPr bwMode="auto">
          <a:xfrm>
            <a:off x="7740352" y="295275"/>
            <a:ext cx="745752"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lstStyle>
            <a:defPPr>
              <a:defRPr lang="zh-CN"/>
            </a:defPPr>
            <a:lvl1pPr marL="0" indent="0" algn="ctr" rtl="0" eaLnBrk="0" fontAlgn="base" hangingPunct="0">
              <a:spcBef>
                <a:spcPct val="20000"/>
              </a:spcBef>
              <a:spcAft>
                <a:spcPct val="0"/>
              </a:spcAft>
              <a:buClr>
                <a:schemeClr val="folHlink"/>
              </a:buClr>
              <a:buSzPct val="60000"/>
              <a:buFont typeface="Wingdings" panose="05000000000000000000" pitchFamily="2" charset="2"/>
              <a:buChar char="n"/>
              <a:defRPr sz="3200" b="1" i="0" kern="1200">
                <a:solidFill>
                  <a:schemeClr val="tx1"/>
                </a:solidFill>
                <a:latin typeface="Tahoma" panose="020B0604030504040204" pitchFamily="34" charset="0"/>
                <a:ea typeface="楷体_GB2312" pitchFamily="49"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Tahoma" panose="020B0604030504040204" pitchFamily="34" charset="0"/>
                <a:ea typeface="楷体_GB2312" pitchFamily="49" charset="-122"/>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kern="1200">
                <a:solidFill>
                  <a:schemeClr val="tx1"/>
                </a:solidFill>
                <a:latin typeface="Tahoma" panose="020B0604030504040204" pitchFamily="34" charset="0"/>
                <a:ea typeface="楷体_GB2312" pitchFamily="49" charset="-122"/>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9pPr>
          </a:lstStyle>
          <a:p>
            <a:pPr>
              <a:buFont typeface="Wingdings" panose="05000000000000000000" pitchFamily="2" charset="2"/>
              <a:buNone/>
            </a:pPr>
            <a:fld id="{ADA1EADC-4E2C-4E46-BA55-AF355FB637A2}" type="slidenum">
              <a:rPr lang="en-US" altLang="zh-CN" smtClean="0"/>
              <a:pPr>
                <a:buFont typeface="Wingdings" panose="05000000000000000000" pitchFamily="2" charset="2"/>
                <a:buNone/>
              </a:pPr>
              <a:t>27</a:t>
            </a:fld>
            <a:endParaRPr lang="zh-CN" altLang="en-US" dirty="0"/>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图片 6" descr="图片包含 文字&#10;&#10;已生成极高可信度的说明">
            <a:extLst>
              <a:ext uri="{FF2B5EF4-FFF2-40B4-BE49-F238E27FC236}">
                <a16:creationId xmlns:a16="http://schemas.microsoft.com/office/drawing/2014/main" id="{E8CC15FB-3A9B-4E60-817D-B3AE477B67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67728"/>
          <a:stretch>
            <a:fillRect/>
          </a:stretch>
        </p:blipFill>
        <p:spPr bwMode="auto">
          <a:xfrm>
            <a:off x="2552700" y="239712"/>
            <a:ext cx="6069013"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79" name="标题 1">
            <a:extLst>
              <a:ext uri="{FF2B5EF4-FFF2-40B4-BE49-F238E27FC236}">
                <a16:creationId xmlns:a16="http://schemas.microsoft.com/office/drawing/2014/main" id="{2C65D4F3-C527-4BD5-85BB-49836B95C936}"/>
              </a:ext>
            </a:extLst>
          </p:cNvPr>
          <p:cNvSpPr>
            <a:spLocks noGrp="1" noChangeArrowheads="1"/>
          </p:cNvSpPr>
          <p:nvPr>
            <p:ph type="title"/>
          </p:nvPr>
        </p:nvSpPr>
        <p:spPr/>
        <p:txBody>
          <a:bodyPr/>
          <a:lstStyle/>
          <a:p>
            <a:r>
              <a:rPr lang="zh-CN" altLang="en-US"/>
              <a:t>例题</a:t>
            </a:r>
          </a:p>
        </p:txBody>
      </p:sp>
      <p:sp>
        <p:nvSpPr>
          <p:cNvPr id="75780" name="内容占位符 2">
            <a:extLst>
              <a:ext uri="{FF2B5EF4-FFF2-40B4-BE49-F238E27FC236}">
                <a16:creationId xmlns:a16="http://schemas.microsoft.com/office/drawing/2014/main" id="{FFE55D9E-90E9-4C8B-BB2A-0951CEAE3182}"/>
              </a:ext>
            </a:extLst>
          </p:cNvPr>
          <p:cNvSpPr>
            <a:spLocks noGrp="1" noChangeArrowheads="1"/>
          </p:cNvSpPr>
          <p:nvPr>
            <p:ph idx="1"/>
          </p:nvPr>
        </p:nvSpPr>
        <p:spPr>
          <a:xfrm>
            <a:off x="900113" y="1341438"/>
            <a:ext cx="8054975" cy="863600"/>
          </a:xfrm>
        </p:spPr>
        <p:txBody>
          <a:bodyPr/>
          <a:lstStyle/>
          <a:p>
            <a:r>
              <a:rPr lang="en-US" altLang="zh-CN"/>
              <a:t>(ab)</a:t>
            </a:r>
            <a:r>
              <a:rPr lang="zh-CN" altLang="en-US"/>
              <a:t>*</a:t>
            </a:r>
            <a:r>
              <a:rPr lang="en-US" altLang="zh-CN"/>
              <a:t>(a*|b*)(ba)*</a:t>
            </a:r>
            <a:endParaRPr lang="zh-CN" altLang="en-US"/>
          </a:p>
        </p:txBody>
      </p:sp>
      <p:graphicFrame>
        <p:nvGraphicFramePr>
          <p:cNvPr id="6" name="表格 5">
            <a:extLst>
              <a:ext uri="{FF2B5EF4-FFF2-40B4-BE49-F238E27FC236}">
                <a16:creationId xmlns:a16="http://schemas.microsoft.com/office/drawing/2014/main" id="{F3DCEDFF-C8B2-4F32-B935-E9295DD07E4A}"/>
              </a:ext>
            </a:extLst>
          </p:cNvPr>
          <p:cNvGraphicFramePr>
            <a:graphicFrameLocks noGrp="1"/>
          </p:cNvGraphicFramePr>
          <p:nvPr/>
        </p:nvGraphicFramePr>
        <p:xfrm>
          <a:off x="522288" y="2060575"/>
          <a:ext cx="8099425" cy="4754832"/>
        </p:xfrm>
        <a:graphic>
          <a:graphicData uri="http://schemas.openxmlformats.org/drawingml/2006/table">
            <a:tbl>
              <a:tblPr firstRow="1" bandRow="1">
                <a:tableStyleId>{00A15C55-8517-42AA-B614-E9B94910E393}</a:tableStyleId>
              </a:tblPr>
              <a:tblGrid>
                <a:gridCol w="1619885">
                  <a:extLst>
                    <a:ext uri="{9D8B030D-6E8A-4147-A177-3AD203B41FA5}">
                      <a16:colId xmlns:a16="http://schemas.microsoft.com/office/drawing/2014/main" val="3558511523"/>
                    </a:ext>
                  </a:extLst>
                </a:gridCol>
                <a:gridCol w="1619885">
                  <a:extLst>
                    <a:ext uri="{9D8B030D-6E8A-4147-A177-3AD203B41FA5}">
                      <a16:colId xmlns:a16="http://schemas.microsoft.com/office/drawing/2014/main" val="3346286604"/>
                    </a:ext>
                  </a:extLst>
                </a:gridCol>
                <a:gridCol w="1619885">
                  <a:extLst>
                    <a:ext uri="{9D8B030D-6E8A-4147-A177-3AD203B41FA5}">
                      <a16:colId xmlns:a16="http://schemas.microsoft.com/office/drawing/2014/main" val="911956005"/>
                    </a:ext>
                  </a:extLst>
                </a:gridCol>
                <a:gridCol w="1619885">
                  <a:extLst>
                    <a:ext uri="{9D8B030D-6E8A-4147-A177-3AD203B41FA5}">
                      <a16:colId xmlns:a16="http://schemas.microsoft.com/office/drawing/2014/main" val="1666340352"/>
                    </a:ext>
                  </a:extLst>
                </a:gridCol>
                <a:gridCol w="1619885">
                  <a:extLst>
                    <a:ext uri="{9D8B030D-6E8A-4147-A177-3AD203B41FA5}">
                      <a16:colId xmlns:a16="http://schemas.microsoft.com/office/drawing/2014/main" val="4264131534"/>
                    </a:ext>
                  </a:extLst>
                </a:gridCol>
              </a:tblGrid>
              <a:tr h="822905">
                <a:tc>
                  <a:txBody>
                    <a:bodyPr/>
                    <a:lstStyle/>
                    <a:p>
                      <a:pPr algn="ctr"/>
                      <a:r>
                        <a:rPr lang="zh-CN" altLang="en-US" sz="2400" dirty="0"/>
                        <a:t>旧状态集合</a:t>
                      </a:r>
                    </a:p>
                  </a:txBody>
                  <a:tcPr marL="91434" marR="91434" marT="45717" marB="45717" anchor="ctr"/>
                </a:tc>
                <a:tc>
                  <a:txBody>
                    <a:bodyPr/>
                    <a:lstStyle/>
                    <a:p>
                      <a:pPr algn="ctr"/>
                      <a:r>
                        <a:rPr lang="el-GR" altLang="zh-CN" sz="2400" dirty="0"/>
                        <a:t>ε-</a:t>
                      </a:r>
                      <a:r>
                        <a:rPr lang="en-US" altLang="zh-CN" sz="2400" dirty="0"/>
                        <a:t>closure</a:t>
                      </a:r>
                      <a:endParaRPr lang="zh-CN" altLang="en-US" sz="2400" dirty="0"/>
                    </a:p>
                  </a:txBody>
                  <a:tcPr marL="91434" marR="91434" marT="45717" marB="45717" anchor="ctr"/>
                </a:tc>
                <a:tc>
                  <a:txBody>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zh-CN" altLang="en-US" sz="2400" dirty="0"/>
                        <a:t>新状态</a:t>
                      </a:r>
                      <a:endParaRPr lang="en-US" altLang="zh-CN" sz="2400" dirty="0"/>
                    </a:p>
                    <a:p>
                      <a:pPr marL="0" marR="0" lvl="0" indent="0" algn="ctr" defTabSz="914400" eaLnBrk="0" fontAlgn="base" latinLnBrk="0" hangingPunct="0">
                        <a:lnSpc>
                          <a:spcPct val="100000"/>
                        </a:lnSpc>
                        <a:spcBef>
                          <a:spcPct val="0"/>
                        </a:spcBef>
                        <a:spcAft>
                          <a:spcPct val="0"/>
                        </a:spcAft>
                        <a:buClrTx/>
                        <a:buSzTx/>
                        <a:buFontTx/>
                        <a:buNone/>
                        <a:tabLst/>
                        <a:defRPr/>
                      </a:pPr>
                      <a:r>
                        <a:rPr lang="zh-CN" altLang="en-US" sz="2400" dirty="0"/>
                        <a:t>命名</a:t>
                      </a:r>
                      <a:endParaRPr lang="en-US" altLang="zh-CN" sz="2400" dirty="0"/>
                    </a:p>
                  </a:txBody>
                  <a:tcPr marL="91434" marR="91434" marT="45717" marB="45717" anchor="ctr"/>
                </a:tc>
                <a:tc>
                  <a:txBody>
                    <a:bodyPr/>
                    <a:lstStyle/>
                    <a:p>
                      <a:pPr algn="ctr"/>
                      <a:r>
                        <a:rPr lang="zh-CN" altLang="en-US" sz="2400" i="0" dirty="0">
                          <a:latin typeface="Times New Roman" panose="02020603050405020304" pitchFamily="18" charset="0"/>
                        </a:rPr>
                        <a:t>新状态</a:t>
                      </a:r>
                      <a:r>
                        <a:rPr lang="en-US" altLang="zh-CN" sz="2400" dirty="0"/>
                        <a:t>X</a:t>
                      </a:r>
                      <a:endParaRPr lang="en-US" altLang="zh-CN" sz="2400" i="0" dirty="0">
                        <a:latin typeface="Times New Roman" panose="02020603050405020304" pitchFamily="18" charset="0"/>
                      </a:endParaRPr>
                    </a:p>
                    <a:p>
                      <a:pPr algn="ctr"/>
                      <a:r>
                        <a:rPr lang="en-US" altLang="zh-CN" sz="2400" i="1" dirty="0">
                          <a:latin typeface="Times New Roman" panose="02020603050405020304" pitchFamily="18" charset="0"/>
                        </a:rPr>
                        <a:t>δ</a:t>
                      </a:r>
                      <a:r>
                        <a:rPr lang="en-US" altLang="zh-CN" sz="2400" dirty="0"/>
                        <a:t>(</a:t>
                      </a:r>
                      <a:r>
                        <a:rPr lang="en-US" altLang="zh-CN" sz="2400" dirty="0" err="1"/>
                        <a:t>X,a</a:t>
                      </a:r>
                      <a:r>
                        <a:rPr lang="en-US" altLang="zh-CN" sz="2400" dirty="0"/>
                        <a:t>)</a:t>
                      </a:r>
                      <a:endParaRPr lang="zh-CN" altLang="en-US" sz="2400" dirty="0"/>
                    </a:p>
                  </a:txBody>
                  <a:tcPr marL="91434" marR="91434" marT="45717" marB="45717" anchor="ctr"/>
                </a:tc>
                <a:tc>
                  <a:txBody>
                    <a:bodyPr/>
                    <a:lstStyle/>
                    <a:p>
                      <a:pPr algn="ctr"/>
                      <a:r>
                        <a:rPr lang="zh-CN" altLang="en-US" sz="2400" i="0" dirty="0">
                          <a:latin typeface="Times New Roman" panose="02020603050405020304" pitchFamily="18" charset="0"/>
                        </a:rPr>
                        <a:t>新状态</a:t>
                      </a:r>
                      <a:r>
                        <a:rPr lang="en-US" altLang="zh-CN" sz="2400" dirty="0"/>
                        <a:t>X</a:t>
                      </a:r>
                      <a:endParaRPr lang="en-US" altLang="zh-CN" sz="2400" i="0" dirty="0">
                        <a:latin typeface="Times New Roman" panose="02020603050405020304" pitchFamily="18" charset="0"/>
                      </a:endParaRPr>
                    </a:p>
                    <a:p>
                      <a:pPr algn="ctr"/>
                      <a:r>
                        <a:rPr lang="en-US" altLang="zh-CN" sz="2400" i="1" dirty="0">
                          <a:latin typeface="Times New Roman" panose="02020603050405020304" pitchFamily="18" charset="0"/>
                        </a:rPr>
                        <a:t>δ</a:t>
                      </a:r>
                      <a:r>
                        <a:rPr lang="en-US" altLang="zh-CN" sz="2400" dirty="0"/>
                        <a:t>(</a:t>
                      </a:r>
                      <a:r>
                        <a:rPr lang="en-US" altLang="zh-CN" sz="2400" dirty="0" err="1"/>
                        <a:t>X,b</a:t>
                      </a:r>
                      <a:r>
                        <a:rPr lang="en-US" altLang="zh-CN" sz="2400" dirty="0"/>
                        <a:t>)</a:t>
                      </a:r>
                      <a:endParaRPr lang="zh-CN" altLang="en-US" sz="2400" dirty="0"/>
                    </a:p>
                  </a:txBody>
                  <a:tcPr marL="91434" marR="91434" marT="45717" marB="45717" anchor="ctr"/>
                </a:tc>
                <a:extLst>
                  <a:ext uri="{0D108BD9-81ED-4DB2-BD59-A6C34878D82A}">
                    <a16:rowId xmlns:a16="http://schemas.microsoft.com/office/drawing/2014/main" val="3772482259"/>
                  </a:ext>
                </a:extLst>
              </a:tr>
              <a:tr h="822905">
                <a:tc>
                  <a:txBody>
                    <a:bodyPr/>
                    <a:lstStyle/>
                    <a:p>
                      <a:pPr algn="ctr"/>
                      <a:r>
                        <a:rPr lang="zh-CN" altLang="en-US" sz="2400" dirty="0"/>
                        <a:t>开始：</a:t>
                      </a:r>
                      <a:r>
                        <a:rPr lang="en-US" altLang="zh-CN" sz="2400" dirty="0"/>
                        <a:t>0</a:t>
                      </a:r>
                      <a:endParaRPr lang="zh-CN" altLang="en-US" sz="2400" dirty="0"/>
                    </a:p>
                  </a:txBody>
                  <a:tcPr marL="91434" marR="91434" marT="45717" marB="45717" anchor="ctr"/>
                </a:tc>
                <a:tc>
                  <a:txBody>
                    <a:bodyPr/>
                    <a:lstStyle/>
                    <a:p>
                      <a:pPr algn="ctr"/>
                      <a:r>
                        <a:rPr lang="en-US" altLang="zh-CN" sz="2400" dirty="0"/>
                        <a:t>0,1,3,4,5,6,7,9</a:t>
                      </a:r>
                      <a:endParaRPr lang="zh-CN" altLang="en-US" sz="2400" dirty="0"/>
                    </a:p>
                  </a:txBody>
                  <a:tcPr marL="91434" marR="91434" marT="45717" marB="45717" anchor="ctr"/>
                </a:tc>
                <a:tc>
                  <a:txBody>
                    <a:bodyPr/>
                    <a:lstStyle/>
                    <a:p>
                      <a:pPr algn="ctr"/>
                      <a:r>
                        <a:rPr lang="en-US" altLang="zh-CN" sz="2400" dirty="0"/>
                        <a:t>A</a:t>
                      </a:r>
                      <a:endParaRPr lang="zh-CN" altLang="en-US" sz="2400" dirty="0"/>
                    </a:p>
                  </a:txBody>
                  <a:tcPr marL="91434" marR="91434" marT="45717" marB="45717" anchor="ctr"/>
                </a:tc>
                <a:tc>
                  <a:txBody>
                    <a:bodyPr/>
                    <a:lstStyle/>
                    <a:p>
                      <a:pPr algn="ctr"/>
                      <a:r>
                        <a:rPr lang="en-US" altLang="zh-CN" sz="2400" dirty="0"/>
                        <a:t>2,4 (B)</a:t>
                      </a:r>
                      <a:endParaRPr lang="zh-CN" altLang="en-US" sz="2400" dirty="0"/>
                    </a:p>
                  </a:txBody>
                  <a:tcPr marL="91434" marR="91434" marT="45717" marB="45717" anchor="ctr"/>
                </a:tc>
                <a:tc>
                  <a:txBody>
                    <a:bodyPr/>
                    <a:lstStyle/>
                    <a:p>
                      <a:pPr algn="ctr"/>
                      <a:r>
                        <a:rPr lang="en-US" altLang="zh-CN" sz="2400" dirty="0"/>
                        <a:t>5,7 (C)</a:t>
                      </a:r>
                      <a:endParaRPr lang="zh-CN" altLang="en-US" sz="2400" dirty="0"/>
                    </a:p>
                  </a:txBody>
                  <a:tcPr marL="91434" marR="91434" marT="45717" marB="45717" anchor="ctr"/>
                </a:tc>
                <a:extLst>
                  <a:ext uri="{0D108BD9-81ED-4DB2-BD59-A6C34878D82A}">
                    <a16:rowId xmlns:a16="http://schemas.microsoft.com/office/drawing/2014/main" val="3963208968"/>
                  </a:ext>
                </a:extLst>
              </a:tr>
              <a:tr h="457170">
                <a:tc>
                  <a:txBody>
                    <a:bodyPr/>
                    <a:lstStyle/>
                    <a:p>
                      <a:pPr algn="ctr"/>
                      <a:r>
                        <a:rPr lang="en-US" altLang="zh-CN" sz="2400" dirty="0"/>
                        <a:t>2,4</a:t>
                      </a:r>
                      <a:endParaRPr lang="zh-CN" altLang="en-US" sz="2400" dirty="0"/>
                    </a:p>
                  </a:txBody>
                  <a:tcPr marL="91434" marR="91434" marT="45717" marB="45717" anchor="ctr"/>
                </a:tc>
                <a:tc>
                  <a:txBody>
                    <a:bodyPr/>
                    <a:lstStyle/>
                    <a:p>
                      <a:pPr algn="ctr"/>
                      <a:r>
                        <a:rPr lang="en-US" altLang="zh-CN" sz="2400" dirty="0"/>
                        <a:t>2,4,6,7,9</a:t>
                      </a:r>
                      <a:endParaRPr lang="zh-CN" altLang="en-US" sz="2400" dirty="0"/>
                    </a:p>
                  </a:txBody>
                  <a:tcPr marL="91434" marR="91434" marT="45717" marB="45717" anchor="ctr"/>
                </a:tc>
                <a:tc>
                  <a:txBody>
                    <a:bodyPr/>
                    <a:lstStyle/>
                    <a:p>
                      <a:pPr algn="ctr"/>
                      <a:r>
                        <a:rPr lang="en-US" altLang="zh-CN" sz="2400" dirty="0"/>
                        <a:t>B</a:t>
                      </a:r>
                      <a:endParaRPr lang="zh-CN" altLang="en-US" sz="2400" dirty="0"/>
                    </a:p>
                  </a:txBody>
                  <a:tcPr marL="91434" marR="91434" marT="45717" marB="45717" anchor="ctr"/>
                </a:tc>
                <a:tc>
                  <a:txBody>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altLang="zh-CN" sz="2400" dirty="0"/>
                        <a:t>4 (D)</a:t>
                      </a:r>
                      <a:endParaRPr lang="zh-CN" altLang="en-US" sz="2400" dirty="0"/>
                    </a:p>
                  </a:txBody>
                  <a:tcPr marL="91434" marR="91434" marT="45717" marB="45717" anchor="ctr"/>
                </a:tc>
                <a:tc>
                  <a:txBody>
                    <a:bodyPr/>
                    <a:lstStyle/>
                    <a:p>
                      <a:pPr algn="ctr"/>
                      <a:r>
                        <a:rPr lang="en-US" altLang="zh-CN" sz="2400" dirty="0"/>
                        <a:t>1,8 (E)</a:t>
                      </a:r>
                      <a:endParaRPr lang="zh-CN" altLang="en-US" sz="2400" dirty="0"/>
                    </a:p>
                  </a:txBody>
                  <a:tcPr marL="91434" marR="91434" marT="45717" marB="45717" anchor="ctr"/>
                </a:tc>
                <a:extLst>
                  <a:ext uri="{0D108BD9-81ED-4DB2-BD59-A6C34878D82A}">
                    <a16:rowId xmlns:a16="http://schemas.microsoft.com/office/drawing/2014/main" val="2972370432"/>
                  </a:ext>
                </a:extLst>
              </a:tr>
              <a:tr h="457170">
                <a:tc>
                  <a:txBody>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altLang="zh-CN" sz="2400" dirty="0"/>
                        <a:t>5,7</a:t>
                      </a:r>
                    </a:p>
                  </a:txBody>
                  <a:tcPr marL="91434" marR="91434" marT="45717" marB="45717" anchor="ctr"/>
                </a:tc>
                <a:tc>
                  <a:txBody>
                    <a:bodyPr/>
                    <a:lstStyle/>
                    <a:p>
                      <a:pPr algn="ctr"/>
                      <a:r>
                        <a:rPr lang="en-US" altLang="zh-CN" sz="2400" dirty="0"/>
                        <a:t>5,6,7,8,9</a:t>
                      </a:r>
                      <a:endParaRPr lang="zh-CN" altLang="en-US" sz="2400" dirty="0"/>
                    </a:p>
                  </a:txBody>
                  <a:tcPr marL="91434" marR="91434" marT="45717" marB="45717" anchor="ctr"/>
                </a:tc>
                <a:tc>
                  <a:txBody>
                    <a:bodyPr/>
                    <a:lstStyle/>
                    <a:p>
                      <a:pPr algn="ctr"/>
                      <a:r>
                        <a:rPr lang="en-US" altLang="zh-CN" sz="2400" dirty="0"/>
                        <a:t>C</a:t>
                      </a:r>
                      <a:endParaRPr lang="zh-CN" altLang="en-US" sz="2400" dirty="0"/>
                    </a:p>
                  </a:txBody>
                  <a:tcPr marL="91434" marR="91434" marT="45717" marB="45717" anchor="ctr"/>
                </a:tc>
                <a:tc>
                  <a:txBody>
                    <a:bodyPr/>
                    <a:lstStyle/>
                    <a:p>
                      <a:pPr algn="ctr"/>
                      <a:r>
                        <a:rPr lang="en-US" altLang="zh-CN" sz="2400" dirty="0"/>
                        <a:t>7,9 (F)</a:t>
                      </a:r>
                    </a:p>
                  </a:txBody>
                  <a:tcPr marL="91434" marR="91434" marT="45717" marB="45717" anchor="ctr"/>
                </a:tc>
                <a:tc>
                  <a:txBody>
                    <a:bodyPr/>
                    <a:lstStyle/>
                    <a:p>
                      <a:pPr algn="ctr"/>
                      <a:r>
                        <a:rPr lang="en-US" altLang="zh-CN" sz="2400" dirty="0"/>
                        <a:t>5,8 (C)</a:t>
                      </a:r>
                      <a:endParaRPr lang="zh-CN" altLang="en-US" sz="2400" dirty="0"/>
                    </a:p>
                  </a:txBody>
                  <a:tcPr marL="91434" marR="91434" marT="45717" marB="45717" anchor="ctr"/>
                </a:tc>
                <a:extLst>
                  <a:ext uri="{0D108BD9-81ED-4DB2-BD59-A6C34878D82A}">
                    <a16:rowId xmlns:a16="http://schemas.microsoft.com/office/drawing/2014/main" val="2275222157"/>
                  </a:ext>
                </a:extLst>
              </a:tr>
              <a:tr h="457170">
                <a:tc>
                  <a:txBody>
                    <a:bodyPr/>
                    <a:lstStyle/>
                    <a:p>
                      <a:pPr algn="ctr"/>
                      <a:r>
                        <a:rPr lang="en-US" altLang="zh-CN" sz="2400" dirty="0"/>
                        <a:t>4</a:t>
                      </a:r>
                      <a:endParaRPr lang="zh-CN" altLang="en-US" sz="2400" dirty="0"/>
                    </a:p>
                  </a:txBody>
                  <a:tcPr marL="91434" marR="91434" marT="45717" marB="45717" anchor="ctr"/>
                </a:tc>
                <a:tc>
                  <a:txBody>
                    <a:bodyPr/>
                    <a:lstStyle/>
                    <a:p>
                      <a:pPr algn="ctr"/>
                      <a:r>
                        <a:rPr lang="en-US" altLang="zh-CN" sz="2400" dirty="0"/>
                        <a:t>4,6,7,9</a:t>
                      </a:r>
                      <a:endParaRPr lang="zh-CN" altLang="en-US" sz="2400" dirty="0"/>
                    </a:p>
                  </a:txBody>
                  <a:tcPr marL="91434" marR="91434" marT="45717" marB="45717" anchor="ctr"/>
                </a:tc>
                <a:tc>
                  <a:txBody>
                    <a:bodyPr/>
                    <a:lstStyle/>
                    <a:p>
                      <a:pPr algn="ctr"/>
                      <a:r>
                        <a:rPr lang="en-US" altLang="zh-CN" sz="2400" dirty="0"/>
                        <a:t>D</a:t>
                      </a:r>
                      <a:endParaRPr lang="zh-CN" altLang="en-US" sz="2400" dirty="0"/>
                    </a:p>
                  </a:txBody>
                  <a:tcPr marL="91434" marR="91434" marT="45717" marB="45717" anchor="ctr"/>
                </a:tc>
                <a:tc>
                  <a:txBody>
                    <a:bodyPr/>
                    <a:lstStyle/>
                    <a:p>
                      <a:pPr algn="ctr"/>
                      <a:r>
                        <a:rPr lang="en-US" altLang="zh-CN" sz="2400" dirty="0"/>
                        <a:t>4 (D)</a:t>
                      </a:r>
                      <a:endParaRPr lang="zh-CN" altLang="en-US" sz="2400" dirty="0"/>
                    </a:p>
                  </a:txBody>
                  <a:tcPr marL="91434" marR="91434" marT="45717" marB="45717" anchor="ctr"/>
                </a:tc>
                <a:tc>
                  <a:txBody>
                    <a:bodyPr/>
                    <a:lstStyle/>
                    <a:p>
                      <a:pPr algn="ctr"/>
                      <a:r>
                        <a:rPr lang="en-US" altLang="zh-CN" sz="2400" dirty="0"/>
                        <a:t>8 (G)</a:t>
                      </a:r>
                      <a:endParaRPr lang="zh-CN" altLang="en-US" sz="2400" dirty="0"/>
                    </a:p>
                  </a:txBody>
                  <a:tcPr marL="91434" marR="91434" marT="45717" marB="45717" anchor="ctr"/>
                </a:tc>
                <a:extLst>
                  <a:ext uri="{0D108BD9-81ED-4DB2-BD59-A6C34878D82A}">
                    <a16:rowId xmlns:a16="http://schemas.microsoft.com/office/drawing/2014/main" val="3557129807"/>
                  </a:ext>
                </a:extLst>
              </a:tr>
              <a:tr h="822905">
                <a:tc>
                  <a:txBody>
                    <a:bodyPr/>
                    <a:lstStyle/>
                    <a:p>
                      <a:pPr algn="ctr"/>
                      <a:r>
                        <a:rPr lang="en-US" altLang="zh-CN" sz="2400" dirty="0"/>
                        <a:t>1,8</a:t>
                      </a:r>
                      <a:endParaRPr lang="zh-CN" altLang="en-US" sz="2400" dirty="0"/>
                    </a:p>
                  </a:txBody>
                  <a:tcPr marL="91434" marR="91434" marT="45717" marB="45717" anchor="ctr"/>
                </a:tc>
                <a:tc>
                  <a:txBody>
                    <a:bodyPr/>
                    <a:lstStyle/>
                    <a:p>
                      <a:pPr algn="ctr"/>
                      <a:r>
                        <a:rPr lang="en-US" altLang="zh-CN" sz="2400" dirty="0"/>
                        <a:t>1,3,4,5,6,7,8,9</a:t>
                      </a:r>
                      <a:endParaRPr lang="zh-CN" altLang="en-US" sz="2400" dirty="0"/>
                    </a:p>
                  </a:txBody>
                  <a:tcPr marL="91434" marR="91434" marT="45717" marB="45717" anchor="ctr"/>
                </a:tc>
                <a:tc>
                  <a:txBody>
                    <a:bodyPr/>
                    <a:lstStyle/>
                    <a:p>
                      <a:pPr algn="ctr"/>
                      <a:r>
                        <a:rPr lang="en-US" altLang="zh-CN" sz="2400" dirty="0"/>
                        <a:t>E</a:t>
                      </a:r>
                      <a:endParaRPr lang="zh-CN" altLang="en-US" sz="2400" dirty="0"/>
                    </a:p>
                  </a:txBody>
                  <a:tcPr marL="91434" marR="91434" marT="45717" marB="45717" anchor="ctr"/>
                </a:tc>
                <a:tc>
                  <a:txBody>
                    <a:bodyPr/>
                    <a:lstStyle/>
                    <a:p>
                      <a:pPr algn="ctr"/>
                      <a:r>
                        <a:rPr lang="en-US" altLang="zh-CN" sz="2400" dirty="0"/>
                        <a:t>2,4,7 (B)</a:t>
                      </a:r>
                      <a:endParaRPr lang="zh-CN" altLang="en-US" sz="2400" dirty="0"/>
                    </a:p>
                  </a:txBody>
                  <a:tcPr marL="91434" marR="91434" marT="45717" marB="45717" anchor="ctr"/>
                </a:tc>
                <a:tc>
                  <a:txBody>
                    <a:bodyPr/>
                    <a:lstStyle/>
                    <a:p>
                      <a:pPr algn="ctr"/>
                      <a:r>
                        <a:rPr lang="en-US" altLang="zh-CN" sz="2400" dirty="0"/>
                        <a:t>5,8 (C)</a:t>
                      </a:r>
                      <a:endParaRPr lang="zh-CN" altLang="en-US" sz="2400" dirty="0"/>
                    </a:p>
                  </a:txBody>
                  <a:tcPr marL="91434" marR="91434" marT="45717" marB="45717" anchor="ctr"/>
                </a:tc>
                <a:extLst>
                  <a:ext uri="{0D108BD9-81ED-4DB2-BD59-A6C34878D82A}">
                    <a16:rowId xmlns:a16="http://schemas.microsoft.com/office/drawing/2014/main" val="1288269726"/>
                  </a:ext>
                </a:extLst>
              </a:tr>
              <a:tr h="457170">
                <a:tc>
                  <a:txBody>
                    <a:bodyPr/>
                    <a:lstStyle/>
                    <a:p>
                      <a:pPr algn="ctr"/>
                      <a:r>
                        <a:rPr lang="en-US" altLang="zh-CN" sz="2400" dirty="0"/>
                        <a:t>7</a:t>
                      </a:r>
                      <a:endParaRPr lang="zh-CN" altLang="en-US" sz="2400" dirty="0"/>
                    </a:p>
                  </a:txBody>
                  <a:tcPr marL="91434" marR="91434" marT="45717" marB="45717" anchor="ctr"/>
                </a:tc>
                <a:tc>
                  <a:txBody>
                    <a:bodyPr/>
                    <a:lstStyle/>
                    <a:p>
                      <a:pPr algn="ctr"/>
                      <a:r>
                        <a:rPr lang="en-US" altLang="zh-CN" sz="2400" dirty="0"/>
                        <a:t>7,9</a:t>
                      </a:r>
                      <a:endParaRPr lang="zh-CN" altLang="en-US" sz="2400" dirty="0"/>
                    </a:p>
                  </a:txBody>
                  <a:tcPr marL="91434" marR="91434" marT="45717" marB="45717" anchor="ctr"/>
                </a:tc>
                <a:tc>
                  <a:txBody>
                    <a:bodyPr/>
                    <a:lstStyle/>
                    <a:p>
                      <a:pPr algn="ctr"/>
                      <a:r>
                        <a:rPr lang="en-US" altLang="zh-CN" sz="2400" dirty="0"/>
                        <a:t>F</a:t>
                      </a:r>
                      <a:endParaRPr lang="zh-CN" altLang="en-US" sz="2400" dirty="0"/>
                    </a:p>
                  </a:txBody>
                  <a:tcPr marL="91434" marR="91434" marT="45717" marB="45717" anchor="ctr"/>
                </a:tc>
                <a:tc>
                  <a:txBody>
                    <a:bodyPr/>
                    <a:lstStyle/>
                    <a:p>
                      <a:pPr algn="ctr"/>
                      <a:endParaRPr lang="zh-CN" altLang="en-US" sz="2400" dirty="0"/>
                    </a:p>
                  </a:txBody>
                  <a:tcPr marL="91434" marR="91434" marT="45717" marB="45717" anchor="ctr"/>
                </a:tc>
                <a:tc>
                  <a:txBody>
                    <a:bodyPr/>
                    <a:lstStyle/>
                    <a:p>
                      <a:pPr algn="ctr"/>
                      <a:r>
                        <a:rPr lang="en-US" altLang="zh-CN" sz="2400" dirty="0"/>
                        <a:t>8 (G)</a:t>
                      </a:r>
                      <a:endParaRPr lang="zh-CN" altLang="en-US" sz="2400" dirty="0"/>
                    </a:p>
                  </a:txBody>
                  <a:tcPr marL="91434" marR="91434" marT="45717" marB="45717" anchor="ctr"/>
                </a:tc>
                <a:extLst>
                  <a:ext uri="{0D108BD9-81ED-4DB2-BD59-A6C34878D82A}">
                    <a16:rowId xmlns:a16="http://schemas.microsoft.com/office/drawing/2014/main" val="3093449562"/>
                  </a:ext>
                </a:extLst>
              </a:tr>
              <a:tr h="457170">
                <a:tc>
                  <a:txBody>
                    <a:bodyPr/>
                    <a:lstStyle/>
                    <a:p>
                      <a:pPr algn="ctr"/>
                      <a:r>
                        <a:rPr lang="en-US" altLang="zh-CN" sz="2400" dirty="0"/>
                        <a:t>8</a:t>
                      </a:r>
                      <a:endParaRPr lang="zh-CN" altLang="en-US" sz="2400" dirty="0"/>
                    </a:p>
                  </a:txBody>
                  <a:tcPr marL="91434" marR="91434" marT="45717" marB="45717" anchor="ctr"/>
                </a:tc>
                <a:tc>
                  <a:txBody>
                    <a:bodyPr/>
                    <a:lstStyle/>
                    <a:p>
                      <a:pPr algn="ctr"/>
                      <a:r>
                        <a:rPr lang="en-US" altLang="zh-CN" sz="2400" dirty="0"/>
                        <a:t>8</a:t>
                      </a:r>
                      <a:endParaRPr lang="zh-CN" altLang="en-US" sz="2400" dirty="0"/>
                    </a:p>
                  </a:txBody>
                  <a:tcPr marL="91434" marR="91434" marT="45717" marB="45717" anchor="ctr"/>
                </a:tc>
                <a:tc>
                  <a:txBody>
                    <a:bodyPr/>
                    <a:lstStyle/>
                    <a:p>
                      <a:pPr algn="ctr"/>
                      <a:r>
                        <a:rPr lang="en-US" altLang="zh-CN" sz="2400" dirty="0"/>
                        <a:t>G</a:t>
                      </a:r>
                      <a:endParaRPr lang="zh-CN" altLang="en-US" sz="2400" dirty="0"/>
                    </a:p>
                  </a:txBody>
                  <a:tcPr marL="91434" marR="91434" marT="45717" marB="45717" anchor="ctr"/>
                </a:tc>
                <a:tc>
                  <a:txBody>
                    <a:bodyPr/>
                    <a:lstStyle/>
                    <a:p>
                      <a:pPr algn="ctr"/>
                      <a:r>
                        <a:rPr lang="en-US" altLang="zh-CN" sz="2400" dirty="0"/>
                        <a:t>7 (F)</a:t>
                      </a:r>
                      <a:endParaRPr lang="zh-CN" altLang="en-US" sz="2400" dirty="0"/>
                    </a:p>
                  </a:txBody>
                  <a:tcPr marL="91434" marR="91434" marT="45717" marB="45717" anchor="ctr"/>
                </a:tc>
                <a:tc>
                  <a:txBody>
                    <a:bodyPr/>
                    <a:lstStyle/>
                    <a:p>
                      <a:pPr algn="ctr"/>
                      <a:endParaRPr lang="zh-CN" altLang="en-US" sz="2400" dirty="0"/>
                    </a:p>
                  </a:txBody>
                  <a:tcPr marL="91434" marR="91434" marT="45717" marB="45717" anchor="ctr"/>
                </a:tc>
                <a:extLst>
                  <a:ext uri="{0D108BD9-81ED-4DB2-BD59-A6C34878D82A}">
                    <a16:rowId xmlns:a16="http://schemas.microsoft.com/office/drawing/2014/main" val="2850154926"/>
                  </a:ext>
                </a:extLst>
              </a:tr>
            </a:tbl>
          </a:graphicData>
        </a:graphic>
      </p:graphicFrame>
      <p:sp>
        <p:nvSpPr>
          <p:cNvPr id="4" name="矩形: 圆角 3">
            <a:extLst>
              <a:ext uri="{FF2B5EF4-FFF2-40B4-BE49-F238E27FC236}">
                <a16:creationId xmlns:a16="http://schemas.microsoft.com/office/drawing/2014/main" id="{75AED915-11F5-4FD2-8395-4D4CE9E92B75}"/>
              </a:ext>
            </a:extLst>
          </p:cNvPr>
          <p:cNvSpPr/>
          <p:nvPr/>
        </p:nvSpPr>
        <p:spPr>
          <a:xfrm>
            <a:off x="2268538" y="2924175"/>
            <a:ext cx="1439862" cy="720725"/>
          </a:xfrm>
          <a:prstGeom prst="roundRect">
            <a:avLst/>
          </a:prstGeom>
          <a:noFill/>
          <a:ln w="38100">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zh-CN" altLang="en-US"/>
          </a:p>
        </p:txBody>
      </p:sp>
      <p:sp>
        <p:nvSpPr>
          <p:cNvPr id="8" name="矩形: 圆角 7">
            <a:extLst>
              <a:ext uri="{FF2B5EF4-FFF2-40B4-BE49-F238E27FC236}">
                <a16:creationId xmlns:a16="http://schemas.microsoft.com/office/drawing/2014/main" id="{62375F3C-8CE2-4FC4-82D9-A4F3EDF4D901}"/>
              </a:ext>
            </a:extLst>
          </p:cNvPr>
          <p:cNvSpPr/>
          <p:nvPr/>
        </p:nvSpPr>
        <p:spPr>
          <a:xfrm>
            <a:off x="2268538" y="3760788"/>
            <a:ext cx="1439862" cy="388937"/>
          </a:xfrm>
          <a:prstGeom prst="roundRect">
            <a:avLst/>
          </a:prstGeom>
          <a:noFill/>
          <a:ln w="38100">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zh-CN" altLang="en-US"/>
          </a:p>
        </p:txBody>
      </p:sp>
      <p:sp>
        <p:nvSpPr>
          <p:cNvPr id="9" name="矩形: 圆角 8">
            <a:extLst>
              <a:ext uri="{FF2B5EF4-FFF2-40B4-BE49-F238E27FC236}">
                <a16:creationId xmlns:a16="http://schemas.microsoft.com/office/drawing/2014/main" id="{71D160BE-741F-42A5-A276-A914D84E4331}"/>
              </a:ext>
            </a:extLst>
          </p:cNvPr>
          <p:cNvSpPr/>
          <p:nvPr/>
        </p:nvSpPr>
        <p:spPr>
          <a:xfrm>
            <a:off x="2268538" y="4210050"/>
            <a:ext cx="1439862" cy="388938"/>
          </a:xfrm>
          <a:prstGeom prst="roundRect">
            <a:avLst/>
          </a:prstGeom>
          <a:noFill/>
          <a:ln w="38100">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zh-CN" altLang="en-US"/>
          </a:p>
        </p:txBody>
      </p:sp>
      <p:sp>
        <p:nvSpPr>
          <p:cNvPr id="10" name="矩形: 圆角 9">
            <a:extLst>
              <a:ext uri="{FF2B5EF4-FFF2-40B4-BE49-F238E27FC236}">
                <a16:creationId xmlns:a16="http://schemas.microsoft.com/office/drawing/2014/main" id="{CDED5639-4A73-47F3-8E60-9107138E0DE5}"/>
              </a:ext>
            </a:extLst>
          </p:cNvPr>
          <p:cNvSpPr/>
          <p:nvPr/>
        </p:nvSpPr>
        <p:spPr>
          <a:xfrm>
            <a:off x="2268538" y="4660900"/>
            <a:ext cx="1439862" cy="388938"/>
          </a:xfrm>
          <a:prstGeom prst="roundRect">
            <a:avLst/>
          </a:prstGeom>
          <a:noFill/>
          <a:ln w="38100">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zh-CN" altLang="en-US"/>
          </a:p>
        </p:txBody>
      </p:sp>
      <p:sp>
        <p:nvSpPr>
          <p:cNvPr id="12" name="矩形: 圆角 11">
            <a:extLst>
              <a:ext uri="{FF2B5EF4-FFF2-40B4-BE49-F238E27FC236}">
                <a16:creationId xmlns:a16="http://schemas.microsoft.com/office/drawing/2014/main" id="{976A46BD-8364-4C90-B4BE-D674D5AA4F29}"/>
              </a:ext>
            </a:extLst>
          </p:cNvPr>
          <p:cNvSpPr/>
          <p:nvPr/>
        </p:nvSpPr>
        <p:spPr>
          <a:xfrm>
            <a:off x="2268538" y="5938838"/>
            <a:ext cx="1439862" cy="388937"/>
          </a:xfrm>
          <a:prstGeom prst="roundRect">
            <a:avLst/>
          </a:prstGeom>
          <a:noFill/>
          <a:ln w="38100">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zh-CN" altLang="en-US"/>
          </a:p>
        </p:txBody>
      </p:sp>
      <p:sp>
        <p:nvSpPr>
          <p:cNvPr id="13" name="矩形: 圆角 12">
            <a:extLst>
              <a:ext uri="{FF2B5EF4-FFF2-40B4-BE49-F238E27FC236}">
                <a16:creationId xmlns:a16="http://schemas.microsoft.com/office/drawing/2014/main" id="{2C7EC397-10AF-47C3-885F-5B3650BD7822}"/>
              </a:ext>
            </a:extLst>
          </p:cNvPr>
          <p:cNvSpPr/>
          <p:nvPr/>
        </p:nvSpPr>
        <p:spPr>
          <a:xfrm>
            <a:off x="2268538" y="5137150"/>
            <a:ext cx="1439862" cy="719138"/>
          </a:xfrm>
          <a:prstGeom prst="roundRect">
            <a:avLst/>
          </a:prstGeom>
          <a:noFill/>
          <a:ln w="38100">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zh-CN" altLang="en-US"/>
          </a:p>
        </p:txBody>
      </p:sp>
      <p:sp>
        <p:nvSpPr>
          <p:cNvPr id="14" name="灯片编号占位符 5">
            <a:extLst>
              <a:ext uri="{FF2B5EF4-FFF2-40B4-BE49-F238E27FC236}">
                <a16:creationId xmlns:a16="http://schemas.microsoft.com/office/drawing/2014/main" id="{6518F31C-5155-4376-8B99-04AC923E4BB1}"/>
              </a:ext>
            </a:extLst>
          </p:cNvPr>
          <p:cNvSpPr txBox="1">
            <a:spLocks noChangeArrowheads="1"/>
          </p:cNvSpPr>
          <p:nvPr/>
        </p:nvSpPr>
        <p:spPr bwMode="auto">
          <a:xfrm>
            <a:off x="7740352" y="295275"/>
            <a:ext cx="745752"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lstStyle>
            <a:defPPr>
              <a:defRPr lang="zh-CN"/>
            </a:defPPr>
            <a:lvl1pPr marL="0" indent="0" algn="ctr" rtl="0" eaLnBrk="0" fontAlgn="base" hangingPunct="0">
              <a:spcBef>
                <a:spcPct val="20000"/>
              </a:spcBef>
              <a:spcAft>
                <a:spcPct val="0"/>
              </a:spcAft>
              <a:buClr>
                <a:schemeClr val="folHlink"/>
              </a:buClr>
              <a:buSzPct val="60000"/>
              <a:buFont typeface="Wingdings" panose="05000000000000000000" pitchFamily="2" charset="2"/>
              <a:buChar char="n"/>
              <a:defRPr sz="3200" b="1" i="0" kern="1200">
                <a:solidFill>
                  <a:schemeClr val="tx1"/>
                </a:solidFill>
                <a:latin typeface="Tahoma" panose="020B0604030504040204" pitchFamily="34" charset="0"/>
                <a:ea typeface="楷体_GB2312" pitchFamily="49"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Tahoma" panose="020B0604030504040204" pitchFamily="34" charset="0"/>
                <a:ea typeface="楷体_GB2312" pitchFamily="49" charset="-122"/>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kern="1200">
                <a:solidFill>
                  <a:schemeClr val="tx1"/>
                </a:solidFill>
                <a:latin typeface="Tahoma" panose="020B0604030504040204" pitchFamily="34" charset="0"/>
                <a:ea typeface="楷体_GB2312" pitchFamily="49" charset="-122"/>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9pPr>
          </a:lstStyle>
          <a:p>
            <a:pPr>
              <a:buFont typeface="Wingdings" panose="05000000000000000000" pitchFamily="2" charset="2"/>
              <a:buNone/>
            </a:pPr>
            <a:fld id="{ADA1EADC-4E2C-4E46-BA55-AF355FB637A2}" type="slidenum">
              <a:rPr lang="en-US" altLang="zh-CN" smtClean="0"/>
              <a:pPr>
                <a:buFont typeface="Wingdings" panose="05000000000000000000" pitchFamily="2" charset="2"/>
                <a:buNone/>
              </a:pPr>
              <a:t>28</a:t>
            </a:fld>
            <a:endParaRPr lang="zh-CN"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0" grpId="0" animBg="1"/>
      <p:bldP spid="12" grpId="0" animBg="1"/>
      <p:bldP spid="1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2" name="图片 6" descr="图片包含 文字&#10;&#10;已生成极高可信度的说明">
            <a:extLst>
              <a:ext uri="{FF2B5EF4-FFF2-40B4-BE49-F238E27FC236}">
                <a16:creationId xmlns:a16="http://schemas.microsoft.com/office/drawing/2014/main" id="{8E09B018-0192-444D-B060-FEF80AE6EF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67728"/>
          <a:stretch>
            <a:fillRect/>
          </a:stretch>
        </p:blipFill>
        <p:spPr bwMode="auto">
          <a:xfrm>
            <a:off x="2708274" y="215162"/>
            <a:ext cx="6069013"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3" name="标题 1">
            <a:extLst>
              <a:ext uri="{FF2B5EF4-FFF2-40B4-BE49-F238E27FC236}">
                <a16:creationId xmlns:a16="http://schemas.microsoft.com/office/drawing/2014/main" id="{94F1B370-4562-4C66-850F-7B0928E0992A}"/>
              </a:ext>
            </a:extLst>
          </p:cNvPr>
          <p:cNvSpPr>
            <a:spLocks noGrp="1" noChangeArrowheads="1"/>
          </p:cNvSpPr>
          <p:nvPr>
            <p:ph type="title"/>
          </p:nvPr>
        </p:nvSpPr>
        <p:spPr/>
        <p:txBody>
          <a:bodyPr/>
          <a:lstStyle/>
          <a:p>
            <a:r>
              <a:rPr lang="zh-CN" altLang="en-US"/>
              <a:t>例题</a:t>
            </a:r>
          </a:p>
        </p:txBody>
      </p:sp>
      <p:sp>
        <p:nvSpPr>
          <p:cNvPr id="76804" name="内容占位符 2">
            <a:extLst>
              <a:ext uri="{FF2B5EF4-FFF2-40B4-BE49-F238E27FC236}">
                <a16:creationId xmlns:a16="http://schemas.microsoft.com/office/drawing/2014/main" id="{9E91CECC-2CCF-41A0-8FF0-279F1E937FF1}"/>
              </a:ext>
            </a:extLst>
          </p:cNvPr>
          <p:cNvSpPr>
            <a:spLocks noGrp="1" noChangeArrowheads="1"/>
          </p:cNvSpPr>
          <p:nvPr>
            <p:ph idx="1"/>
          </p:nvPr>
        </p:nvSpPr>
        <p:spPr>
          <a:xfrm>
            <a:off x="900113" y="1341438"/>
            <a:ext cx="8054975" cy="863600"/>
          </a:xfrm>
        </p:spPr>
        <p:txBody>
          <a:bodyPr/>
          <a:lstStyle/>
          <a:p>
            <a:r>
              <a:rPr lang="en-US" altLang="zh-CN"/>
              <a:t>(ab)</a:t>
            </a:r>
            <a:r>
              <a:rPr lang="zh-CN" altLang="en-US"/>
              <a:t>*</a:t>
            </a:r>
            <a:r>
              <a:rPr lang="en-US" altLang="zh-CN"/>
              <a:t>(a*|b*)(ba)*</a:t>
            </a:r>
            <a:endParaRPr lang="zh-CN" altLang="en-US"/>
          </a:p>
        </p:txBody>
      </p:sp>
      <p:graphicFrame>
        <p:nvGraphicFramePr>
          <p:cNvPr id="6" name="表格 5">
            <a:extLst>
              <a:ext uri="{FF2B5EF4-FFF2-40B4-BE49-F238E27FC236}">
                <a16:creationId xmlns:a16="http://schemas.microsoft.com/office/drawing/2014/main" id="{F3DCEDFF-C8B2-4F32-B935-E9295DD07E4A}"/>
              </a:ext>
            </a:extLst>
          </p:cNvPr>
          <p:cNvGraphicFramePr>
            <a:graphicFrameLocks noGrp="1"/>
          </p:cNvGraphicFramePr>
          <p:nvPr>
            <p:extLst>
              <p:ext uri="{D42A27DB-BD31-4B8C-83A1-F6EECF244321}">
                <p14:modId xmlns:p14="http://schemas.microsoft.com/office/powerpoint/2010/main" val="3322461788"/>
              </p:ext>
            </p:extLst>
          </p:nvPr>
        </p:nvGraphicFramePr>
        <p:xfrm>
          <a:off x="468313" y="2060575"/>
          <a:ext cx="3922713" cy="4389898"/>
        </p:xfrm>
        <a:graphic>
          <a:graphicData uri="http://schemas.openxmlformats.org/drawingml/2006/table">
            <a:tbl>
              <a:tblPr firstRow="1" bandRow="1">
                <a:tableStyleId>{00A15C55-8517-42AA-B614-E9B94910E393}</a:tableStyleId>
              </a:tblPr>
              <a:tblGrid>
                <a:gridCol w="1307571">
                  <a:extLst>
                    <a:ext uri="{9D8B030D-6E8A-4147-A177-3AD203B41FA5}">
                      <a16:colId xmlns:a16="http://schemas.microsoft.com/office/drawing/2014/main" val="911956005"/>
                    </a:ext>
                  </a:extLst>
                </a:gridCol>
                <a:gridCol w="1307571">
                  <a:extLst>
                    <a:ext uri="{9D8B030D-6E8A-4147-A177-3AD203B41FA5}">
                      <a16:colId xmlns:a16="http://schemas.microsoft.com/office/drawing/2014/main" val="1666340352"/>
                    </a:ext>
                  </a:extLst>
                </a:gridCol>
                <a:gridCol w="1307571">
                  <a:extLst>
                    <a:ext uri="{9D8B030D-6E8A-4147-A177-3AD203B41FA5}">
                      <a16:colId xmlns:a16="http://schemas.microsoft.com/office/drawing/2014/main" val="4264131534"/>
                    </a:ext>
                  </a:extLst>
                </a:gridCol>
              </a:tblGrid>
              <a:tr h="823155">
                <a:tc>
                  <a:txBody>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zh-CN" altLang="en-US" sz="2400" dirty="0"/>
                        <a:t>新状态</a:t>
                      </a:r>
                      <a:endParaRPr lang="en-US" altLang="zh-CN" sz="2400" dirty="0"/>
                    </a:p>
                    <a:p>
                      <a:pPr marL="0" marR="0" lvl="0" indent="0" algn="ctr" defTabSz="914400" eaLnBrk="0" fontAlgn="base" latinLnBrk="0" hangingPunct="0">
                        <a:lnSpc>
                          <a:spcPct val="100000"/>
                        </a:lnSpc>
                        <a:spcBef>
                          <a:spcPct val="0"/>
                        </a:spcBef>
                        <a:spcAft>
                          <a:spcPct val="0"/>
                        </a:spcAft>
                        <a:buClrTx/>
                        <a:buSzTx/>
                        <a:buFontTx/>
                        <a:buNone/>
                        <a:tabLst/>
                        <a:defRPr/>
                      </a:pPr>
                      <a:r>
                        <a:rPr lang="zh-CN" altLang="en-US" sz="2400" dirty="0"/>
                        <a:t>命名</a:t>
                      </a:r>
                      <a:endParaRPr lang="en-US" altLang="zh-CN" sz="2400" dirty="0"/>
                    </a:p>
                  </a:txBody>
                  <a:tcPr marL="91410" marR="91410" marT="45731" marB="45731" anchor="ctr"/>
                </a:tc>
                <a:tc>
                  <a:txBody>
                    <a:bodyPr/>
                    <a:lstStyle/>
                    <a:p>
                      <a:pPr algn="ctr"/>
                      <a:r>
                        <a:rPr lang="zh-CN" altLang="en-US" sz="2400" i="0" dirty="0">
                          <a:latin typeface="Times New Roman" panose="02020603050405020304" pitchFamily="18" charset="0"/>
                        </a:rPr>
                        <a:t>新状态</a:t>
                      </a:r>
                      <a:r>
                        <a:rPr lang="en-US" altLang="zh-CN" sz="2400" dirty="0"/>
                        <a:t>X</a:t>
                      </a:r>
                      <a:endParaRPr lang="en-US" altLang="zh-CN" sz="2400" i="0" dirty="0">
                        <a:latin typeface="Times New Roman" panose="02020603050405020304" pitchFamily="18" charset="0"/>
                      </a:endParaRPr>
                    </a:p>
                    <a:p>
                      <a:pPr algn="ctr"/>
                      <a:r>
                        <a:rPr lang="en-US" altLang="zh-CN" sz="2400" i="1" dirty="0">
                          <a:latin typeface="Times New Roman" panose="02020603050405020304" pitchFamily="18" charset="0"/>
                        </a:rPr>
                        <a:t>δ</a:t>
                      </a:r>
                      <a:r>
                        <a:rPr lang="en-US" altLang="zh-CN" sz="2400" dirty="0"/>
                        <a:t>(</a:t>
                      </a:r>
                      <a:r>
                        <a:rPr lang="en-US" altLang="zh-CN" sz="2400" dirty="0" err="1"/>
                        <a:t>X,a</a:t>
                      </a:r>
                      <a:r>
                        <a:rPr lang="en-US" altLang="zh-CN" sz="2400" dirty="0"/>
                        <a:t>)</a:t>
                      </a:r>
                      <a:endParaRPr lang="zh-CN" altLang="en-US" sz="2400" dirty="0"/>
                    </a:p>
                  </a:txBody>
                  <a:tcPr marL="91410" marR="91410" marT="45731" marB="45731" anchor="ctr"/>
                </a:tc>
                <a:tc>
                  <a:txBody>
                    <a:bodyPr/>
                    <a:lstStyle/>
                    <a:p>
                      <a:pPr algn="ctr"/>
                      <a:r>
                        <a:rPr lang="zh-CN" altLang="en-US" sz="2400" i="0" dirty="0">
                          <a:latin typeface="Times New Roman" panose="02020603050405020304" pitchFamily="18" charset="0"/>
                        </a:rPr>
                        <a:t>新状态</a:t>
                      </a:r>
                      <a:r>
                        <a:rPr lang="en-US" altLang="zh-CN" sz="2400" dirty="0"/>
                        <a:t>X</a:t>
                      </a:r>
                      <a:endParaRPr lang="en-US" altLang="zh-CN" sz="2400" i="0" dirty="0">
                        <a:latin typeface="Times New Roman" panose="02020603050405020304" pitchFamily="18" charset="0"/>
                      </a:endParaRPr>
                    </a:p>
                    <a:p>
                      <a:pPr algn="ctr"/>
                      <a:r>
                        <a:rPr lang="en-US" altLang="zh-CN" sz="2400" i="1" dirty="0">
                          <a:latin typeface="Times New Roman" panose="02020603050405020304" pitchFamily="18" charset="0"/>
                        </a:rPr>
                        <a:t>δ</a:t>
                      </a:r>
                      <a:r>
                        <a:rPr lang="en-US" altLang="zh-CN" sz="2400" dirty="0"/>
                        <a:t>(</a:t>
                      </a:r>
                      <a:r>
                        <a:rPr lang="en-US" altLang="zh-CN" sz="2400" dirty="0" err="1"/>
                        <a:t>X,b</a:t>
                      </a:r>
                      <a:r>
                        <a:rPr lang="en-US" altLang="zh-CN" sz="2400" dirty="0"/>
                        <a:t>)</a:t>
                      </a:r>
                      <a:endParaRPr lang="zh-CN" altLang="en-US" sz="2400" dirty="0"/>
                    </a:p>
                  </a:txBody>
                  <a:tcPr marL="91410" marR="91410" marT="45731" marB="45731" anchor="ctr"/>
                </a:tc>
                <a:extLst>
                  <a:ext uri="{0D108BD9-81ED-4DB2-BD59-A6C34878D82A}">
                    <a16:rowId xmlns:a16="http://schemas.microsoft.com/office/drawing/2014/main" val="3772482259"/>
                  </a:ext>
                </a:extLst>
              </a:tr>
              <a:tr h="457308">
                <a:tc>
                  <a:txBody>
                    <a:bodyPr/>
                    <a:lstStyle/>
                    <a:p>
                      <a:pPr algn="ctr"/>
                      <a:r>
                        <a:rPr lang="en-US" altLang="zh-CN" sz="2400" dirty="0">
                          <a:solidFill>
                            <a:srgbClr val="FF0000"/>
                          </a:solidFill>
                        </a:rPr>
                        <a:t>A</a:t>
                      </a:r>
                      <a:endParaRPr lang="zh-CN" altLang="en-US" sz="2400" dirty="0">
                        <a:solidFill>
                          <a:srgbClr val="FF0000"/>
                        </a:solidFill>
                      </a:endParaRPr>
                    </a:p>
                  </a:txBody>
                  <a:tcPr marL="91410" marR="91410" marT="45731" marB="45731" anchor="ctr"/>
                </a:tc>
                <a:tc>
                  <a:txBody>
                    <a:bodyPr/>
                    <a:lstStyle/>
                    <a:p>
                      <a:pPr algn="ctr"/>
                      <a:r>
                        <a:rPr lang="en-US" altLang="zh-CN" sz="2400" dirty="0"/>
                        <a:t>B</a:t>
                      </a:r>
                      <a:endParaRPr lang="zh-CN" altLang="en-US" sz="2400" dirty="0"/>
                    </a:p>
                  </a:txBody>
                  <a:tcPr marL="91410" marR="91410" marT="45731" marB="45731" anchor="ctr"/>
                </a:tc>
                <a:tc>
                  <a:txBody>
                    <a:bodyPr/>
                    <a:lstStyle/>
                    <a:p>
                      <a:pPr algn="ctr"/>
                      <a:r>
                        <a:rPr lang="en-US" altLang="zh-CN" sz="2400" dirty="0"/>
                        <a:t>C</a:t>
                      </a:r>
                      <a:endParaRPr lang="zh-CN" altLang="en-US" sz="2400" dirty="0"/>
                    </a:p>
                  </a:txBody>
                  <a:tcPr marL="91410" marR="91410" marT="45731" marB="45731" anchor="ctr"/>
                </a:tc>
                <a:extLst>
                  <a:ext uri="{0D108BD9-81ED-4DB2-BD59-A6C34878D82A}">
                    <a16:rowId xmlns:a16="http://schemas.microsoft.com/office/drawing/2014/main" val="3963208968"/>
                  </a:ext>
                </a:extLst>
              </a:tr>
              <a:tr h="457308">
                <a:tc>
                  <a:txBody>
                    <a:bodyPr/>
                    <a:lstStyle/>
                    <a:p>
                      <a:pPr algn="ctr"/>
                      <a:r>
                        <a:rPr lang="en-US" altLang="zh-CN" sz="2400" dirty="0">
                          <a:solidFill>
                            <a:srgbClr val="FF0000"/>
                          </a:solidFill>
                        </a:rPr>
                        <a:t>B</a:t>
                      </a:r>
                      <a:endParaRPr lang="zh-CN" altLang="en-US" sz="2400" dirty="0">
                        <a:solidFill>
                          <a:srgbClr val="FF0000"/>
                        </a:solidFill>
                      </a:endParaRPr>
                    </a:p>
                  </a:txBody>
                  <a:tcPr marL="91410" marR="91410" marT="45731" marB="45731" anchor="ctr"/>
                </a:tc>
                <a:tc>
                  <a:txBody>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altLang="zh-CN" sz="2400" dirty="0"/>
                        <a:t>D</a:t>
                      </a:r>
                      <a:endParaRPr lang="zh-CN" altLang="en-US" sz="2400" dirty="0"/>
                    </a:p>
                  </a:txBody>
                  <a:tcPr marL="91410" marR="91410" marT="45731" marB="45731" anchor="ctr"/>
                </a:tc>
                <a:tc>
                  <a:txBody>
                    <a:bodyPr/>
                    <a:lstStyle/>
                    <a:p>
                      <a:pPr algn="ctr"/>
                      <a:r>
                        <a:rPr lang="en-US" altLang="zh-CN" sz="2400" dirty="0"/>
                        <a:t>E</a:t>
                      </a:r>
                      <a:endParaRPr lang="zh-CN" altLang="en-US" sz="2400" dirty="0"/>
                    </a:p>
                  </a:txBody>
                  <a:tcPr marL="91410" marR="91410" marT="45731" marB="45731" anchor="ctr"/>
                </a:tc>
                <a:extLst>
                  <a:ext uri="{0D108BD9-81ED-4DB2-BD59-A6C34878D82A}">
                    <a16:rowId xmlns:a16="http://schemas.microsoft.com/office/drawing/2014/main" val="2972370432"/>
                  </a:ext>
                </a:extLst>
              </a:tr>
              <a:tr h="457308">
                <a:tc>
                  <a:txBody>
                    <a:bodyPr/>
                    <a:lstStyle/>
                    <a:p>
                      <a:pPr algn="ctr"/>
                      <a:r>
                        <a:rPr lang="en-US" altLang="zh-CN" sz="2400" dirty="0">
                          <a:solidFill>
                            <a:srgbClr val="FF0000"/>
                          </a:solidFill>
                        </a:rPr>
                        <a:t>C</a:t>
                      </a:r>
                      <a:endParaRPr lang="zh-CN" altLang="en-US" sz="2400" dirty="0">
                        <a:solidFill>
                          <a:srgbClr val="FF0000"/>
                        </a:solidFill>
                      </a:endParaRPr>
                    </a:p>
                  </a:txBody>
                  <a:tcPr marL="91410" marR="91410" marT="45731" marB="45731" anchor="ctr"/>
                </a:tc>
                <a:tc>
                  <a:txBody>
                    <a:bodyPr/>
                    <a:lstStyle/>
                    <a:p>
                      <a:pPr algn="ctr"/>
                      <a:r>
                        <a:rPr lang="en-US" altLang="zh-CN" sz="2400" dirty="0"/>
                        <a:t>F</a:t>
                      </a:r>
                    </a:p>
                  </a:txBody>
                  <a:tcPr marL="91410" marR="91410" marT="45731" marB="45731" anchor="ctr"/>
                </a:tc>
                <a:tc>
                  <a:txBody>
                    <a:bodyPr/>
                    <a:lstStyle/>
                    <a:p>
                      <a:pPr algn="ctr"/>
                      <a:r>
                        <a:rPr lang="en-US" altLang="zh-CN" sz="2400" dirty="0"/>
                        <a:t>C</a:t>
                      </a:r>
                      <a:endParaRPr lang="zh-CN" altLang="en-US" sz="2400" dirty="0"/>
                    </a:p>
                  </a:txBody>
                  <a:tcPr marL="91410" marR="91410" marT="45731" marB="45731" anchor="ctr"/>
                </a:tc>
                <a:extLst>
                  <a:ext uri="{0D108BD9-81ED-4DB2-BD59-A6C34878D82A}">
                    <a16:rowId xmlns:a16="http://schemas.microsoft.com/office/drawing/2014/main" val="2275222157"/>
                  </a:ext>
                </a:extLst>
              </a:tr>
              <a:tr h="457308">
                <a:tc>
                  <a:txBody>
                    <a:bodyPr/>
                    <a:lstStyle/>
                    <a:p>
                      <a:pPr algn="ctr"/>
                      <a:r>
                        <a:rPr lang="en-US" altLang="zh-CN" sz="2400" dirty="0">
                          <a:solidFill>
                            <a:srgbClr val="FF0000"/>
                          </a:solidFill>
                        </a:rPr>
                        <a:t>D</a:t>
                      </a:r>
                      <a:endParaRPr lang="zh-CN" altLang="en-US" sz="2400" dirty="0">
                        <a:solidFill>
                          <a:srgbClr val="FF0000"/>
                        </a:solidFill>
                      </a:endParaRPr>
                    </a:p>
                  </a:txBody>
                  <a:tcPr marL="91410" marR="91410" marT="45731" marB="45731" anchor="ctr"/>
                </a:tc>
                <a:tc>
                  <a:txBody>
                    <a:bodyPr/>
                    <a:lstStyle/>
                    <a:p>
                      <a:pPr algn="ctr"/>
                      <a:r>
                        <a:rPr lang="en-US" altLang="zh-CN" sz="2400" dirty="0"/>
                        <a:t>D</a:t>
                      </a:r>
                      <a:endParaRPr lang="zh-CN" altLang="en-US" sz="2400" dirty="0"/>
                    </a:p>
                  </a:txBody>
                  <a:tcPr marL="91410" marR="91410" marT="45731" marB="45731" anchor="ctr"/>
                </a:tc>
                <a:tc>
                  <a:txBody>
                    <a:bodyPr/>
                    <a:lstStyle/>
                    <a:p>
                      <a:pPr algn="ctr"/>
                      <a:r>
                        <a:rPr lang="en-US" altLang="zh-CN" sz="2400" dirty="0"/>
                        <a:t>G</a:t>
                      </a:r>
                      <a:endParaRPr lang="zh-CN" altLang="en-US" sz="2400" dirty="0"/>
                    </a:p>
                  </a:txBody>
                  <a:tcPr marL="91410" marR="91410" marT="45731" marB="45731" anchor="ctr"/>
                </a:tc>
                <a:extLst>
                  <a:ext uri="{0D108BD9-81ED-4DB2-BD59-A6C34878D82A}">
                    <a16:rowId xmlns:a16="http://schemas.microsoft.com/office/drawing/2014/main" val="3557129807"/>
                  </a:ext>
                </a:extLst>
              </a:tr>
              <a:tr h="457308">
                <a:tc>
                  <a:txBody>
                    <a:bodyPr/>
                    <a:lstStyle/>
                    <a:p>
                      <a:pPr algn="ctr"/>
                      <a:r>
                        <a:rPr lang="en-US" altLang="zh-CN" sz="2400" dirty="0">
                          <a:solidFill>
                            <a:srgbClr val="FF0000"/>
                          </a:solidFill>
                        </a:rPr>
                        <a:t>E</a:t>
                      </a:r>
                      <a:endParaRPr lang="zh-CN" altLang="en-US" sz="2400" dirty="0">
                        <a:solidFill>
                          <a:srgbClr val="FF0000"/>
                        </a:solidFill>
                      </a:endParaRPr>
                    </a:p>
                  </a:txBody>
                  <a:tcPr marL="91410" marR="91410" marT="45731" marB="45731" anchor="ctr"/>
                </a:tc>
                <a:tc>
                  <a:txBody>
                    <a:bodyPr/>
                    <a:lstStyle/>
                    <a:p>
                      <a:pPr algn="ctr"/>
                      <a:r>
                        <a:rPr lang="en-US" altLang="zh-CN" sz="2400" dirty="0"/>
                        <a:t>B</a:t>
                      </a:r>
                      <a:endParaRPr lang="zh-CN" altLang="en-US" sz="2400" dirty="0"/>
                    </a:p>
                  </a:txBody>
                  <a:tcPr marL="91410" marR="91410" marT="45731" marB="45731" anchor="ctr"/>
                </a:tc>
                <a:tc>
                  <a:txBody>
                    <a:bodyPr/>
                    <a:lstStyle/>
                    <a:p>
                      <a:pPr algn="ctr"/>
                      <a:r>
                        <a:rPr lang="en-US" altLang="zh-CN" sz="2400" dirty="0"/>
                        <a:t>C</a:t>
                      </a:r>
                      <a:endParaRPr lang="zh-CN" altLang="en-US" sz="2400" dirty="0"/>
                    </a:p>
                  </a:txBody>
                  <a:tcPr marL="91410" marR="91410" marT="45731" marB="45731" anchor="ctr"/>
                </a:tc>
                <a:extLst>
                  <a:ext uri="{0D108BD9-81ED-4DB2-BD59-A6C34878D82A}">
                    <a16:rowId xmlns:a16="http://schemas.microsoft.com/office/drawing/2014/main" val="1288269726"/>
                  </a:ext>
                </a:extLst>
              </a:tr>
              <a:tr h="457308">
                <a:tc>
                  <a:txBody>
                    <a:bodyPr/>
                    <a:lstStyle/>
                    <a:p>
                      <a:pPr algn="ctr"/>
                      <a:r>
                        <a:rPr lang="en-US" altLang="zh-CN" sz="2400" dirty="0">
                          <a:solidFill>
                            <a:srgbClr val="FF0000"/>
                          </a:solidFill>
                        </a:rPr>
                        <a:t>F</a:t>
                      </a:r>
                      <a:endParaRPr lang="zh-CN" altLang="en-US" sz="2400" dirty="0">
                        <a:solidFill>
                          <a:srgbClr val="FF0000"/>
                        </a:solidFill>
                      </a:endParaRPr>
                    </a:p>
                  </a:txBody>
                  <a:tcPr marL="91410" marR="91410" marT="45731" marB="45731" anchor="ctr"/>
                </a:tc>
                <a:tc>
                  <a:txBody>
                    <a:bodyPr/>
                    <a:lstStyle/>
                    <a:p>
                      <a:pPr algn="ctr"/>
                      <a:endParaRPr lang="zh-CN" altLang="en-US" sz="2400" dirty="0"/>
                    </a:p>
                  </a:txBody>
                  <a:tcPr marL="91410" marR="91410" marT="45731" marB="45731" anchor="ctr"/>
                </a:tc>
                <a:tc>
                  <a:txBody>
                    <a:bodyPr/>
                    <a:lstStyle/>
                    <a:p>
                      <a:pPr algn="ctr"/>
                      <a:r>
                        <a:rPr lang="en-US" altLang="zh-CN" sz="2400" dirty="0"/>
                        <a:t>G</a:t>
                      </a:r>
                      <a:endParaRPr lang="zh-CN" altLang="en-US" sz="2400" dirty="0"/>
                    </a:p>
                  </a:txBody>
                  <a:tcPr marL="91410" marR="91410" marT="45731" marB="45731" anchor="ctr"/>
                </a:tc>
                <a:extLst>
                  <a:ext uri="{0D108BD9-81ED-4DB2-BD59-A6C34878D82A}">
                    <a16:rowId xmlns:a16="http://schemas.microsoft.com/office/drawing/2014/main" val="3093449562"/>
                  </a:ext>
                </a:extLst>
              </a:tr>
              <a:tr h="457308">
                <a:tc>
                  <a:txBody>
                    <a:bodyPr/>
                    <a:lstStyle/>
                    <a:p>
                      <a:pPr algn="ctr"/>
                      <a:r>
                        <a:rPr lang="en-US" altLang="zh-CN" sz="2400" dirty="0">
                          <a:solidFill>
                            <a:srgbClr val="FF0000"/>
                          </a:solidFill>
                        </a:rPr>
                        <a:t>G</a:t>
                      </a:r>
                      <a:endParaRPr lang="zh-CN" altLang="en-US" sz="2400" dirty="0">
                        <a:solidFill>
                          <a:srgbClr val="FF0000"/>
                        </a:solidFill>
                      </a:endParaRPr>
                    </a:p>
                  </a:txBody>
                  <a:tcPr marL="91410" marR="91410" marT="45731" marB="45731" anchor="ctr"/>
                </a:tc>
                <a:tc>
                  <a:txBody>
                    <a:bodyPr/>
                    <a:lstStyle/>
                    <a:p>
                      <a:pPr algn="ctr"/>
                      <a:r>
                        <a:rPr lang="en-US" altLang="zh-CN" sz="2400" dirty="0"/>
                        <a:t>F</a:t>
                      </a:r>
                      <a:endParaRPr lang="zh-CN" altLang="en-US" sz="2400" dirty="0"/>
                    </a:p>
                  </a:txBody>
                  <a:tcPr marL="91410" marR="91410" marT="45731" marB="45731" anchor="ctr"/>
                </a:tc>
                <a:tc>
                  <a:txBody>
                    <a:bodyPr/>
                    <a:lstStyle/>
                    <a:p>
                      <a:pPr algn="ctr"/>
                      <a:endParaRPr lang="zh-CN" altLang="en-US" sz="2400" dirty="0"/>
                    </a:p>
                  </a:txBody>
                  <a:tcPr marL="91410" marR="91410" marT="45731" marB="45731" anchor="ctr"/>
                </a:tc>
                <a:extLst>
                  <a:ext uri="{0D108BD9-81ED-4DB2-BD59-A6C34878D82A}">
                    <a16:rowId xmlns:a16="http://schemas.microsoft.com/office/drawing/2014/main" val="883530853"/>
                  </a:ext>
                </a:extLst>
              </a:tr>
            </a:tbl>
          </a:graphicData>
        </a:graphic>
      </p:graphicFrame>
      <p:grpSp>
        <p:nvGrpSpPr>
          <p:cNvPr id="120" name="组合 119">
            <a:extLst>
              <a:ext uri="{FF2B5EF4-FFF2-40B4-BE49-F238E27FC236}">
                <a16:creationId xmlns:a16="http://schemas.microsoft.com/office/drawing/2014/main" id="{8A71C8FB-0ADE-4147-9930-B526413F7E17}"/>
              </a:ext>
            </a:extLst>
          </p:cNvPr>
          <p:cNvGrpSpPr>
            <a:grpSpLocks/>
          </p:cNvGrpSpPr>
          <p:nvPr/>
        </p:nvGrpSpPr>
        <p:grpSpPr bwMode="auto">
          <a:xfrm>
            <a:off x="4795838" y="2492375"/>
            <a:ext cx="3756025" cy="3941763"/>
            <a:chOff x="4819777" y="2150338"/>
            <a:chExt cx="3756151" cy="3941883"/>
          </a:xfrm>
        </p:grpSpPr>
        <p:grpSp>
          <p:nvGrpSpPr>
            <p:cNvPr id="76845" name="组合 24">
              <a:extLst>
                <a:ext uri="{FF2B5EF4-FFF2-40B4-BE49-F238E27FC236}">
                  <a16:creationId xmlns:a16="http://schemas.microsoft.com/office/drawing/2014/main" id="{090F84D6-2869-4477-BC9B-70538AD976A7}"/>
                </a:ext>
              </a:extLst>
            </p:cNvPr>
            <p:cNvGrpSpPr>
              <a:grpSpLocks/>
            </p:cNvGrpSpPr>
            <p:nvPr/>
          </p:nvGrpSpPr>
          <p:grpSpPr bwMode="auto">
            <a:xfrm>
              <a:off x="6465261" y="2150338"/>
              <a:ext cx="629540" cy="629540"/>
              <a:chOff x="5445362" y="2786189"/>
              <a:chExt cx="629540" cy="629540"/>
            </a:xfrm>
          </p:grpSpPr>
          <p:sp>
            <p:nvSpPr>
              <p:cNvPr id="24" name="椭圆 23">
                <a:extLst>
                  <a:ext uri="{FF2B5EF4-FFF2-40B4-BE49-F238E27FC236}">
                    <a16:creationId xmlns:a16="http://schemas.microsoft.com/office/drawing/2014/main" id="{30F15538-B5B6-46B3-9088-0B91E8F05D19}"/>
                  </a:ext>
                </a:extLst>
              </p:cNvPr>
              <p:cNvSpPr/>
              <p:nvPr/>
            </p:nvSpPr>
            <p:spPr>
              <a:xfrm>
                <a:off x="5444583" y="2786189"/>
                <a:ext cx="630258" cy="630257"/>
              </a:xfrm>
              <a:prstGeom prst="ellipse">
                <a:avLst/>
              </a:prstGeom>
              <a:solidFill>
                <a:schemeClr val="accent1">
                  <a:lumMod val="20000"/>
                  <a:lumOff val="80000"/>
                </a:schemeClr>
              </a:solidFill>
              <a:ln w="19050" cmpd="sng"/>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dirty="0">
                  <a:solidFill>
                    <a:schemeClr val="tx1"/>
                  </a:solidFill>
                </a:endParaRPr>
              </a:p>
            </p:txBody>
          </p:sp>
          <p:sp>
            <p:nvSpPr>
              <p:cNvPr id="5" name="椭圆 4">
                <a:extLst>
                  <a:ext uri="{FF2B5EF4-FFF2-40B4-BE49-F238E27FC236}">
                    <a16:creationId xmlns:a16="http://schemas.microsoft.com/office/drawing/2014/main" id="{ABEDB977-D17F-44B8-ABA7-967B2881E74B}"/>
                  </a:ext>
                </a:extLst>
              </p:cNvPr>
              <p:cNvSpPr/>
              <p:nvPr/>
            </p:nvSpPr>
            <p:spPr>
              <a:xfrm>
                <a:off x="5508085" y="2849691"/>
                <a:ext cx="503254" cy="503253"/>
              </a:xfrm>
              <a:prstGeom prst="ellipse">
                <a:avLst/>
              </a:prstGeom>
              <a:solidFill>
                <a:schemeClr val="accent1">
                  <a:lumMod val="20000"/>
                  <a:lumOff val="80000"/>
                </a:schemeClr>
              </a:solidFill>
              <a:ln w="19050" cmpd="sng"/>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chemeClr val="bg1"/>
                    </a:solidFill>
                  </a:rPr>
                  <a:t>A</a:t>
                </a:r>
              </a:p>
            </p:txBody>
          </p:sp>
        </p:grpSp>
        <p:cxnSp>
          <p:nvCxnSpPr>
            <p:cNvPr id="20" name="直接箭头连接符 19">
              <a:extLst>
                <a:ext uri="{FF2B5EF4-FFF2-40B4-BE49-F238E27FC236}">
                  <a16:creationId xmlns:a16="http://schemas.microsoft.com/office/drawing/2014/main" id="{64EF3E11-4E39-43C1-9ECC-A66BD998B458}"/>
                </a:ext>
              </a:extLst>
            </p:cNvPr>
            <p:cNvCxnSpPr>
              <a:cxnSpLocks/>
              <a:stCxn id="24" idx="5"/>
              <a:endCxn id="30" idx="1"/>
            </p:cNvCxnSpPr>
            <p:nvPr/>
          </p:nvCxnSpPr>
          <p:spPr>
            <a:xfrm>
              <a:off x="7002662" y="2686929"/>
              <a:ext cx="673123" cy="395300"/>
            </a:xfrm>
            <a:prstGeom prst="straightConnector1">
              <a:avLst/>
            </a:prstGeom>
            <a:ln w="381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8F3AA161-E961-4923-A45C-7D58DDB83095}"/>
                </a:ext>
              </a:extLst>
            </p:cNvPr>
            <p:cNvCxnSpPr>
              <a:cxnSpLocks/>
              <a:stCxn id="24" idx="3"/>
              <a:endCxn id="27" idx="7"/>
            </p:cNvCxnSpPr>
            <p:nvPr/>
          </p:nvCxnSpPr>
          <p:spPr>
            <a:xfrm flipH="1">
              <a:off x="5870737" y="2686929"/>
              <a:ext cx="687410" cy="395300"/>
            </a:xfrm>
            <a:prstGeom prst="straightConnector1">
              <a:avLst/>
            </a:prstGeom>
            <a:ln w="381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76848" name="组合 25">
              <a:extLst>
                <a:ext uri="{FF2B5EF4-FFF2-40B4-BE49-F238E27FC236}">
                  <a16:creationId xmlns:a16="http://schemas.microsoft.com/office/drawing/2014/main" id="{5E2E8CA9-74A2-4E69-9CBB-DC95712F4F23}"/>
                </a:ext>
              </a:extLst>
            </p:cNvPr>
            <p:cNvGrpSpPr>
              <a:grpSpLocks/>
            </p:cNvGrpSpPr>
            <p:nvPr/>
          </p:nvGrpSpPr>
          <p:grpSpPr bwMode="auto">
            <a:xfrm>
              <a:off x="5333221" y="2990264"/>
              <a:ext cx="629540" cy="629540"/>
              <a:chOff x="5445362" y="2786189"/>
              <a:chExt cx="629540" cy="629540"/>
            </a:xfrm>
          </p:grpSpPr>
          <p:sp>
            <p:nvSpPr>
              <p:cNvPr id="27" name="椭圆 26">
                <a:extLst>
                  <a:ext uri="{FF2B5EF4-FFF2-40B4-BE49-F238E27FC236}">
                    <a16:creationId xmlns:a16="http://schemas.microsoft.com/office/drawing/2014/main" id="{4289A7B9-0559-4CB4-90B8-E399CD49DD18}"/>
                  </a:ext>
                </a:extLst>
              </p:cNvPr>
              <p:cNvSpPr/>
              <p:nvPr/>
            </p:nvSpPr>
            <p:spPr>
              <a:xfrm>
                <a:off x="5444697" y="2786077"/>
                <a:ext cx="630259" cy="630256"/>
              </a:xfrm>
              <a:prstGeom prst="ellipse">
                <a:avLst/>
              </a:prstGeom>
              <a:solidFill>
                <a:schemeClr val="accent1">
                  <a:lumMod val="20000"/>
                  <a:lumOff val="80000"/>
                </a:schemeClr>
              </a:solidFill>
              <a:ln w="19050" cmpd="sng"/>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dirty="0">
                  <a:solidFill>
                    <a:schemeClr val="tx1"/>
                  </a:solidFill>
                </a:endParaRPr>
              </a:p>
            </p:txBody>
          </p:sp>
          <p:sp>
            <p:nvSpPr>
              <p:cNvPr id="28" name="椭圆 27">
                <a:extLst>
                  <a:ext uri="{FF2B5EF4-FFF2-40B4-BE49-F238E27FC236}">
                    <a16:creationId xmlns:a16="http://schemas.microsoft.com/office/drawing/2014/main" id="{20EE9C5F-1B36-4E74-8315-F4448B217FA9}"/>
                  </a:ext>
                </a:extLst>
              </p:cNvPr>
              <p:cNvSpPr/>
              <p:nvPr/>
            </p:nvSpPr>
            <p:spPr>
              <a:xfrm>
                <a:off x="5508199" y="2849579"/>
                <a:ext cx="503255" cy="503252"/>
              </a:xfrm>
              <a:prstGeom prst="ellipse">
                <a:avLst/>
              </a:prstGeom>
              <a:solidFill>
                <a:schemeClr val="accent1">
                  <a:lumMod val="20000"/>
                  <a:lumOff val="80000"/>
                </a:schemeClr>
              </a:solidFill>
              <a:ln w="19050" cmpd="sng"/>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chemeClr val="bg1"/>
                    </a:solidFill>
                  </a:rPr>
                  <a:t>B</a:t>
                </a:r>
              </a:p>
            </p:txBody>
          </p:sp>
        </p:grpSp>
        <p:grpSp>
          <p:nvGrpSpPr>
            <p:cNvPr id="76849" name="组合 28">
              <a:extLst>
                <a:ext uri="{FF2B5EF4-FFF2-40B4-BE49-F238E27FC236}">
                  <a16:creationId xmlns:a16="http://schemas.microsoft.com/office/drawing/2014/main" id="{60316ED1-5DC6-4BDA-BDBA-2636951BD8E1}"/>
                </a:ext>
              </a:extLst>
            </p:cNvPr>
            <p:cNvGrpSpPr>
              <a:grpSpLocks/>
            </p:cNvGrpSpPr>
            <p:nvPr/>
          </p:nvGrpSpPr>
          <p:grpSpPr bwMode="auto">
            <a:xfrm>
              <a:off x="7584001" y="2990264"/>
              <a:ext cx="629540" cy="629540"/>
              <a:chOff x="5445362" y="2786189"/>
              <a:chExt cx="629540" cy="629540"/>
            </a:xfrm>
          </p:grpSpPr>
          <p:sp>
            <p:nvSpPr>
              <p:cNvPr id="30" name="椭圆 29">
                <a:extLst>
                  <a:ext uri="{FF2B5EF4-FFF2-40B4-BE49-F238E27FC236}">
                    <a16:creationId xmlns:a16="http://schemas.microsoft.com/office/drawing/2014/main" id="{FA342DCE-9721-438D-9E0B-295BB88E3B55}"/>
                  </a:ext>
                </a:extLst>
              </p:cNvPr>
              <p:cNvSpPr/>
              <p:nvPr/>
            </p:nvSpPr>
            <p:spPr>
              <a:xfrm>
                <a:off x="5445068" y="2786077"/>
                <a:ext cx="630259" cy="630256"/>
              </a:xfrm>
              <a:prstGeom prst="ellipse">
                <a:avLst/>
              </a:prstGeom>
              <a:solidFill>
                <a:schemeClr val="accent1">
                  <a:lumMod val="20000"/>
                  <a:lumOff val="80000"/>
                </a:schemeClr>
              </a:solidFill>
              <a:ln w="19050" cmpd="sng"/>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dirty="0">
                  <a:solidFill>
                    <a:schemeClr val="tx1"/>
                  </a:solidFill>
                </a:endParaRPr>
              </a:p>
            </p:txBody>
          </p:sp>
          <p:sp>
            <p:nvSpPr>
              <p:cNvPr id="31" name="椭圆 30">
                <a:extLst>
                  <a:ext uri="{FF2B5EF4-FFF2-40B4-BE49-F238E27FC236}">
                    <a16:creationId xmlns:a16="http://schemas.microsoft.com/office/drawing/2014/main" id="{D47E9692-CD9E-45BE-A012-C19B04FC7FF8}"/>
                  </a:ext>
                </a:extLst>
              </p:cNvPr>
              <p:cNvSpPr/>
              <p:nvPr/>
            </p:nvSpPr>
            <p:spPr>
              <a:xfrm>
                <a:off x="5508570" y="2849579"/>
                <a:ext cx="503255" cy="503252"/>
              </a:xfrm>
              <a:prstGeom prst="ellipse">
                <a:avLst/>
              </a:prstGeom>
              <a:solidFill>
                <a:schemeClr val="accent1">
                  <a:lumMod val="20000"/>
                  <a:lumOff val="80000"/>
                </a:schemeClr>
              </a:solidFill>
              <a:ln w="19050" cmpd="sng"/>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chemeClr val="bg1"/>
                    </a:solidFill>
                  </a:rPr>
                  <a:t>C</a:t>
                </a:r>
              </a:p>
            </p:txBody>
          </p:sp>
        </p:grpSp>
        <p:grpSp>
          <p:nvGrpSpPr>
            <p:cNvPr id="76850" name="组合 31">
              <a:extLst>
                <a:ext uri="{FF2B5EF4-FFF2-40B4-BE49-F238E27FC236}">
                  <a16:creationId xmlns:a16="http://schemas.microsoft.com/office/drawing/2014/main" id="{8056E17C-E33C-4582-B057-B2E950333A14}"/>
                </a:ext>
              </a:extLst>
            </p:cNvPr>
            <p:cNvGrpSpPr>
              <a:grpSpLocks/>
            </p:cNvGrpSpPr>
            <p:nvPr/>
          </p:nvGrpSpPr>
          <p:grpSpPr bwMode="auto">
            <a:xfrm>
              <a:off x="5330502" y="4455629"/>
              <a:ext cx="629540" cy="629540"/>
              <a:chOff x="5445362" y="2786189"/>
              <a:chExt cx="629540" cy="629540"/>
            </a:xfrm>
          </p:grpSpPr>
          <p:sp>
            <p:nvSpPr>
              <p:cNvPr id="33" name="椭圆 32">
                <a:extLst>
                  <a:ext uri="{FF2B5EF4-FFF2-40B4-BE49-F238E27FC236}">
                    <a16:creationId xmlns:a16="http://schemas.microsoft.com/office/drawing/2014/main" id="{D0C485BB-1FA8-4D24-9443-98936FDD0BF8}"/>
                  </a:ext>
                </a:extLst>
              </p:cNvPr>
              <p:cNvSpPr/>
              <p:nvPr/>
            </p:nvSpPr>
            <p:spPr>
              <a:xfrm>
                <a:off x="5445829" y="2786018"/>
                <a:ext cx="628671" cy="630257"/>
              </a:xfrm>
              <a:prstGeom prst="ellipse">
                <a:avLst/>
              </a:prstGeom>
              <a:solidFill>
                <a:schemeClr val="accent1">
                  <a:lumMod val="20000"/>
                  <a:lumOff val="80000"/>
                </a:schemeClr>
              </a:solidFill>
              <a:ln w="19050" cmpd="sng"/>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dirty="0">
                  <a:solidFill>
                    <a:schemeClr val="tx1"/>
                  </a:solidFill>
                </a:endParaRPr>
              </a:p>
            </p:txBody>
          </p:sp>
          <p:sp>
            <p:nvSpPr>
              <p:cNvPr id="34" name="椭圆 33">
                <a:extLst>
                  <a:ext uri="{FF2B5EF4-FFF2-40B4-BE49-F238E27FC236}">
                    <a16:creationId xmlns:a16="http://schemas.microsoft.com/office/drawing/2014/main" id="{5D841784-5E7E-44BC-AF11-8185E3EC02D4}"/>
                  </a:ext>
                </a:extLst>
              </p:cNvPr>
              <p:cNvSpPr/>
              <p:nvPr/>
            </p:nvSpPr>
            <p:spPr>
              <a:xfrm>
                <a:off x="5507743" y="2849520"/>
                <a:ext cx="504842" cy="503253"/>
              </a:xfrm>
              <a:prstGeom prst="ellipse">
                <a:avLst/>
              </a:prstGeom>
              <a:solidFill>
                <a:schemeClr val="accent1">
                  <a:lumMod val="20000"/>
                  <a:lumOff val="80000"/>
                </a:schemeClr>
              </a:solidFill>
              <a:ln w="19050" cmpd="sng"/>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chemeClr val="bg1"/>
                    </a:solidFill>
                  </a:rPr>
                  <a:t>D</a:t>
                </a:r>
              </a:p>
            </p:txBody>
          </p:sp>
        </p:grpSp>
        <p:grpSp>
          <p:nvGrpSpPr>
            <p:cNvPr id="76851" name="组合 34">
              <a:extLst>
                <a:ext uri="{FF2B5EF4-FFF2-40B4-BE49-F238E27FC236}">
                  <a16:creationId xmlns:a16="http://schemas.microsoft.com/office/drawing/2014/main" id="{B292D305-9ADC-4DE8-9336-1D0541CBB1B6}"/>
                </a:ext>
              </a:extLst>
            </p:cNvPr>
            <p:cNvGrpSpPr>
              <a:grpSpLocks/>
            </p:cNvGrpSpPr>
            <p:nvPr/>
          </p:nvGrpSpPr>
          <p:grpSpPr bwMode="auto">
            <a:xfrm>
              <a:off x="7581282" y="4455629"/>
              <a:ext cx="629540" cy="629540"/>
              <a:chOff x="5445362" y="2786189"/>
              <a:chExt cx="629540" cy="629540"/>
            </a:xfrm>
          </p:grpSpPr>
          <p:sp>
            <p:nvSpPr>
              <p:cNvPr id="36" name="椭圆 35">
                <a:extLst>
                  <a:ext uri="{FF2B5EF4-FFF2-40B4-BE49-F238E27FC236}">
                    <a16:creationId xmlns:a16="http://schemas.microsoft.com/office/drawing/2014/main" id="{95A97E05-1467-43D2-A04D-59977AEAC8EF}"/>
                  </a:ext>
                </a:extLst>
              </p:cNvPr>
              <p:cNvSpPr/>
              <p:nvPr/>
            </p:nvSpPr>
            <p:spPr>
              <a:xfrm>
                <a:off x="5444612" y="2786018"/>
                <a:ext cx="630259" cy="630257"/>
              </a:xfrm>
              <a:prstGeom prst="ellipse">
                <a:avLst/>
              </a:prstGeom>
              <a:solidFill>
                <a:schemeClr val="accent1">
                  <a:lumMod val="20000"/>
                  <a:lumOff val="80000"/>
                </a:schemeClr>
              </a:solidFill>
              <a:ln w="19050" cmpd="sng"/>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dirty="0">
                  <a:solidFill>
                    <a:schemeClr val="tx1"/>
                  </a:solidFill>
                </a:endParaRPr>
              </a:p>
            </p:txBody>
          </p:sp>
          <p:sp>
            <p:nvSpPr>
              <p:cNvPr id="37" name="椭圆 36">
                <a:extLst>
                  <a:ext uri="{FF2B5EF4-FFF2-40B4-BE49-F238E27FC236}">
                    <a16:creationId xmlns:a16="http://schemas.microsoft.com/office/drawing/2014/main" id="{4E0623B7-E4C0-49AA-881F-2A7C597DE94F}"/>
                  </a:ext>
                </a:extLst>
              </p:cNvPr>
              <p:cNvSpPr/>
              <p:nvPr/>
            </p:nvSpPr>
            <p:spPr>
              <a:xfrm>
                <a:off x="5508114" y="2849520"/>
                <a:ext cx="503255" cy="503253"/>
              </a:xfrm>
              <a:prstGeom prst="ellipse">
                <a:avLst/>
              </a:prstGeom>
              <a:solidFill>
                <a:schemeClr val="accent1">
                  <a:lumMod val="20000"/>
                  <a:lumOff val="80000"/>
                </a:schemeClr>
              </a:solidFill>
              <a:ln w="19050" cmpd="sng"/>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chemeClr val="bg1"/>
                    </a:solidFill>
                  </a:rPr>
                  <a:t>F</a:t>
                </a:r>
              </a:p>
            </p:txBody>
          </p:sp>
        </p:grpSp>
        <p:sp>
          <p:nvSpPr>
            <p:cNvPr id="39" name="椭圆 38">
              <a:extLst>
                <a:ext uri="{FF2B5EF4-FFF2-40B4-BE49-F238E27FC236}">
                  <a16:creationId xmlns:a16="http://schemas.microsoft.com/office/drawing/2014/main" id="{03334C61-4829-43CB-879C-504A16739B3A}"/>
                </a:ext>
              </a:extLst>
            </p:cNvPr>
            <p:cNvSpPr/>
            <p:nvPr/>
          </p:nvSpPr>
          <p:spPr>
            <a:xfrm>
              <a:off x="6467657" y="5461964"/>
              <a:ext cx="628671" cy="630257"/>
            </a:xfrm>
            <a:prstGeom prst="ellipse">
              <a:avLst/>
            </a:prstGeom>
            <a:solidFill>
              <a:schemeClr val="accent1">
                <a:lumMod val="20000"/>
                <a:lumOff val="80000"/>
              </a:schemeClr>
            </a:solidFill>
            <a:ln w="19050" cmpd="sng"/>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chemeClr val="bg1"/>
                  </a:solidFill>
                </a:rPr>
                <a:t>G</a:t>
              </a:r>
            </a:p>
          </p:txBody>
        </p:sp>
        <p:cxnSp>
          <p:nvCxnSpPr>
            <p:cNvPr id="51" name="直接箭头连接符 50">
              <a:extLst>
                <a:ext uri="{FF2B5EF4-FFF2-40B4-BE49-F238E27FC236}">
                  <a16:creationId xmlns:a16="http://schemas.microsoft.com/office/drawing/2014/main" id="{82883C63-ED30-4BB7-A701-1C225DA82100}"/>
                </a:ext>
              </a:extLst>
            </p:cNvPr>
            <p:cNvCxnSpPr>
              <a:cxnSpLocks/>
              <a:stCxn id="27" idx="4"/>
              <a:endCxn id="33" idx="0"/>
            </p:cNvCxnSpPr>
            <p:nvPr/>
          </p:nvCxnSpPr>
          <p:spPr>
            <a:xfrm flipH="1">
              <a:off x="5645305" y="3620408"/>
              <a:ext cx="3175" cy="835050"/>
            </a:xfrm>
            <a:prstGeom prst="straightConnector1">
              <a:avLst/>
            </a:prstGeom>
            <a:ln w="381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76854" name="组合 53">
              <a:extLst>
                <a:ext uri="{FF2B5EF4-FFF2-40B4-BE49-F238E27FC236}">
                  <a16:creationId xmlns:a16="http://schemas.microsoft.com/office/drawing/2014/main" id="{5BC5E207-FDDD-44EB-AC54-537D51C7ABCF}"/>
                </a:ext>
              </a:extLst>
            </p:cNvPr>
            <p:cNvGrpSpPr>
              <a:grpSpLocks/>
            </p:cNvGrpSpPr>
            <p:nvPr/>
          </p:nvGrpSpPr>
          <p:grpSpPr bwMode="auto">
            <a:xfrm>
              <a:off x="6465261" y="3901021"/>
              <a:ext cx="629540" cy="629540"/>
              <a:chOff x="5445362" y="2786189"/>
              <a:chExt cx="629540" cy="629540"/>
            </a:xfrm>
          </p:grpSpPr>
          <p:sp>
            <p:nvSpPr>
              <p:cNvPr id="55" name="椭圆 54">
                <a:extLst>
                  <a:ext uri="{FF2B5EF4-FFF2-40B4-BE49-F238E27FC236}">
                    <a16:creationId xmlns:a16="http://schemas.microsoft.com/office/drawing/2014/main" id="{58B93F2A-5B3C-4E69-B254-590281CE6C30}"/>
                  </a:ext>
                </a:extLst>
              </p:cNvPr>
              <p:cNvSpPr/>
              <p:nvPr/>
            </p:nvSpPr>
            <p:spPr>
              <a:xfrm>
                <a:off x="5444583" y="2786572"/>
                <a:ext cx="630258" cy="628669"/>
              </a:xfrm>
              <a:prstGeom prst="ellipse">
                <a:avLst/>
              </a:prstGeom>
              <a:solidFill>
                <a:schemeClr val="accent1">
                  <a:lumMod val="20000"/>
                  <a:lumOff val="80000"/>
                </a:schemeClr>
              </a:solidFill>
              <a:ln w="19050" cmpd="sng"/>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dirty="0">
                  <a:solidFill>
                    <a:schemeClr val="tx1"/>
                  </a:solidFill>
                </a:endParaRPr>
              </a:p>
            </p:txBody>
          </p:sp>
          <p:sp>
            <p:nvSpPr>
              <p:cNvPr id="56" name="椭圆 55">
                <a:extLst>
                  <a:ext uri="{FF2B5EF4-FFF2-40B4-BE49-F238E27FC236}">
                    <a16:creationId xmlns:a16="http://schemas.microsoft.com/office/drawing/2014/main" id="{BB7F715C-CA1C-4C72-B717-7FC75D8556AE}"/>
                  </a:ext>
                </a:extLst>
              </p:cNvPr>
              <p:cNvSpPr/>
              <p:nvPr/>
            </p:nvSpPr>
            <p:spPr>
              <a:xfrm>
                <a:off x="5508085" y="2848486"/>
                <a:ext cx="503254" cy="504840"/>
              </a:xfrm>
              <a:prstGeom prst="ellipse">
                <a:avLst/>
              </a:prstGeom>
              <a:solidFill>
                <a:schemeClr val="accent1">
                  <a:lumMod val="20000"/>
                  <a:lumOff val="80000"/>
                </a:schemeClr>
              </a:solidFill>
              <a:ln w="19050" cmpd="sng"/>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chemeClr val="bg1"/>
                    </a:solidFill>
                  </a:rPr>
                  <a:t>E</a:t>
                </a:r>
              </a:p>
            </p:txBody>
          </p:sp>
        </p:grpSp>
        <p:cxnSp>
          <p:nvCxnSpPr>
            <p:cNvPr id="57" name="直接箭头连接符 56">
              <a:extLst>
                <a:ext uri="{FF2B5EF4-FFF2-40B4-BE49-F238E27FC236}">
                  <a16:creationId xmlns:a16="http://schemas.microsoft.com/office/drawing/2014/main" id="{7AA60191-5CC2-43B7-9AAC-E3FDCE7791C9}"/>
                </a:ext>
              </a:extLst>
            </p:cNvPr>
            <p:cNvCxnSpPr>
              <a:cxnSpLocks/>
              <a:stCxn id="30" idx="4"/>
              <a:endCxn id="36" idx="0"/>
            </p:cNvCxnSpPr>
            <p:nvPr/>
          </p:nvCxnSpPr>
          <p:spPr>
            <a:xfrm flipH="1">
              <a:off x="7896455" y="3620408"/>
              <a:ext cx="1587" cy="835050"/>
            </a:xfrm>
            <a:prstGeom prst="straightConnector1">
              <a:avLst/>
            </a:prstGeom>
            <a:ln w="381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6856" name="矩形 59">
              <a:extLst>
                <a:ext uri="{FF2B5EF4-FFF2-40B4-BE49-F238E27FC236}">
                  <a16:creationId xmlns:a16="http://schemas.microsoft.com/office/drawing/2014/main" id="{B2D83CB2-C025-47E5-B901-DDCAFFE8E02F}"/>
                </a:ext>
              </a:extLst>
            </p:cNvPr>
            <p:cNvSpPr>
              <a:spLocks noChangeArrowheads="1"/>
            </p:cNvSpPr>
            <p:nvPr/>
          </p:nvSpPr>
          <p:spPr bwMode="auto">
            <a:xfrm>
              <a:off x="5954322" y="2476024"/>
              <a:ext cx="47956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r>
                <a:rPr lang="en-US" altLang="zh-CN" b="1"/>
                <a:t>a</a:t>
              </a:r>
              <a:endParaRPr lang="zh-CN" altLang="en-US" b="1"/>
            </a:p>
          </p:txBody>
        </p:sp>
        <p:sp>
          <p:nvSpPr>
            <p:cNvPr id="76857" name="矩形 60">
              <a:extLst>
                <a:ext uri="{FF2B5EF4-FFF2-40B4-BE49-F238E27FC236}">
                  <a16:creationId xmlns:a16="http://schemas.microsoft.com/office/drawing/2014/main" id="{15164256-B12F-4C85-AB87-4BF10228C2EA}"/>
                </a:ext>
              </a:extLst>
            </p:cNvPr>
            <p:cNvSpPr>
              <a:spLocks noChangeArrowheads="1"/>
            </p:cNvSpPr>
            <p:nvPr/>
          </p:nvSpPr>
          <p:spPr bwMode="auto">
            <a:xfrm>
              <a:off x="7250860" y="2476696"/>
              <a:ext cx="47956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r>
                <a:rPr lang="en-US" altLang="zh-CN" b="1"/>
                <a:t>b</a:t>
              </a:r>
              <a:endParaRPr lang="zh-CN" altLang="en-US" b="1"/>
            </a:p>
          </p:txBody>
        </p:sp>
        <p:cxnSp>
          <p:nvCxnSpPr>
            <p:cNvPr id="66" name="直接箭头连接符 65">
              <a:extLst>
                <a:ext uri="{FF2B5EF4-FFF2-40B4-BE49-F238E27FC236}">
                  <a16:creationId xmlns:a16="http://schemas.microsoft.com/office/drawing/2014/main" id="{91758310-6B00-49F2-9570-36C9A4244B3E}"/>
                </a:ext>
              </a:extLst>
            </p:cNvPr>
            <p:cNvCxnSpPr>
              <a:cxnSpLocks/>
              <a:stCxn id="55" idx="7"/>
              <a:endCxn id="30" idx="3"/>
            </p:cNvCxnSpPr>
            <p:nvPr/>
          </p:nvCxnSpPr>
          <p:spPr>
            <a:xfrm flipV="1">
              <a:off x="7002662" y="3528330"/>
              <a:ext cx="673123" cy="465152"/>
            </a:xfrm>
            <a:prstGeom prst="straightConnector1">
              <a:avLst/>
            </a:prstGeom>
            <a:ln w="381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a:extLst>
                <a:ext uri="{FF2B5EF4-FFF2-40B4-BE49-F238E27FC236}">
                  <a16:creationId xmlns:a16="http://schemas.microsoft.com/office/drawing/2014/main" id="{0DCA2F16-D50B-4529-8E68-8166328E404C}"/>
                </a:ext>
              </a:extLst>
            </p:cNvPr>
            <p:cNvCxnSpPr>
              <a:cxnSpLocks/>
              <a:stCxn id="33" idx="5"/>
              <a:endCxn id="39" idx="1"/>
            </p:cNvCxnSpPr>
            <p:nvPr/>
          </p:nvCxnSpPr>
          <p:spPr>
            <a:xfrm>
              <a:off x="5867562" y="4993638"/>
              <a:ext cx="692173" cy="561992"/>
            </a:xfrm>
            <a:prstGeom prst="straightConnector1">
              <a:avLst/>
            </a:prstGeom>
            <a:ln w="381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a:extLst>
                <a:ext uri="{FF2B5EF4-FFF2-40B4-BE49-F238E27FC236}">
                  <a16:creationId xmlns:a16="http://schemas.microsoft.com/office/drawing/2014/main" id="{956E429A-3609-4357-B0CD-FFE0EAC8D38C}"/>
                </a:ext>
              </a:extLst>
            </p:cNvPr>
            <p:cNvCxnSpPr>
              <a:cxnSpLocks/>
              <a:stCxn id="39" idx="7"/>
              <a:endCxn id="36" idx="3"/>
            </p:cNvCxnSpPr>
            <p:nvPr/>
          </p:nvCxnSpPr>
          <p:spPr>
            <a:xfrm flipV="1">
              <a:off x="7004250" y="4993638"/>
              <a:ext cx="669947" cy="561992"/>
            </a:xfrm>
            <a:prstGeom prst="straightConnector1">
              <a:avLst/>
            </a:prstGeom>
            <a:ln w="381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6861" name="矩形 75">
              <a:extLst>
                <a:ext uri="{FF2B5EF4-FFF2-40B4-BE49-F238E27FC236}">
                  <a16:creationId xmlns:a16="http://schemas.microsoft.com/office/drawing/2014/main" id="{998004B6-C0E3-491F-8F8F-C0C057AECDEA}"/>
                </a:ext>
              </a:extLst>
            </p:cNvPr>
            <p:cNvSpPr>
              <a:spLocks noChangeArrowheads="1"/>
            </p:cNvSpPr>
            <p:nvPr/>
          </p:nvSpPr>
          <p:spPr bwMode="auto">
            <a:xfrm>
              <a:off x="7041691" y="3397228"/>
              <a:ext cx="47956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r>
                <a:rPr lang="en-US" altLang="zh-CN" b="1"/>
                <a:t>b</a:t>
              </a:r>
              <a:endParaRPr lang="zh-CN" altLang="en-US" b="1"/>
            </a:p>
          </p:txBody>
        </p:sp>
        <p:sp>
          <p:nvSpPr>
            <p:cNvPr id="76862" name="矩形 76">
              <a:extLst>
                <a:ext uri="{FF2B5EF4-FFF2-40B4-BE49-F238E27FC236}">
                  <a16:creationId xmlns:a16="http://schemas.microsoft.com/office/drawing/2014/main" id="{890D8704-9603-447E-8688-8D48BAFBB216}"/>
                </a:ext>
              </a:extLst>
            </p:cNvPr>
            <p:cNvSpPr>
              <a:spLocks noChangeArrowheads="1"/>
            </p:cNvSpPr>
            <p:nvPr/>
          </p:nvSpPr>
          <p:spPr bwMode="auto">
            <a:xfrm>
              <a:off x="5357709" y="3689219"/>
              <a:ext cx="47956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r>
                <a:rPr lang="en-US" altLang="zh-CN" b="1"/>
                <a:t>a</a:t>
              </a:r>
              <a:endParaRPr lang="zh-CN" altLang="en-US" b="1"/>
            </a:p>
          </p:txBody>
        </p:sp>
        <p:sp>
          <p:nvSpPr>
            <p:cNvPr id="76863" name="矩形 77">
              <a:extLst>
                <a:ext uri="{FF2B5EF4-FFF2-40B4-BE49-F238E27FC236}">
                  <a16:creationId xmlns:a16="http://schemas.microsoft.com/office/drawing/2014/main" id="{F9AADEF0-E6BB-424B-9E82-1391EF3DA20C}"/>
                </a:ext>
              </a:extLst>
            </p:cNvPr>
            <p:cNvSpPr>
              <a:spLocks noChangeArrowheads="1"/>
            </p:cNvSpPr>
            <p:nvPr/>
          </p:nvSpPr>
          <p:spPr bwMode="auto">
            <a:xfrm>
              <a:off x="7843696" y="3689219"/>
              <a:ext cx="47956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r>
                <a:rPr lang="en-US" altLang="zh-CN" b="1"/>
                <a:t>a</a:t>
              </a:r>
              <a:endParaRPr lang="zh-CN" altLang="en-US" b="1"/>
            </a:p>
          </p:txBody>
        </p:sp>
        <p:sp>
          <p:nvSpPr>
            <p:cNvPr id="76864" name="矩形 78">
              <a:extLst>
                <a:ext uri="{FF2B5EF4-FFF2-40B4-BE49-F238E27FC236}">
                  <a16:creationId xmlns:a16="http://schemas.microsoft.com/office/drawing/2014/main" id="{4A7505A6-4FBF-428E-9952-A5F43563FC77}"/>
                </a:ext>
              </a:extLst>
            </p:cNvPr>
            <p:cNvSpPr>
              <a:spLocks noChangeArrowheads="1"/>
            </p:cNvSpPr>
            <p:nvPr/>
          </p:nvSpPr>
          <p:spPr bwMode="auto">
            <a:xfrm>
              <a:off x="7041691" y="4921458"/>
              <a:ext cx="47956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r>
                <a:rPr lang="en-US" altLang="zh-CN" b="1"/>
                <a:t>a</a:t>
              </a:r>
              <a:endParaRPr lang="zh-CN" altLang="en-US" b="1"/>
            </a:p>
          </p:txBody>
        </p:sp>
        <p:sp>
          <p:nvSpPr>
            <p:cNvPr id="76865" name="矩形 80">
              <a:extLst>
                <a:ext uri="{FF2B5EF4-FFF2-40B4-BE49-F238E27FC236}">
                  <a16:creationId xmlns:a16="http://schemas.microsoft.com/office/drawing/2014/main" id="{5FAF6BC2-5E80-4F8C-8327-21899EE818FD}"/>
                </a:ext>
              </a:extLst>
            </p:cNvPr>
            <p:cNvSpPr>
              <a:spLocks noChangeArrowheads="1"/>
            </p:cNvSpPr>
            <p:nvPr/>
          </p:nvSpPr>
          <p:spPr bwMode="auto">
            <a:xfrm>
              <a:off x="7382124" y="5238619"/>
              <a:ext cx="47956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r>
                <a:rPr lang="en-US" altLang="zh-CN" b="1"/>
                <a:t>b</a:t>
              </a:r>
              <a:endParaRPr lang="zh-CN" altLang="en-US" b="1"/>
            </a:p>
          </p:txBody>
        </p:sp>
        <p:cxnSp>
          <p:nvCxnSpPr>
            <p:cNvPr id="82" name="直接箭头连接符 81">
              <a:extLst>
                <a:ext uri="{FF2B5EF4-FFF2-40B4-BE49-F238E27FC236}">
                  <a16:creationId xmlns:a16="http://schemas.microsoft.com/office/drawing/2014/main" id="{04A23DC7-3CB6-4C64-9EF3-D9E81AFB40A7}"/>
                </a:ext>
              </a:extLst>
            </p:cNvPr>
            <p:cNvCxnSpPr>
              <a:cxnSpLocks/>
              <a:stCxn id="36" idx="4"/>
              <a:endCxn id="39" idx="6"/>
            </p:cNvCxnSpPr>
            <p:nvPr/>
          </p:nvCxnSpPr>
          <p:spPr>
            <a:xfrm flipH="1">
              <a:off x="7096328" y="5085715"/>
              <a:ext cx="800127" cy="692171"/>
            </a:xfrm>
            <a:prstGeom prst="straightConnector1">
              <a:avLst/>
            </a:prstGeom>
            <a:ln w="381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6867" name="矩形 89">
              <a:extLst>
                <a:ext uri="{FF2B5EF4-FFF2-40B4-BE49-F238E27FC236}">
                  <a16:creationId xmlns:a16="http://schemas.microsoft.com/office/drawing/2014/main" id="{1D7E20EA-5172-4E60-911B-0325131A017E}"/>
                </a:ext>
              </a:extLst>
            </p:cNvPr>
            <p:cNvSpPr>
              <a:spLocks noChangeArrowheads="1"/>
            </p:cNvSpPr>
            <p:nvPr/>
          </p:nvSpPr>
          <p:spPr bwMode="auto">
            <a:xfrm>
              <a:off x="5893499" y="3672080"/>
              <a:ext cx="47956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r>
                <a:rPr lang="en-US" altLang="zh-CN" b="1"/>
                <a:t>b</a:t>
              </a:r>
              <a:endParaRPr lang="zh-CN" altLang="en-US" b="1"/>
            </a:p>
          </p:txBody>
        </p:sp>
        <p:cxnSp>
          <p:nvCxnSpPr>
            <p:cNvPr id="92" name="连接符: 曲线 91">
              <a:extLst>
                <a:ext uri="{FF2B5EF4-FFF2-40B4-BE49-F238E27FC236}">
                  <a16:creationId xmlns:a16="http://schemas.microsoft.com/office/drawing/2014/main" id="{10663830-27DC-4561-9384-A203911CDECE}"/>
                </a:ext>
              </a:extLst>
            </p:cNvPr>
            <p:cNvCxnSpPr>
              <a:stCxn id="30" idx="0"/>
              <a:endCxn id="30" idx="6"/>
            </p:cNvCxnSpPr>
            <p:nvPr/>
          </p:nvCxnSpPr>
          <p:spPr>
            <a:xfrm rot="16200000" flipH="1">
              <a:off x="7898837" y="2989357"/>
              <a:ext cx="314335" cy="315924"/>
            </a:xfrm>
            <a:prstGeom prst="curvedConnector4">
              <a:avLst>
                <a:gd name="adj1" fmla="val -72624"/>
                <a:gd name="adj2" fmla="val 172624"/>
              </a:avLst>
            </a:prstGeom>
            <a:ln w="381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6869" name="矩形 93">
              <a:extLst>
                <a:ext uri="{FF2B5EF4-FFF2-40B4-BE49-F238E27FC236}">
                  <a16:creationId xmlns:a16="http://schemas.microsoft.com/office/drawing/2014/main" id="{B23A32B8-E5A9-448F-B0E9-1A96DCB08EB2}"/>
                </a:ext>
              </a:extLst>
            </p:cNvPr>
            <p:cNvSpPr>
              <a:spLocks noChangeArrowheads="1"/>
            </p:cNvSpPr>
            <p:nvPr/>
          </p:nvSpPr>
          <p:spPr bwMode="auto">
            <a:xfrm>
              <a:off x="8096360" y="2392628"/>
              <a:ext cx="47956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r>
                <a:rPr lang="en-US" altLang="zh-CN" b="1"/>
                <a:t>b</a:t>
              </a:r>
              <a:endParaRPr lang="zh-CN" altLang="en-US" b="1"/>
            </a:p>
          </p:txBody>
        </p:sp>
        <p:cxnSp>
          <p:nvCxnSpPr>
            <p:cNvPr id="95" name="连接符: 曲线 94">
              <a:extLst>
                <a:ext uri="{FF2B5EF4-FFF2-40B4-BE49-F238E27FC236}">
                  <a16:creationId xmlns:a16="http://schemas.microsoft.com/office/drawing/2014/main" id="{FFD93175-C77A-41C2-BD99-30BA9C7AFE06}"/>
                </a:ext>
              </a:extLst>
            </p:cNvPr>
            <p:cNvCxnSpPr>
              <a:cxnSpLocks/>
              <a:stCxn id="33" idx="2"/>
              <a:endCxn id="33" idx="4"/>
            </p:cNvCxnSpPr>
            <p:nvPr/>
          </p:nvCxnSpPr>
          <p:spPr>
            <a:xfrm rot="10800000" flipH="1" flipV="1">
              <a:off x="5330969" y="4769793"/>
              <a:ext cx="314336" cy="315923"/>
            </a:xfrm>
            <a:prstGeom prst="curvedConnector4">
              <a:avLst>
                <a:gd name="adj1" fmla="val -72624"/>
                <a:gd name="adj2" fmla="val 172624"/>
              </a:avLst>
            </a:prstGeom>
            <a:ln w="381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6871" name="矩形 97">
              <a:extLst>
                <a:ext uri="{FF2B5EF4-FFF2-40B4-BE49-F238E27FC236}">
                  <a16:creationId xmlns:a16="http://schemas.microsoft.com/office/drawing/2014/main" id="{319C9337-6EC2-43B0-9B81-55A97A33CD30}"/>
                </a:ext>
              </a:extLst>
            </p:cNvPr>
            <p:cNvSpPr>
              <a:spLocks noChangeArrowheads="1"/>
            </p:cNvSpPr>
            <p:nvPr/>
          </p:nvSpPr>
          <p:spPr bwMode="auto">
            <a:xfrm>
              <a:off x="4819777" y="4746176"/>
              <a:ext cx="47956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r>
                <a:rPr lang="en-US" altLang="zh-CN" b="1"/>
                <a:t>a</a:t>
              </a:r>
              <a:endParaRPr lang="zh-CN" altLang="en-US" b="1"/>
            </a:p>
          </p:txBody>
        </p:sp>
        <p:sp>
          <p:nvSpPr>
            <p:cNvPr id="76872" name="矩形 99">
              <a:extLst>
                <a:ext uri="{FF2B5EF4-FFF2-40B4-BE49-F238E27FC236}">
                  <a16:creationId xmlns:a16="http://schemas.microsoft.com/office/drawing/2014/main" id="{794E365E-4CF5-40FE-BA62-A0D4E3FACC94}"/>
                </a:ext>
              </a:extLst>
            </p:cNvPr>
            <p:cNvSpPr>
              <a:spLocks noChangeArrowheads="1"/>
            </p:cNvSpPr>
            <p:nvPr/>
          </p:nvSpPr>
          <p:spPr bwMode="auto">
            <a:xfrm>
              <a:off x="5942956" y="5085169"/>
              <a:ext cx="47956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r>
                <a:rPr lang="en-US" altLang="zh-CN" b="1"/>
                <a:t>b</a:t>
              </a:r>
              <a:endParaRPr lang="zh-CN" altLang="en-US" b="1"/>
            </a:p>
          </p:txBody>
        </p:sp>
        <p:sp>
          <p:nvSpPr>
            <p:cNvPr id="76873" name="矩形 103">
              <a:extLst>
                <a:ext uri="{FF2B5EF4-FFF2-40B4-BE49-F238E27FC236}">
                  <a16:creationId xmlns:a16="http://schemas.microsoft.com/office/drawing/2014/main" id="{A321F4C0-F9AE-45C9-94C4-9A18BB014682}"/>
                </a:ext>
              </a:extLst>
            </p:cNvPr>
            <p:cNvSpPr>
              <a:spLocks noChangeArrowheads="1"/>
            </p:cNvSpPr>
            <p:nvPr/>
          </p:nvSpPr>
          <p:spPr bwMode="auto">
            <a:xfrm>
              <a:off x="6178887" y="3282297"/>
              <a:ext cx="47956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r>
                <a:rPr lang="en-US" altLang="zh-CN" b="1"/>
                <a:t>a</a:t>
              </a:r>
              <a:endParaRPr lang="zh-CN" altLang="en-US" b="1"/>
            </a:p>
          </p:txBody>
        </p:sp>
        <p:cxnSp>
          <p:nvCxnSpPr>
            <p:cNvPr id="113" name="直接箭头连接符 112">
              <a:extLst>
                <a:ext uri="{FF2B5EF4-FFF2-40B4-BE49-F238E27FC236}">
                  <a16:creationId xmlns:a16="http://schemas.microsoft.com/office/drawing/2014/main" id="{BD0918B8-7830-4F22-BC8F-1A18F33C5F4C}"/>
                </a:ext>
              </a:extLst>
            </p:cNvPr>
            <p:cNvCxnSpPr>
              <a:cxnSpLocks/>
              <a:stCxn id="55" idx="1"/>
              <a:endCxn id="27" idx="6"/>
            </p:cNvCxnSpPr>
            <p:nvPr/>
          </p:nvCxnSpPr>
          <p:spPr>
            <a:xfrm flipH="1" flipV="1">
              <a:off x="5962815" y="3304486"/>
              <a:ext cx="595332" cy="688996"/>
            </a:xfrm>
            <a:prstGeom prst="straightConnector1">
              <a:avLst/>
            </a:prstGeom>
            <a:ln w="381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接箭头连接符 115">
              <a:extLst>
                <a:ext uri="{FF2B5EF4-FFF2-40B4-BE49-F238E27FC236}">
                  <a16:creationId xmlns:a16="http://schemas.microsoft.com/office/drawing/2014/main" id="{E6E7ADF5-AF51-4DB7-A028-7BD1F1CD2857}"/>
                </a:ext>
              </a:extLst>
            </p:cNvPr>
            <p:cNvCxnSpPr>
              <a:cxnSpLocks/>
              <a:stCxn id="27" idx="5"/>
              <a:endCxn id="55" idx="2"/>
            </p:cNvCxnSpPr>
            <p:nvPr/>
          </p:nvCxnSpPr>
          <p:spPr>
            <a:xfrm>
              <a:off x="5870737" y="3528330"/>
              <a:ext cx="593745" cy="687409"/>
            </a:xfrm>
            <a:prstGeom prst="straightConnector1">
              <a:avLst/>
            </a:prstGeom>
            <a:ln w="381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22" name="矩形: 圆角 121">
            <a:extLst>
              <a:ext uri="{FF2B5EF4-FFF2-40B4-BE49-F238E27FC236}">
                <a16:creationId xmlns:a16="http://schemas.microsoft.com/office/drawing/2014/main" id="{CE9D6A21-5BC0-4E71-ADEE-7B9A42838AD7}"/>
              </a:ext>
            </a:extLst>
          </p:cNvPr>
          <p:cNvSpPr/>
          <p:nvPr/>
        </p:nvSpPr>
        <p:spPr>
          <a:xfrm>
            <a:off x="4733925" y="2157693"/>
            <a:ext cx="4043362" cy="4333875"/>
          </a:xfrm>
          <a:prstGeom prst="roundRect">
            <a:avLst>
              <a:gd name="adj" fmla="val 6010"/>
            </a:avLst>
          </a:prstGeom>
          <a:solidFill>
            <a:srgbClr val="AAEFD0">
              <a:alpha val="85098"/>
            </a:srgbClr>
          </a:solidFill>
        </p:spPr>
        <p:style>
          <a:lnRef idx="2">
            <a:schemeClr val="accent5">
              <a:shade val="50000"/>
            </a:schemeClr>
          </a:lnRef>
          <a:fillRef idx="1">
            <a:schemeClr val="accent5"/>
          </a:fillRef>
          <a:effectRef idx="0">
            <a:schemeClr val="accent5"/>
          </a:effectRef>
          <a:fontRef idx="minor">
            <a:schemeClr val="lt1"/>
          </a:fontRef>
        </p:style>
        <p:txBody>
          <a:bodyPr anchor="ctr"/>
          <a:lstStyle/>
          <a:p>
            <a:pPr marL="514350" indent="-514350">
              <a:buFont typeface="+mj-lt"/>
              <a:buAutoNum type="arabicPeriod"/>
              <a:defRPr/>
            </a:pPr>
            <a:r>
              <a:rPr lang="zh-CN" altLang="en-US" sz="2800" b="1" dirty="0">
                <a:solidFill>
                  <a:srgbClr val="0000FF"/>
                </a:solidFill>
              </a:rPr>
              <a:t>构造</a:t>
            </a:r>
            <a:r>
              <a:rPr lang="en-US" altLang="zh-CN" sz="2800" b="1" dirty="0">
                <a:solidFill>
                  <a:srgbClr val="0000FF"/>
                </a:solidFill>
              </a:rPr>
              <a:t>NFA</a:t>
            </a:r>
            <a:endParaRPr lang="zh-CN" altLang="en-US" sz="2800" b="1" dirty="0">
              <a:solidFill>
                <a:srgbClr val="0000FF"/>
              </a:solidFill>
            </a:endParaRPr>
          </a:p>
          <a:p>
            <a:pPr marL="514350" indent="-514350">
              <a:buFont typeface="+mj-lt"/>
              <a:buAutoNum type="arabicPeriod"/>
              <a:defRPr/>
            </a:pPr>
            <a:r>
              <a:rPr lang="en-US" altLang="zh-CN" sz="2800" b="1" dirty="0">
                <a:solidFill>
                  <a:srgbClr val="0000FF"/>
                </a:solidFill>
              </a:rPr>
              <a:t>NFA</a:t>
            </a:r>
            <a:r>
              <a:rPr lang="zh-CN" altLang="en-US" sz="2800" b="1" dirty="0">
                <a:solidFill>
                  <a:srgbClr val="0000FF"/>
                </a:solidFill>
              </a:rPr>
              <a:t>转为</a:t>
            </a:r>
            <a:r>
              <a:rPr lang="en-US" altLang="zh-CN" sz="2800" b="1" dirty="0">
                <a:solidFill>
                  <a:srgbClr val="0000FF"/>
                </a:solidFill>
              </a:rPr>
              <a:t>DFA</a:t>
            </a:r>
          </a:p>
          <a:p>
            <a:pPr marL="914400" lvl="1" indent="-514350">
              <a:buClr>
                <a:srgbClr val="0000FF"/>
              </a:buClr>
              <a:buFont typeface="+mj-lt"/>
              <a:buAutoNum type="alphaUcPeriod"/>
              <a:defRPr/>
            </a:pPr>
            <a:r>
              <a:rPr lang="zh-CN" altLang="en-US" sz="2800" b="1" dirty="0">
                <a:solidFill>
                  <a:srgbClr val="0000FF"/>
                </a:solidFill>
                <a:latin typeface="Times New Roman" panose="02020603050405020304" pitchFamily="18" charset="0"/>
              </a:rPr>
              <a:t>去除 </a:t>
            </a:r>
            <a:r>
              <a:rPr lang="en-US" altLang="zh-CN" sz="3600" b="1" dirty="0">
                <a:solidFill>
                  <a:srgbClr val="0000FF"/>
                </a:solidFill>
                <a:latin typeface="Times New Roman" panose="02020603050405020304" pitchFamily="18" charset="0"/>
              </a:rPr>
              <a:t>ε</a:t>
            </a:r>
            <a:r>
              <a:rPr lang="zh-CN" altLang="en-US" sz="2800" b="1" dirty="0">
                <a:solidFill>
                  <a:srgbClr val="0000FF"/>
                </a:solidFill>
                <a:latin typeface="Times New Roman" panose="02020603050405020304" pitchFamily="18" charset="0"/>
              </a:rPr>
              <a:t>：</a:t>
            </a:r>
            <a:r>
              <a:rPr lang="en-US" altLang="zh-CN" sz="2800" b="1" dirty="0">
                <a:solidFill>
                  <a:srgbClr val="0000FF"/>
                </a:solidFill>
                <a:latin typeface="Times New Roman" panose="02020603050405020304" pitchFamily="18" charset="0"/>
              </a:rPr>
              <a:t> </a:t>
            </a:r>
            <a:r>
              <a:rPr lang="zh-CN" altLang="en-US" sz="2800" b="1" dirty="0">
                <a:solidFill>
                  <a:srgbClr val="0000FF"/>
                </a:solidFill>
                <a:latin typeface="Times New Roman" panose="02020603050405020304" pitchFamily="18" charset="0"/>
              </a:rPr>
              <a:t>计算</a:t>
            </a:r>
            <a:r>
              <a:rPr lang="en-US" altLang="zh-CN" sz="2800" b="1" dirty="0">
                <a:solidFill>
                  <a:srgbClr val="0000FF"/>
                </a:solidFill>
                <a:latin typeface="Times New Roman" panose="02020603050405020304" pitchFamily="18" charset="0"/>
              </a:rPr>
              <a:t>ε-closure</a:t>
            </a:r>
            <a:r>
              <a:rPr lang="zh-CN" altLang="en-US" sz="2800" b="1" dirty="0">
                <a:solidFill>
                  <a:srgbClr val="0000FF"/>
                </a:solidFill>
                <a:latin typeface="Times New Roman" panose="02020603050405020304" pitchFamily="18" charset="0"/>
              </a:rPr>
              <a:t>，合并状态</a:t>
            </a:r>
            <a:endParaRPr lang="en-US" altLang="zh-CN" sz="2800" b="1" dirty="0">
              <a:solidFill>
                <a:srgbClr val="0000FF"/>
              </a:solidFill>
              <a:latin typeface="Times New Roman" panose="02020603050405020304" pitchFamily="18" charset="0"/>
            </a:endParaRPr>
          </a:p>
          <a:p>
            <a:pPr marL="914400" lvl="1" indent="-514350">
              <a:buClr>
                <a:srgbClr val="0000FF"/>
              </a:buClr>
              <a:buFont typeface="+mj-lt"/>
              <a:buAutoNum type="alphaUcPeriod"/>
              <a:defRPr/>
            </a:pPr>
            <a:r>
              <a:rPr lang="zh-CN" altLang="en-US" sz="2800" b="1" dirty="0">
                <a:solidFill>
                  <a:srgbClr val="0000FF"/>
                </a:solidFill>
                <a:latin typeface="Times New Roman" panose="02020603050405020304" pitchFamily="18" charset="0"/>
              </a:rPr>
              <a:t>计算新状态的转移函数，并重复</a:t>
            </a:r>
            <a:r>
              <a:rPr lang="en-US" altLang="zh-CN" sz="2800" b="1" dirty="0">
                <a:solidFill>
                  <a:srgbClr val="0000FF"/>
                </a:solidFill>
                <a:latin typeface="Times New Roman" panose="02020603050405020304" pitchFamily="18" charset="0"/>
              </a:rPr>
              <a:t>A</a:t>
            </a:r>
          </a:p>
          <a:p>
            <a:pPr marL="514350" indent="-514350">
              <a:buFont typeface="+mj-lt"/>
              <a:buAutoNum type="arabicPeriod" startAt="3"/>
              <a:defRPr/>
            </a:pPr>
            <a:r>
              <a:rPr lang="en-US" altLang="zh-CN" sz="2800" b="1" dirty="0">
                <a:solidFill>
                  <a:srgbClr val="0000FF"/>
                </a:solidFill>
              </a:rPr>
              <a:t>DFA</a:t>
            </a:r>
            <a:r>
              <a:rPr lang="zh-CN" altLang="en-US" sz="2800" b="1" dirty="0">
                <a:solidFill>
                  <a:srgbClr val="0000FF"/>
                </a:solidFill>
              </a:rPr>
              <a:t>的化简</a:t>
            </a:r>
            <a:endParaRPr lang="en-US" altLang="zh-CN" sz="2800" b="1" dirty="0">
              <a:solidFill>
                <a:srgbClr val="0000FF"/>
              </a:solidFill>
            </a:endParaRPr>
          </a:p>
        </p:txBody>
      </p:sp>
      <p:sp>
        <p:nvSpPr>
          <p:cNvPr id="52" name="灯片编号占位符 5">
            <a:extLst>
              <a:ext uri="{FF2B5EF4-FFF2-40B4-BE49-F238E27FC236}">
                <a16:creationId xmlns:a16="http://schemas.microsoft.com/office/drawing/2014/main" id="{8ABA14A5-E942-482A-A821-21C180B0FEB8}"/>
              </a:ext>
            </a:extLst>
          </p:cNvPr>
          <p:cNvSpPr txBox="1">
            <a:spLocks noChangeArrowheads="1"/>
          </p:cNvSpPr>
          <p:nvPr/>
        </p:nvSpPr>
        <p:spPr bwMode="auto">
          <a:xfrm>
            <a:off x="7740352" y="295275"/>
            <a:ext cx="745752"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lstStyle>
            <a:defPPr>
              <a:defRPr lang="zh-CN"/>
            </a:defPPr>
            <a:lvl1pPr marL="0" indent="0" algn="ctr" rtl="0" eaLnBrk="0" fontAlgn="base" hangingPunct="0">
              <a:spcBef>
                <a:spcPct val="20000"/>
              </a:spcBef>
              <a:spcAft>
                <a:spcPct val="0"/>
              </a:spcAft>
              <a:buClr>
                <a:schemeClr val="folHlink"/>
              </a:buClr>
              <a:buSzPct val="60000"/>
              <a:buFont typeface="Wingdings" panose="05000000000000000000" pitchFamily="2" charset="2"/>
              <a:buChar char="n"/>
              <a:defRPr sz="3200" b="1" i="0" kern="1200">
                <a:solidFill>
                  <a:schemeClr val="tx1"/>
                </a:solidFill>
                <a:latin typeface="Tahoma" panose="020B0604030504040204" pitchFamily="34" charset="0"/>
                <a:ea typeface="楷体_GB2312" pitchFamily="49"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Tahoma" panose="020B0604030504040204" pitchFamily="34" charset="0"/>
                <a:ea typeface="楷体_GB2312" pitchFamily="49" charset="-122"/>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kern="1200">
                <a:solidFill>
                  <a:schemeClr val="tx1"/>
                </a:solidFill>
                <a:latin typeface="Tahoma" panose="020B0604030504040204" pitchFamily="34" charset="0"/>
                <a:ea typeface="楷体_GB2312" pitchFamily="49" charset="-122"/>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9pPr>
          </a:lstStyle>
          <a:p>
            <a:pPr>
              <a:buFont typeface="Wingdings" panose="05000000000000000000" pitchFamily="2" charset="2"/>
              <a:buNone/>
            </a:pPr>
            <a:fld id="{ADA1EADC-4E2C-4E46-BA55-AF355FB637A2}" type="slidenum">
              <a:rPr lang="en-US" altLang="zh-CN" smtClean="0"/>
              <a:pPr>
                <a:buFont typeface="Wingdings" panose="05000000000000000000" pitchFamily="2" charset="2"/>
                <a:buNone/>
              </a:pPr>
              <a:t>29</a:t>
            </a:fld>
            <a:endParaRPr lang="zh-CN"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20"/>
                                        </p:tgtEl>
                                        <p:attrNameLst>
                                          <p:attrName>style.visibility</p:attrName>
                                        </p:attrNameLst>
                                      </p:cBhvr>
                                      <p:to>
                                        <p:strVal val="visible"/>
                                      </p:to>
                                    </p:set>
                                    <p:animEffect transition="in" filter="fade">
                                      <p:cBhvr>
                                        <p:cTn id="7" dur="500"/>
                                        <p:tgtEl>
                                          <p:spTgt spid="1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2"/>
                                        </p:tgtEl>
                                        <p:attrNameLst>
                                          <p:attrName>style.visibility</p:attrName>
                                        </p:attrNameLst>
                                      </p:cBhvr>
                                      <p:to>
                                        <p:strVal val="visible"/>
                                      </p:to>
                                    </p:set>
                                    <p:animEffect transition="in" filter="fade">
                                      <p:cBhvr>
                                        <p:cTn id="12" dur="500"/>
                                        <p:tgtEl>
                                          <p:spTgt spid="122"/>
                                        </p:tgtEl>
                                      </p:cBhvr>
                                    </p:animEffect>
                                  </p:childTnLst>
                                </p:cTn>
                              </p:par>
                              <p:par>
                                <p:cTn id="13" presetID="10" presetClass="entr" presetSubtype="0" fill="hold" nodeType="withEffect">
                                  <p:stCondLst>
                                    <p:cond delay="0"/>
                                  </p:stCondLst>
                                  <p:childTnLst>
                                    <p:set>
                                      <p:cBhvr>
                                        <p:cTn id="14" dur="1" fill="hold">
                                          <p:stCondLst>
                                            <p:cond delay="0"/>
                                          </p:stCondLst>
                                        </p:cTn>
                                        <p:tgtEl>
                                          <p:spTgt spid="122">
                                            <p:txEl>
                                              <p:pRg st="0" end="0"/>
                                            </p:txEl>
                                          </p:spTgt>
                                        </p:tgtEl>
                                        <p:attrNameLst>
                                          <p:attrName>style.visibility</p:attrName>
                                        </p:attrNameLst>
                                      </p:cBhvr>
                                      <p:to>
                                        <p:strVal val="visible"/>
                                      </p:to>
                                    </p:set>
                                    <p:animEffect transition="in" filter="fade">
                                      <p:cBhvr>
                                        <p:cTn id="15" dur="500"/>
                                        <p:tgtEl>
                                          <p:spTgt spid="12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22">
                                            <p:txEl>
                                              <p:pRg st="1" end="1"/>
                                            </p:txEl>
                                          </p:spTgt>
                                        </p:tgtEl>
                                        <p:attrNameLst>
                                          <p:attrName>style.visibility</p:attrName>
                                        </p:attrNameLst>
                                      </p:cBhvr>
                                      <p:to>
                                        <p:strVal val="visible"/>
                                      </p:to>
                                    </p:set>
                                    <p:animEffect transition="in" filter="fade">
                                      <p:cBhvr>
                                        <p:cTn id="18" dur="500"/>
                                        <p:tgtEl>
                                          <p:spTgt spid="122">
                                            <p:txEl>
                                              <p:pRg st="1" end="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22">
                                            <p:txEl>
                                              <p:pRg st="2" end="2"/>
                                            </p:txEl>
                                          </p:spTgt>
                                        </p:tgtEl>
                                        <p:attrNameLst>
                                          <p:attrName>style.visibility</p:attrName>
                                        </p:attrNameLst>
                                      </p:cBhvr>
                                      <p:to>
                                        <p:strVal val="visible"/>
                                      </p:to>
                                    </p:set>
                                    <p:animEffect transition="in" filter="fade">
                                      <p:cBhvr>
                                        <p:cTn id="21" dur="500"/>
                                        <p:tgtEl>
                                          <p:spTgt spid="122">
                                            <p:txEl>
                                              <p:pRg st="2" end="2"/>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22">
                                            <p:txEl>
                                              <p:pRg st="3" end="3"/>
                                            </p:txEl>
                                          </p:spTgt>
                                        </p:tgtEl>
                                        <p:attrNameLst>
                                          <p:attrName>style.visibility</p:attrName>
                                        </p:attrNameLst>
                                      </p:cBhvr>
                                      <p:to>
                                        <p:strVal val="visible"/>
                                      </p:to>
                                    </p:set>
                                    <p:animEffect transition="in" filter="fade">
                                      <p:cBhvr>
                                        <p:cTn id="24" dur="500"/>
                                        <p:tgtEl>
                                          <p:spTgt spid="122">
                                            <p:txEl>
                                              <p:pRg st="3" end="3"/>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nodeType="clickEffect">
                                  <p:stCondLst>
                                    <p:cond delay="0"/>
                                  </p:stCondLst>
                                  <p:childTnLst>
                                    <p:set>
                                      <p:cBhvr>
                                        <p:cTn id="28" dur="1" fill="hold">
                                          <p:stCondLst>
                                            <p:cond delay="0"/>
                                          </p:stCondLst>
                                        </p:cTn>
                                        <p:tgtEl>
                                          <p:spTgt spid="122">
                                            <p:txEl>
                                              <p:pRg st="4" end="4"/>
                                            </p:txEl>
                                          </p:spTgt>
                                        </p:tgtEl>
                                        <p:attrNameLst>
                                          <p:attrName>style.visibility</p:attrName>
                                        </p:attrNameLst>
                                      </p:cBhvr>
                                      <p:to>
                                        <p:strVal val="visible"/>
                                      </p:to>
                                    </p:set>
                                    <p:animEffect transition="in" filter="fade">
                                      <p:cBhvr>
                                        <p:cTn id="29" dur="500"/>
                                        <p:tgtEl>
                                          <p:spTgt spid="1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a:extLst>
              <a:ext uri="{FF2B5EF4-FFF2-40B4-BE49-F238E27FC236}">
                <a16:creationId xmlns:a16="http://schemas.microsoft.com/office/drawing/2014/main" id="{9CFEBDDB-61DC-4F66-8766-E6F2D9A916D8}"/>
              </a:ext>
            </a:extLst>
          </p:cNvPr>
          <p:cNvSpPr>
            <a:spLocks noGrp="1" noChangeArrowheads="1"/>
          </p:cNvSpPr>
          <p:nvPr>
            <p:ph type="title" idx="4294967295"/>
          </p:nvPr>
        </p:nvSpPr>
        <p:spPr>
          <a:xfrm>
            <a:off x="467544" y="627062"/>
            <a:ext cx="6213475" cy="633413"/>
          </a:xfrm>
        </p:spPr>
        <p:txBody>
          <a:bodyPr anchor="ctr"/>
          <a:lstStyle/>
          <a:p>
            <a:pPr eaLnBrk="1" hangingPunct="1"/>
            <a:r>
              <a:rPr lang="en-US" altLang="zh-CN" dirty="0">
                <a:latin typeface="Times New Roman" panose="02020603050405020304" pitchFamily="18" charset="0"/>
              </a:rPr>
              <a:t>DFA M</a:t>
            </a:r>
            <a:r>
              <a:rPr lang="zh-CN" altLang="en-US" dirty="0">
                <a:latin typeface="Times New Roman" panose="02020603050405020304" pitchFamily="18" charset="0"/>
              </a:rPr>
              <a:t>的模拟算法</a:t>
            </a:r>
          </a:p>
        </p:txBody>
      </p:sp>
      <p:sp>
        <p:nvSpPr>
          <p:cNvPr id="53252" name="Rectangle 3">
            <a:extLst>
              <a:ext uri="{FF2B5EF4-FFF2-40B4-BE49-F238E27FC236}">
                <a16:creationId xmlns:a16="http://schemas.microsoft.com/office/drawing/2014/main" id="{2C6B4E09-69F7-466B-AFF3-870F775162E2}"/>
              </a:ext>
            </a:extLst>
          </p:cNvPr>
          <p:cNvSpPr>
            <a:spLocks noGrp="1" noChangeArrowheads="1"/>
          </p:cNvSpPr>
          <p:nvPr>
            <p:ph type="body" idx="4294967295"/>
          </p:nvPr>
        </p:nvSpPr>
        <p:spPr>
          <a:xfrm>
            <a:off x="914400" y="1457325"/>
            <a:ext cx="8229600" cy="5284788"/>
          </a:xfrm>
        </p:spPr>
        <p:txBody>
          <a:bodyPr/>
          <a:lstStyle/>
          <a:p>
            <a:pPr eaLnBrk="1" hangingPunct="1">
              <a:lnSpc>
                <a:spcPct val="90000"/>
              </a:lnSpc>
              <a:spcBef>
                <a:spcPct val="50000"/>
              </a:spcBef>
              <a:buFont typeface="Wingdings" panose="05000000000000000000" pitchFamily="2" charset="2"/>
              <a:buNone/>
            </a:pPr>
            <a:r>
              <a:rPr lang="zh-CN" altLang="en-US" sz="2400" dirty="0">
                <a:latin typeface="Times New Roman" panose="02020603050405020304" pitchFamily="18" charset="0"/>
              </a:rPr>
              <a:t>输入：以</a:t>
            </a:r>
            <a:r>
              <a:rPr lang="en-US" altLang="zh-CN" sz="2400" dirty="0" err="1">
                <a:latin typeface="Times New Roman" panose="02020603050405020304" pitchFamily="18" charset="0"/>
              </a:rPr>
              <a:t>eof</a:t>
            </a:r>
            <a:r>
              <a:rPr lang="zh-CN" altLang="en-US" sz="2400" dirty="0">
                <a:latin typeface="Times New Roman" panose="02020603050405020304" pitchFamily="18" charset="0"/>
              </a:rPr>
              <a:t>结尾的串</a:t>
            </a:r>
            <a:r>
              <a:rPr lang="en-US" altLang="zh-CN" sz="2400" i="1" dirty="0">
                <a:latin typeface="Times New Roman" panose="02020603050405020304" pitchFamily="18" charset="0"/>
              </a:rPr>
              <a:t>x</a:t>
            </a:r>
            <a:r>
              <a:rPr lang="zh-CN" altLang="en-US" sz="2400" dirty="0">
                <a:latin typeface="Times New Roman" panose="02020603050405020304" pitchFamily="18" charset="0"/>
              </a:rPr>
              <a:t>，</a:t>
            </a:r>
            <a:r>
              <a:rPr lang="en-US" altLang="zh-CN" sz="2400" dirty="0">
                <a:latin typeface="Times New Roman" panose="02020603050405020304" pitchFamily="18" charset="0"/>
              </a:rPr>
              <a:t>DFA </a:t>
            </a:r>
            <a:r>
              <a:rPr lang="en-US" altLang="zh-CN" sz="2400" i="1" dirty="0">
                <a:latin typeface="Times New Roman" panose="02020603050405020304" pitchFamily="18" charset="0"/>
              </a:rPr>
              <a:t>M</a:t>
            </a:r>
            <a:r>
              <a:rPr lang="en-US" altLang="zh-CN" sz="2400" dirty="0">
                <a:latin typeface="Times New Roman" panose="02020603050405020304" pitchFamily="18" charset="0"/>
              </a:rPr>
              <a:t> = (</a:t>
            </a:r>
            <a:r>
              <a:rPr lang="en-US" altLang="zh-CN" sz="2400" i="1" dirty="0">
                <a:latin typeface="Times New Roman" panose="02020603050405020304" pitchFamily="18" charset="0"/>
              </a:rPr>
              <a:t>Q</a:t>
            </a:r>
            <a:r>
              <a:rPr lang="zh-CN" altLang="en-US" sz="2400" dirty="0">
                <a:latin typeface="Times New Roman" panose="02020603050405020304" pitchFamily="18" charset="0"/>
              </a:rPr>
              <a:t>，</a:t>
            </a:r>
            <a:r>
              <a:rPr lang="en-US" altLang="zh-CN" sz="2400" i="1" dirty="0">
                <a:latin typeface="Times New Roman" panose="02020603050405020304" pitchFamily="18" charset="0"/>
              </a:rPr>
              <a:t>Σ</a:t>
            </a:r>
            <a:r>
              <a:rPr lang="zh-CN" altLang="en-US" sz="2400" dirty="0">
                <a:latin typeface="Times New Roman" panose="02020603050405020304" pitchFamily="18" charset="0"/>
              </a:rPr>
              <a:t>，</a:t>
            </a:r>
            <a:r>
              <a:rPr lang="en-US" altLang="zh-CN" sz="2400" i="1" dirty="0">
                <a:latin typeface="Times New Roman" panose="02020603050405020304" pitchFamily="18" charset="0"/>
              </a:rPr>
              <a:t>δ</a:t>
            </a:r>
            <a:r>
              <a:rPr lang="zh-CN" altLang="en-US" sz="2400" dirty="0">
                <a:latin typeface="Times New Roman" panose="02020603050405020304" pitchFamily="18" charset="0"/>
              </a:rPr>
              <a:t>，</a:t>
            </a:r>
            <a:r>
              <a:rPr lang="en-US" altLang="zh-CN" sz="2400" i="1" dirty="0">
                <a:latin typeface="Times New Roman" panose="02020603050405020304" pitchFamily="18" charset="0"/>
              </a:rPr>
              <a:t>q</a:t>
            </a:r>
            <a:r>
              <a:rPr lang="en-US" altLang="zh-CN" sz="2400" baseline="-25000" dirty="0">
                <a:latin typeface="Times New Roman" panose="02020603050405020304" pitchFamily="18" charset="0"/>
              </a:rPr>
              <a:t>0</a:t>
            </a:r>
            <a:r>
              <a:rPr lang="zh-CN" altLang="en-US" sz="2400" dirty="0">
                <a:latin typeface="Times New Roman" panose="02020603050405020304" pitchFamily="18" charset="0"/>
              </a:rPr>
              <a:t>，</a:t>
            </a:r>
            <a:r>
              <a:rPr lang="en-US" altLang="zh-CN" sz="2400" i="1" dirty="0">
                <a:latin typeface="Times New Roman" panose="02020603050405020304" pitchFamily="18" charset="0"/>
              </a:rPr>
              <a:t>F</a:t>
            </a:r>
            <a:r>
              <a:rPr lang="en-US" altLang="zh-CN" sz="2400" dirty="0">
                <a:latin typeface="Times New Roman" panose="02020603050405020304" pitchFamily="18" charset="0"/>
              </a:rPr>
              <a:t>)</a:t>
            </a:r>
            <a:r>
              <a:rPr lang="zh-CN" altLang="en-US" sz="2400" dirty="0">
                <a:latin typeface="Times New Roman" panose="02020603050405020304" pitchFamily="18" charset="0"/>
              </a:rPr>
              <a:t>；</a:t>
            </a:r>
          </a:p>
          <a:p>
            <a:pPr eaLnBrk="1" hangingPunct="1">
              <a:lnSpc>
                <a:spcPct val="90000"/>
              </a:lnSpc>
              <a:spcBef>
                <a:spcPct val="50000"/>
              </a:spcBef>
              <a:buFont typeface="Wingdings" panose="05000000000000000000" pitchFamily="2" charset="2"/>
              <a:buNone/>
            </a:pPr>
            <a:r>
              <a:rPr lang="zh-CN" altLang="en-US" sz="2400" dirty="0">
                <a:latin typeface="Times New Roman" panose="02020603050405020304" pitchFamily="18" charset="0"/>
              </a:rPr>
              <a:t>输出：如果</a:t>
            </a:r>
            <a:r>
              <a:rPr lang="en-US" altLang="zh-CN" sz="2400" i="1" dirty="0">
                <a:latin typeface="Times New Roman" panose="02020603050405020304" pitchFamily="18" charset="0"/>
              </a:rPr>
              <a:t>M</a:t>
            </a:r>
            <a:r>
              <a:rPr lang="zh-CN" altLang="en-US" sz="2400" dirty="0">
                <a:latin typeface="Times New Roman" panose="02020603050405020304" pitchFamily="18" charset="0"/>
              </a:rPr>
              <a:t>接受</a:t>
            </a:r>
            <a:r>
              <a:rPr lang="en-US" altLang="zh-CN" sz="2400" i="1" dirty="0">
                <a:latin typeface="Times New Roman" panose="02020603050405020304" pitchFamily="18" charset="0"/>
              </a:rPr>
              <a:t>x</a:t>
            </a:r>
            <a:r>
              <a:rPr lang="zh-CN" altLang="en-US" sz="2400" dirty="0">
                <a:latin typeface="Times New Roman" panose="02020603050405020304" pitchFamily="18" charset="0"/>
              </a:rPr>
              <a:t>则输出“</a:t>
            </a:r>
            <a:r>
              <a:rPr lang="en-US" altLang="zh-CN" sz="2400" dirty="0">
                <a:latin typeface="Times New Roman" panose="02020603050405020304" pitchFamily="18" charset="0"/>
              </a:rPr>
              <a:t>yes”</a:t>
            </a:r>
            <a:r>
              <a:rPr lang="zh-CN" altLang="en-US" sz="2400" dirty="0">
                <a:latin typeface="Times New Roman" panose="02020603050405020304" pitchFamily="18" charset="0"/>
              </a:rPr>
              <a:t>，如果</a:t>
            </a:r>
            <a:r>
              <a:rPr lang="en-US" altLang="zh-CN" sz="2400" dirty="0">
                <a:latin typeface="Times New Roman" panose="02020603050405020304" pitchFamily="18" charset="0"/>
              </a:rPr>
              <a:t>M</a:t>
            </a:r>
            <a:r>
              <a:rPr lang="zh-CN" altLang="en-US" sz="2400" dirty="0">
                <a:latin typeface="Times New Roman" panose="02020603050405020304" pitchFamily="18" charset="0"/>
              </a:rPr>
              <a:t>不接受</a:t>
            </a:r>
            <a:r>
              <a:rPr lang="en-US" altLang="zh-CN" sz="2400" i="1" dirty="0">
                <a:latin typeface="Times New Roman" panose="02020603050405020304" pitchFamily="18" charset="0"/>
              </a:rPr>
              <a:t>x</a:t>
            </a:r>
            <a:r>
              <a:rPr lang="zh-CN" altLang="en-US" sz="2400" dirty="0">
                <a:latin typeface="Times New Roman" panose="02020603050405020304" pitchFamily="18" charset="0"/>
              </a:rPr>
              <a:t>则输出“</a:t>
            </a:r>
            <a:r>
              <a:rPr lang="en-US" altLang="zh-CN" sz="2400" dirty="0">
                <a:latin typeface="Times New Roman" panose="02020603050405020304" pitchFamily="18" charset="0"/>
              </a:rPr>
              <a:t>no”</a:t>
            </a:r>
            <a:endParaRPr lang="en-US" altLang="zh-CN" sz="2400" dirty="0">
              <a:latin typeface="Times New Roman" panose="02020603050405020304" pitchFamily="18" charset="0"/>
              <a:ea typeface="宋体" panose="02010600030101010101" pitchFamily="2" charset="-122"/>
            </a:endParaRPr>
          </a:p>
          <a:p>
            <a:pPr eaLnBrk="1" hangingPunct="1">
              <a:lnSpc>
                <a:spcPct val="90000"/>
              </a:lnSpc>
              <a:spcBef>
                <a:spcPct val="50000"/>
              </a:spcBef>
              <a:buFont typeface="Wingdings" panose="05000000000000000000" pitchFamily="2" charset="2"/>
              <a:buNone/>
            </a:pPr>
            <a:r>
              <a:rPr lang="zh-CN" altLang="en-US" sz="2400" dirty="0">
                <a:latin typeface="Times New Roman" panose="02020603050405020304" pitchFamily="18" charset="0"/>
              </a:rPr>
              <a:t>步骤：</a:t>
            </a:r>
          </a:p>
          <a:p>
            <a:pPr lvl="2" eaLnBrk="1" hangingPunct="1">
              <a:buFont typeface="Wingdings" panose="05000000000000000000" pitchFamily="2" charset="2"/>
              <a:buNone/>
            </a:pPr>
            <a:r>
              <a:rPr lang="en-US" altLang="zh-CN" sz="2000" dirty="0">
                <a:solidFill>
                  <a:schemeClr val="accent2">
                    <a:lumMod val="60000"/>
                    <a:lumOff val="40000"/>
                  </a:schemeClr>
                </a:solidFill>
                <a:latin typeface="Times New Roman" panose="02020603050405020304" pitchFamily="18" charset="0"/>
              </a:rPr>
              <a:t>1 	</a:t>
            </a:r>
            <a:r>
              <a:rPr lang="en-US" altLang="zh-CN" sz="2000" i="1" dirty="0">
                <a:solidFill>
                  <a:schemeClr val="accent2">
                    <a:lumMod val="60000"/>
                    <a:lumOff val="40000"/>
                  </a:schemeClr>
                </a:solidFill>
                <a:latin typeface="Times New Roman" panose="02020603050405020304" pitchFamily="18" charset="0"/>
              </a:rPr>
              <a:t>s</a:t>
            </a:r>
            <a:r>
              <a:rPr lang="en-US" altLang="zh-CN" sz="2000" dirty="0">
                <a:solidFill>
                  <a:schemeClr val="accent2">
                    <a:lumMod val="60000"/>
                    <a:lumOff val="40000"/>
                  </a:schemeClr>
                </a:solidFill>
                <a:latin typeface="Times New Roman" panose="02020603050405020304" pitchFamily="18" charset="0"/>
              </a:rPr>
              <a:t> = </a:t>
            </a:r>
            <a:r>
              <a:rPr lang="en-US" altLang="zh-CN" sz="2000" i="1" dirty="0">
                <a:solidFill>
                  <a:schemeClr val="accent2">
                    <a:lumMod val="60000"/>
                    <a:lumOff val="40000"/>
                  </a:schemeClr>
                </a:solidFill>
                <a:latin typeface="Times New Roman" panose="02020603050405020304" pitchFamily="18" charset="0"/>
              </a:rPr>
              <a:t>q</a:t>
            </a:r>
            <a:r>
              <a:rPr lang="en-US" altLang="zh-CN" sz="2000" baseline="-25000" dirty="0">
                <a:solidFill>
                  <a:schemeClr val="accent2">
                    <a:lumMod val="60000"/>
                    <a:lumOff val="40000"/>
                  </a:schemeClr>
                </a:solidFill>
                <a:latin typeface="Times New Roman" panose="02020603050405020304" pitchFamily="18" charset="0"/>
              </a:rPr>
              <a:t>0</a:t>
            </a:r>
            <a:r>
              <a:rPr lang="en-US" altLang="zh-CN" sz="2000" dirty="0">
                <a:solidFill>
                  <a:schemeClr val="accent2">
                    <a:lumMod val="60000"/>
                    <a:lumOff val="40000"/>
                  </a:schemeClr>
                </a:solidFill>
                <a:latin typeface="Times New Roman" panose="02020603050405020304" pitchFamily="18" charset="0"/>
              </a:rPr>
              <a:t>;</a:t>
            </a:r>
          </a:p>
          <a:p>
            <a:pPr lvl="2" eaLnBrk="1" hangingPunct="1">
              <a:buFont typeface="Wingdings" panose="05000000000000000000" pitchFamily="2" charset="2"/>
              <a:buNone/>
            </a:pPr>
            <a:r>
              <a:rPr lang="en-US" altLang="zh-CN" sz="2000" dirty="0">
                <a:solidFill>
                  <a:schemeClr val="accent2">
                    <a:lumMod val="60000"/>
                    <a:lumOff val="40000"/>
                  </a:schemeClr>
                </a:solidFill>
                <a:latin typeface="Times New Roman" panose="02020603050405020304" pitchFamily="18" charset="0"/>
              </a:rPr>
              <a:t>2 	</a:t>
            </a:r>
            <a:r>
              <a:rPr lang="en-US" altLang="zh-CN" sz="2000" i="1" dirty="0">
                <a:solidFill>
                  <a:schemeClr val="accent2">
                    <a:lumMod val="60000"/>
                    <a:lumOff val="40000"/>
                  </a:schemeClr>
                </a:solidFill>
                <a:latin typeface="Times New Roman" panose="02020603050405020304" pitchFamily="18" charset="0"/>
              </a:rPr>
              <a:t>c</a:t>
            </a:r>
            <a:r>
              <a:rPr lang="en-US" altLang="zh-CN" sz="2000" dirty="0">
                <a:solidFill>
                  <a:schemeClr val="accent2">
                    <a:lumMod val="60000"/>
                    <a:lumOff val="40000"/>
                  </a:schemeClr>
                </a:solidFill>
                <a:latin typeface="Times New Roman" panose="02020603050405020304" pitchFamily="18" charset="0"/>
              </a:rPr>
              <a:t> = </a:t>
            </a:r>
            <a:r>
              <a:rPr lang="en-US" altLang="zh-CN" sz="2000" i="1" dirty="0" err="1">
                <a:solidFill>
                  <a:schemeClr val="accent2">
                    <a:lumMod val="60000"/>
                    <a:lumOff val="40000"/>
                  </a:schemeClr>
                </a:solidFill>
                <a:latin typeface="Times New Roman" panose="02020603050405020304" pitchFamily="18" charset="0"/>
              </a:rPr>
              <a:t>getchar</a:t>
            </a:r>
            <a:r>
              <a:rPr lang="en-US" altLang="zh-CN" sz="2000" dirty="0">
                <a:solidFill>
                  <a:schemeClr val="accent2">
                    <a:lumMod val="60000"/>
                    <a:lumOff val="40000"/>
                  </a:schemeClr>
                </a:solidFill>
                <a:latin typeface="Times New Roman" panose="02020603050405020304" pitchFamily="18" charset="0"/>
              </a:rPr>
              <a:t>(</a:t>
            </a:r>
            <a:r>
              <a:rPr lang="en-US" altLang="zh-CN" sz="2000" i="1" dirty="0">
                <a:solidFill>
                  <a:schemeClr val="accent2">
                    <a:lumMod val="60000"/>
                    <a:lumOff val="40000"/>
                  </a:schemeClr>
                </a:solidFill>
                <a:latin typeface="Times New Roman" panose="02020603050405020304" pitchFamily="18" charset="0"/>
              </a:rPr>
              <a:t>x</a:t>
            </a:r>
            <a:r>
              <a:rPr lang="en-US" altLang="zh-CN" sz="2000" dirty="0">
                <a:solidFill>
                  <a:schemeClr val="accent2">
                    <a:lumMod val="60000"/>
                    <a:lumOff val="40000"/>
                  </a:schemeClr>
                </a:solidFill>
                <a:latin typeface="Times New Roman" panose="02020603050405020304" pitchFamily="18" charset="0"/>
              </a:rPr>
              <a:t>);</a:t>
            </a:r>
          </a:p>
          <a:p>
            <a:pPr lvl="2" eaLnBrk="1" hangingPunct="1">
              <a:buFont typeface="Wingdings" panose="05000000000000000000" pitchFamily="2" charset="2"/>
              <a:buNone/>
            </a:pPr>
            <a:r>
              <a:rPr lang="en-US" altLang="zh-CN" sz="2000" dirty="0">
                <a:solidFill>
                  <a:schemeClr val="accent2">
                    <a:lumMod val="60000"/>
                    <a:lumOff val="40000"/>
                  </a:schemeClr>
                </a:solidFill>
                <a:latin typeface="Times New Roman" panose="02020603050405020304" pitchFamily="18" charset="0"/>
              </a:rPr>
              <a:t>3 	while (</a:t>
            </a:r>
            <a:r>
              <a:rPr lang="en-US" altLang="zh-CN" sz="2000" i="1" dirty="0">
                <a:solidFill>
                  <a:schemeClr val="accent2">
                    <a:lumMod val="60000"/>
                    <a:lumOff val="40000"/>
                  </a:schemeClr>
                </a:solidFill>
                <a:latin typeface="Times New Roman" panose="02020603050405020304" pitchFamily="18" charset="0"/>
              </a:rPr>
              <a:t>c</a:t>
            </a:r>
            <a:r>
              <a:rPr lang="en-US" altLang="zh-CN" sz="2000" dirty="0">
                <a:solidFill>
                  <a:schemeClr val="accent2">
                    <a:lumMod val="60000"/>
                    <a:lumOff val="40000"/>
                  </a:schemeClr>
                </a:solidFill>
                <a:latin typeface="Times New Roman" panose="02020603050405020304" pitchFamily="18" charset="0"/>
              </a:rPr>
              <a:t> != </a:t>
            </a:r>
            <a:r>
              <a:rPr lang="en-US" altLang="zh-CN" sz="2000" dirty="0" err="1">
                <a:solidFill>
                  <a:schemeClr val="accent2">
                    <a:lumMod val="60000"/>
                    <a:lumOff val="40000"/>
                  </a:schemeClr>
                </a:solidFill>
                <a:latin typeface="Times New Roman" panose="02020603050405020304" pitchFamily="18" charset="0"/>
              </a:rPr>
              <a:t>eof</a:t>
            </a:r>
            <a:r>
              <a:rPr lang="en-US" altLang="zh-CN" sz="2000" dirty="0">
                <a:solidFill>
                  <a:schemeClr val="accent2">
                    <a:lumMod val="60000"/>
                    <a:lumOff val="40000"/>
                  </a:schemeClr>
                </a:solidFill>
                <a:latin typeface="Times New Roman" panose="02020603050405020304" pitchFamily="18" charset="0"/>
              </a:rPr>
              <a:t>) {</a:t>
            </a:r>
          </a:p>
          <a:p>
            <a:pPr lvl="2" eaLnBrk="1" hangingPunct="1">
              <a:buFont typeface="Wingdings" panose="05000000000000000000" pitchFamily="2" charset="2"/>
              <a:buNone/>
            </a:pPr>
            <a:r>
              <a:rPr lang="en-US" altLang="zh-CN" sz="2000" dirty="0">
                <a:solidFill>
                  <a:schemeClr val="accent2">
                    <a:lumMod val="60000"/>
                    <a:lumOff val="40000"/>
                  </a:schemeClr>
                </a:solidFill>
                <a:latin typeface="Times New Roman" panose="02020603050405020304" pitchFamily="18" charset="0"/>
              </a:rPr>
              <a:t>4 	    </a:t>
            </a:r>
            <a:r>
              <a:rPr lang="en-US" altLang="zh-CN" sz="2000" i="1" dirty="0">
                <a:solidFill>
                  <a:schemeClr val="accent2">
                    <a:lumMod val="60000"/>
                    <a:lumOff val="40000"/>
                  </a:schemeClr>
                </a:solidFill>
                <a:latin typeface="Times New Roman" panose="02020603050405020304" pitchFamily="18" charset="0"/>
              </a:rPr>
              <a:t>s</a:t>
            </a:r>
            <a:r>
              <a:rPr lang="en-US" altLang="zh-CN" sz="2000" dirty="0">
                <a:solidFill>
                  <a:schemeClr val="accent2">
                    <a:lumMod val="60000"/>
                    <a:lumOff val="40000"/>
                  </a:schemeClr>
                </a:solidFill>
                <a:latin typeface="Times New Roman" panose="02020603050405020304" pitchFamily="18" charset="0"/>
              </a:rPr>
              <a:t> = </a:t>
            </a:r>
            <a:r>
              <a:rPr lang="en-US" altLang="zh-CN" sz="2000" i="1" dirty="0">
                <a:solidFill>
                  <a:schemeClr val="accent2">
                    <a:lumMod val="60000"/>
                    <a:lumOff val="40000"/>
                  </a:schemeClr>
                </a:solidFill>
                <a:latin typeface="Times New Roman" panose="02020603050405020304" pitchFamily="18" charset="0"/>
              </a:rPr>
              <a:t>move</a:t>
            </a:r>
            <a:r>
              <a:rPr lang="en-US" altLang="zh-CN" sz="2000" dirty="0">
                <a:solidFill>
                  <a:schemeClr val="accent2">
                    <a:lumMod val="60000"/>
                    <a:lumOff val="40000"/>
                  </a:schemeClr>
                </a:solidFill>
                <a:latin typeface="Times New Roman" panose="02020603050405020304" pitchFamily="18" charset="0"/>
              </a:rPr>
              <a:t>(</a:t>
            </a:r>
            <a:r>
              <a:rPr lang="en-US" altLang="zh-CN" sz="2000" i="1" dirty="0">
                <a:solidFill>
                  <a:schemeClr val="accent2">
                    <a:lumMod val="60000"/>
                    <a:lumOff val="40000"/>
                  </a:schemeClr>
                </a:solidFill>
                <a:latin typeface="Times New Roman" panose="02020603050405020304" pitchFamily="18" charset="0"/>
              </a:rPr>
              <a:t>s</a:t>
            </a:r>
            <a:r>
              <a:rPr lang="en-US" altLang="zh-CN" sz="2000" dirty="0">
                <a:solidFill>
                  <a:schemeClr val="accent2">
                    <a:lumMod val="60000"/>
                    <a:lumOff val="40000"/>
                  </a:schemeClr>
                </a:solidFill>
                <a:latin typeface="Times New Roman" panose="02020603050405020304" pitchFamily="18" charset="0"/>
              </a:rPr>
              <a:t>, </a:t>
            </a:r>
            <a:r>
              <a:rPr lang="en-US" altLang="zh-CN" sz="2000" i="1" dirty="0">
                <a:solidFill>
                  <a:schemeClr val="accent2">
                    <a:lumMod val="60000"/>
                    <a:lumOff val="40000"/>
                  </a:schemeClr>
                </a:solidFill>
                <a:latin typeface="Times New Roman" panose="02020603050405020304" pitchFamily="18" charset="0"/>
              </a:rPr>
              <a:t>c</a:t>
            </a:r>
            <a:r>
              <a:rPr lang="en-US" altLang="zh-CN" sz="2000" dirty="0">
                <a:solidFill>
                  <a:schemeClr val="accent2">
                    <a:lumMod val="60000"/>
                    <a:lumOff val="40000"/>
                  </a:schemeClr>
                </a:solidFill>
                <a:latin typeface="Times New Roman" panose="02020603050405020304" pitchFamily="18" charset="0"/>
              </a:rPr>
              <a:t>);</a:t>
            </a:r>
          </a:p>
          <a:p>
            <a:pPr lvl="2" eaLnBrk="1" hangingPunct="1">
              <a:buFont typeface="Wingdings" panose="05000000000000000000" pitchFamily="2" charset="2"/>
              <a:buNone/>
            </a:pPr>
            <a:r>
              <a:rPr lang="en-US" altLang="zh-CN" sz="2000" dirty="0">
                <a:solidFill>
                  <a:schemeClr val="accent2">
                    <a:lumMod val="60000"/>
                    <a:lumOff val="40000"/>
                  </a:schemeClr>
                </a:solidFill>
                <a:latin typeface="Times New Roman" panose="02020603050405020304" pitchFamily="18" charset="0"/>
              </a:rPr>
              <a:t>5 	    </a:t>
            </a:r>
            <a:r>
              <a:rPr lang="en-US" altLang="zh-CN" sz="2000" i="1" dirty="0">
                <a:solidFill>
                  <a:schemeClr val="accent2">
                    <a:lumMod val="60000"/>
                    <a:lumOff val="40000"/>
                  </a:schemeClr>
                </a:solidFill>
                <a:latin typeface="Times New Roman" panose="02020603050405020304" pitchFamily="18" charset="0"/>
              </a:rPr>
              <a:t>c</a:t>
            </a:r>
            <a:r>
              <a:rPr lang="en-US" altLang="zh-CN" sz="2000" dirty="0">
                <a:solidFill>
                  <a:schemeClr val="accent2">
                    <a:lumMod val="60000"/>
                    <a:lumOff val="40000"/>
                  </a:schemeClr>
                </a:solidFill>
                <a:latin typeface="Times New Roman" panose="02020603050405020304" pitchFamily="18" charset="0"/>
              </a:rPr>
              <a:t> = </a:t>
            </a:r>
            <a:r>
              <a:rPr lang="en-US" altLang="zh-CN" sz="2000" i="1" dirty="0" err="1">
                <a:solidFill>
                  <a:schemeClr val="accent2">
                    <a:lumMod val="60000"/>
                    <a:lumOff val="40000"/>
                  </a:schemeClr>
                </a:solidFill>
                <a:latin typeface="Times New Roman" panose="02020603050405020304" pitchFamily="18" charset="0"/>
              </a:rPr>
              <a:t>getchar</a:t>
            </a:r>
            <a:r>
              <a:rPr lang="en-US" altLang="zh-CN" sz="2000" dirty="0">
                <a:solidFill>
                  <a:schemeClr val="accent2">
                    <a:lumMod val="60000"/>
                    <a:lumOff val="40000"/>
                  </a:schemeClr>
                </a:solidFill>
                <a:latin typeface="Times New Roman" panose="02020603050405020304" pitchFamily="18" charset="0"/>
              </a:rPr>
              <a:t>(</a:t>
            </a:r>
            <a:r>
              <a:rPr lang="en-US" altLang="zh-CN" sz="2000" i="1" dirty="0">
                <a:solidFill>
                  <a:schemeClr val="accent2">
                    <a:lumMod val="60000"/>
                    <a:lumOff val="40000"/>
                  </a:schemeClr>
                </a:solidFill>
                <a:latin typeface="Times New Roman" panose="02020603050405020304" pitchFamily="18" charset="0"/>
              </a:rPr>
              <a:t>x</a:t>
            </a:r>
            <a:r>
              <a:rPr lang="en-US" altLang="zh-CN" sz="2000" dirty="0">
                <a:solidFill>
                  <a:schemeClr val="accent2">
                    <a:lumMod val="60000"/>
                    <a:lumOff val="40000"/>
                  </a:schemeClr>
                </a:solidFill>
                <a:latin typeface="Times New Roman" panose="02020603050405020304" pitchFamily="18" charset="0"/>
              </a:rPr>
              <a:t>);</a:t>
            </a:r>
          </a:p>
          <a:p>
            <a:pPr lvl="2" eaLnBrk="1" hangingPunct="1">
              <a:buFont typeface="Wingdings" panose="05000000000000000000" pitchFamily="2" charset="2"/>
              <a:buNone/>
            </a:pPr>
            <a:r>
              <a:rPr lang="en-US" altLang="zh-CN" sz="2000" dirty="0">
                <a:solidFill>
                  <a:schemeClr val="accent2">
                    <a:lumMod val="60000"/>
                    <a:lumOff val="40000"/>
                  </a:schemeClr>
                </a:solidFill>
                <a:latin typeface="Times New Roman" panose="02020603050405020304" pitchFamily="18" charset="0"/>
              </a:rPr>
              <a:t>6 	}</a:t>
            </a:r>
          </a:p>
          <a:p>
            <a:pPr lvl="2" eaLnBrk="1" hangingPunct="1">
              <a:buFont typeface="Wingdings" panose="05000000000000000000" pitchFamily="2" charset="2"/>
              <a:buNone/>
            </a:pPr>
            <a:r>
              <a:rPr lang="en-US" altLang="zh-CN" sz="2000" dirty="0">
                <a:solidFill>
                  <a:schemeClr val="accent2">
                    <a:lumMod val="60000"/>
                    <a:lumOff val="40000"/>
                  </a:schemeClr>
                </a:solidFill>
                <a:latin typeface="Times New Roman" panose="02020603050405020304" pitchFamily="18" charset="0"/>
              </a:rPr>
              <a:t>7 	if </a:t>
            </a:r>
            <a:r>
              <a:rPr lang="en-US" altLang="zh-CN" sz="2000" i="1" dirty="0" err="1">
                <a:solidFill>
                  <a:schemeClr val="accent2">
                    <a:lumMod val="60000"/>
                    <a:lumOff val="40000"/>
                  </a:schemeClr>
                </a:solidFill>
                <a:latin typeface="Times New Roman" panose="02020603050405020304" pitchFamily="18" charset="0"/>
              </a:rPr>
              <a:t>s</a:t>
            </a:r>
            <a:r>
              <a:rPr lang="en-US" altLang="zh-CN" sz="2000" dirty="0" err="1">
                <a:solidFill>
                  <a:schemeClr val="accent2">
                    <a:lumMod val="60000"/>
                    <a:lumOff val="40000"/>
                  </a:schemeClr>
                </a:solidFill>
                <a:latin typeface="Times New Roman" panose="02020603050405020304" pitchFamily="18" charset="0"/>
              </a:rPr>
              <a:t>∈</a:t>
            </a:r>
            <a:r>
              <a:rPr lang="en-US" altLang="zh-CN" sz="2000" i="1" dirty="0" err="1">
                <a:solidFill>
                  <a:schemeClr val="accent2">
                    <a:lumMod val="60000"/>
                    <a:lumOff val="40000"/>
                  </a:schemeClr>
                </a:solidFill>
                <a:latin typeface="Times New Roman" panose="02020603050405020304" pitchFamily="18" charset="0"/>
              </a:rPr>
              <a:t>F</a:t>
            </a:r>
            <a:r>
              <a:rPr lang="en-US" altLang="zh-CN" sz="2000" dirty="0">
                <a:solidFill>
                  <a:schemeClr val="accent2">
                    <a:lumMod val="60000"/>
                    <a:lumOff val="40000"/>
                  </a:schemeClr>
                </a:solidFill>
                <a:latin typeface="Times New Roman" panose="02020603050405020304" pitchFamily="18" charset="0"/>
              </a:rPr>
              <a:t> return “yes”</a:t>
            </a:r>
          </a:p>
          <a:p>
            <a:pPr lvl="2" eaLnBrk="1" hangingPunct="1">
              <a:buFont typeface="Wingdings" panose="05000000000000000000" pitchFamily="2" charset="2"/>
              <a:buNone/>
            </a:pPr>
            <a:r>
              <a:rPr lang="en-US" altLang="zh-CN" sz="2000" dirty="0">
                <a:solidFill>
                  <a:schemeClr val="accent2">
                    <a:lumMod val="60000"/>
                    <a:lumOff val="40000"/>
                  </a:schemeClr>
                </a:solidFill>
                <a:latin typeface="Times New Roman" panose="02020603050405020304" pitchFamily="18" charset="0"/>
              </a:rPr>
              <a:t>8 	else return “no”; </a:t>
            </a:r>
          </a:p>
        </p:txBody>
      </p:sp>
      <p:sp>
        <p:nvSpPr>
          <p:cNvPr id="5" name="灯片编号占位符 5">
            <a:extLst>
              <a:ext uri="{FF2B5EF4-FFF2-40B4-BE49-F238E27FC236}">
                <a16:creationId xmlns:a16="http://schemas.microsoft.com/office/drawing/2014/main" id="{2ED820E2-89A6-4BBB-9116-031CB95AAAFC}"/>
              </a:ext>
            </a:extLst>
          </p:cNvPr>
          <p:cNvSpPr txBox="1">
            <a:spLocks noChangeArrowheads="1"/>
          </p:cNvSpPr>
          <p:nvPr/>
        </p:nvSpPr>
        <p:spPr bwMode="auto">
          <a:xfrm>
            <a:off x="7740352" y="295275"/>
            <a:ext cx="745752"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lstStyle>
            <a:defPPr>
              <a:defRPr lang="zh-CN"/>
            </a:defPPr>
            <a:lvl1pPr marL="0" indent="0" algn="ctr" rtl="0" eaLnBrk="0" fontAlgn="base" hangingPunct="0">
              <a:spcBef>
                <a:spcPct val="20000"/>
              </a:spcBef>
              <a:spcAft>
                <a:spcPct val="0"/>
              </a:spcAft>
              <a:buClr>
                <a:schemeClr val="folHlink"/>
              </a:buClr>
              <a:buSzPct val="60000"/>
              <a:buFont typeface="Wingdings" panose="05000000000000000000" pitchFamily="2" charset="2"/>
              <a:buChar char="n"/>
              <a:defRPr sz="3200" b="1" i="0" kern="1200">
                <a:solidFill>
                  <a:schemeClr val="tx1"/>
                </a:solidFill>
                <a:latin typeface="Tahoma" panose="020B0604030504040204" pitchFamily="34" charset="0"/>
                <a:ea typeface="楷体_GB2312" pitchFamily="49"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Tahoma" panose="020B0604030504040204" pitchFamily="34" charset="0"/>
                <a:ea typeface="楷体_GB2312" pitchFamily="49" charset="-122"/>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kern="1200">
                <a:solidFill>
                  <a:schemeClr val="tx1"/>
                </a:solidFill>
                <a:latin typeface="Tahoma" panose="020B0604030504040204" pitchFamily="34" charset="0"/>
                <a:ea typeface="楷体_GB2312" pitchFamily="49" charset="-122"/>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9pPr>
          </a:lstStyle>
          <a:p>
            <a:pPr>
              <a:buFont typeface="Wingdings" panose="05000000000000000000" pitchFamily="2" charset="2"/>
              <a:buNone/>
            </a:pPr>
            <a:fld id="{ADA1EADC-4E2C-4E46-BA55-AF355FB637A2}" type="slidenum">
              <a:rPr lang="en-US" altLang="zh-CN" smtClean="0"/>
              <a:pPr>
                <a:buFont typeface="Wingdings" panose="05000000000000000000" pitchFamily="2" charset="2"/>
                <a:buNone/>
              </a:pPr>
              <a:t>3</a:t>
            </a:fld>
            <a:endParaRPr lang="zh-CN" altLang="en-US" dirty="0"/>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6D9112-77BB-4C8F-BFCB-E44AE8744920}"/>
              </a:ext>
            </a:extLst>
          </p:cNvPr>
          <p:cNvSpPr>
            <a:spLocks noGrp="1"/>
          </p:cNvSpPr>
          <p:nvPr>
            <p:ph type="title"/>
          </p:nvPr>
        </p:nvSpPr>
        <p:spPr/>
        <p:txBody>
          <a:bodyPr/>
          <a:lstStyle/>
          <a:p>
            <a:r>
              <a:rPr lang="zh-CN" altLang="en-US" dirty="0"/>
              <a:t>练习</a:t>
            </a:r>
          </a:p>
        </p:txBody>
      </p:sp>
      <p:sp>
        <p:nvSpPr>
          <p:cNvPr id="3" name="内容占位符 2">
            <a:extLst>
              <a:ext uri="{FF2B5EF4-FFF2-40B4-BE49-F238E27FC236}">
                <a16:creationId xmlns:a16="http://schemas.microsoft.com/office/drawing/2014/main" id="{325B33D4-702E-4B28-AD07-DD9C88BA20D9}"/>
              </a:ext>
            </a:extLst>
          </p:cNvPr>
          <p:cNvSpPr>
            <a:spLocks noGrp="1"/>
          </p:cNvSpPr>
          <p:nvPr>
            <p:ph idx="1"/>
          </p:nvPr>
        </p:nvSpPr>
        <p:spPr/>
        <p:txBody>
          <a:bodyPr/>
          <a:lstStyle/>
          <a:p>
            <a:r>
              <a:rPr lang="zh-CN" altLang="en-US" dirty="0"/>
              <a:t>请给出与以下正则表达式等价的正则文法与</a:t>
            </a:r>
            <a:r>
              <a:rPr lang="en-US" altLang="zh-CN" dirty="0"/>
              <a:t>DFA</a:t>
            </a:r>
            <a:r>
              <a:rPr lang="zh-CN" altLang="en-US" dirty="0"/>
              <a:t>：</a:t>
            </a:r>
            <a:endParaRPr lang="en-US" altLang="zh-CN" dirty="0"/>
          </a:p>
          <a:p>
            <a:pPr lvl="1"/>
            <a:r>
              <a:rPr lang="en-US" altLang="zh-CN" dirty="0"/>
              <a:t>z(x</a:t>
            </a:r>
            <a:r>
              <a:rPr lang="en-US" altLang="zh-CN" baseline="30000" dirty="0"/>
              <a:t>+</a:t>
            </a:r>
            <a:r>
              <a:rPr lang="en-US" altLang="zh-CN" dirty="0"/>
              <a:t>|</a:t>
            </a:r>
            <a:r>
              <a:rPr lang="en-US" altLang="zh-CN" dirty="0" err="1"/>
              <a:t>xy</a:t>
            </a:r>
            <a:r>
              <a:rPr lang="en-US" altLang="zh-CN" dirty="0"/>
              <a:t>*)z</a:t>
            </a:r>
            <a:r>
              <a:rPr lang="en-US" altLang="zh-CN" baseline="30000" dirty="0"/>
              <a:t>+</a:t>
            </a:r>
            <a:endParaRPr lang="zh-CN" altLang="en-US" baseline="30000" dirty="0"/>
          </a:p>
        </p:txBody>
      </p:sp>
      <p:sp>
        <p:nvSpPr>
          <p:cNvPr id="4" name="灯片编号占位符 3">
            <a:extLst>
              <a:ext uri="{FF2B5EF4-FFF2-40B4-BE49-F238E27FC236}">
                <a16:creationId xmlns:a16="http://schemas.microsoft.com/office/drawing/2014/main" id="{0BF6E7B7-6D75-4A02-9E33-41243A445D18}"/>
              </a:ext>
            </a:extLst>
          </p:cNvPr>
          <p:cNvSpPr>
            <a:spLocks noGrp="1"/>
          </p:cNvSpPr>
          <p:nvPr>
            <p:ph type="sldNum" sz="quarter" idx="12"/>
          </p:nvPr>
        </p:nvSpPr>
        <p:spPr/>
        <p:txBody>
          <a:bodyPr/>
          <a:lstStyle/>
          <a:p>
            <a:fld id="{E4B92671-3919-4551-B01E-6DE12CEF1945}" type="slidenum">
              <a:rPr lang="en-US" altLang="zh-CN" smtClean="0"/>
              <a:pPr/>
              <a:t>30</a:t>
            </a:fld>
            <a:endParaRPr lang="zh-CN" altLang="en-US" dirty="0"/>
          </a:p>
        </p:txBody>
      </p:sp>
    </p:spTree>
    <p:extLst>
      <p:ext uri="{BB962C8B-B14F-4D97-AF65-F5344CB8AC3E}">
        <p14:creationId xmlns:p14="http://schemas.microsoft.com/office/powerpoint/2010/main" val="35942806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7" name="Rectangle 2">
            <a:extLst>
              <a:ext uri="{FF2B5EF4-FFF2-40B4-BE49-F238E27FC236}">
                <a16:creationId xmlns:a16="http://schemas.microsoft.com/office/drawing/2014/main" id="{664A3C7B-D788-4C07-9671-6C80746E68D9}"/>
              </a:ext>
            </a:extLst>
          </p:cNvPr>
          <p:cNvSpPr>
            <a:spLocks noGrp="1" noChangeArrowheads="1"/>
          </p:cNvSpPr>
          <p:nvPr>
            <p:ph type="title" idx="4294967295"/>
          </p:nvPr>
        </p:nvSpPr>
        <p:spPr>
          <a:xfrm>
            <a:off x="323528" y="373857"/>
            <a:ext cx="7632700" cy="792162"/>
          </a:xfrm>
        </p:spPr>
        <p:txBody>
          <a:bodyPr lIns="92075" tIns="46038" rIns="92075" bIns="46038" anchor="ctr"/>
          <a:lstStyle/>
          <a:p>
            <a:pPr eaLnBrk="1" hangingPunct="1"/>
            <a:r>
              <a:rPr lang="en-US" altLang="zh-CN" dirty="0">
                <a:latin typeface="Times New Roman" panose="02020603050405020304" pitchFamily="18" charset="0"/>
              </a:rPr>
              <a:t>3.3.3 </a:t>
            </a:r>
            <a:r>
              <a:rPr lang="zh-CN" altLang="en-US" dirty="0"/>
              <a:t>几种典型的单词识别问题 </a:t>
            </a:r>
          </a:p>
        </p:txBody>
      </p:sp>
      <p:sp>
        <p:nvSpPr>
          <p:cNvPr id="2139139" name="Rectangle 3">
            <a:extLst>
              <a:ext uri="{FF2B5EF4-FFF2-40B4-BE49-F238E27FC236}">
                <a16:creationId xmlns:a16="http://schemas.microsoft.com/office/drawing/2014/main" id="{630C6902-CA4E-4555-B78C-68843CB26656}"/>
              </a:ext>
            </a:extLst>
          </p:cNvPr>
          <p:cNvSpPr>
            <a:spLocks noGrp="1" noChangeArrowheads="1"/>
          </p:cNvSpPr>
          <p:nvPr>
            <p:ph type="body" idx="4294967295"/>
          </p:nvPr>
        </p:nvSpPr>
        <p:spPr>
          <a:xfrm>
            <a:off x="1295400" y="2060575"/>
            <a:ext cx="7848600" cy="3384550"/>
          </a:xfrm>
        </p:spPr>
        <p:txBody>
          <a:bodyPr lIns="92075" tIns="46038" rIns="92075" bIns="46038"/>
          <a:lstStyle/>
          <a:p>
            <a:pPr marL="609600" indent="-609600" eaLnBrk="1" hangingPunct="1"/>
            <a:r>
              <a:rPr lang="zh-CN" altLang="en-US"/>
              <a:t>标识符的识别</a:t>
            </a:r>
          </a:p>
          <a:p>
            <a:pPr marL="609600" indent="-609600" eaLnBrk="1" hangingPunct="1"/>
            <a:r>
              <a:rPr lang="zh-CN" altLang="en-US"/>
              <a:t>关键字的识别</a:t>
            </a:r>
          </a:p>
          <a:p>
            <a:pPr marL="609600" indent="-609600" eaLnBrk="1" hangingPunct="1"/>
            <a:r>
              <a:rPr lang="zh-CN" altLang="en-US"/>
              <a:t>常数的识别</a:t>
            </a:r>
          </a:p>
          <a:p>
            <a:pPr marL="609600" indent="-609600" eaLnBrk="1" hangingPunct="1"/>
            <a:r>
              <a:rPr lang="zh-CN" altLang="en-US"/>
              <a:t>算符和分界符的识别</a:t>
            </a:r>
          </a:p>
          <a:p>
            <a:pPr marL="609600" indent="-609600" eaLnBrk="1" hangingPunct="1"/>
            <a:r>
              <a:rPr lang="zh-CN" altLang="en-US"/>
              <a:t>回退</a:t>
            </a:r>
          </a:p>
        </p:txBody>
      </p:sp>
      <p:sp>
        <p:nvSpPr>
          <p:cNvPr id="5" name="灯片编号占位符 5">
            <a:extLst>
              <a:ext uri="{FF2B5EF4-FFF2-40B4-BE49-F238E27FC236}">
                <a16:creationId xmlns:a16="http://schemas.microsoft.com/office/drawing/2014/main" id="{EA6260D1-F7EE-4772-A8DB-1D2FDE5F13E5}"/>
              </a:ext>
            </a:extLst>
          </p:cNvPr>
          <p:cNvSpPr txBox="1">
            <a:spLocks noChangeArrowheads="1"/>
          </p:cNvSpPr>
          <p:nvPr/>
        </p:nvSpPr>
        <p:spPr bwMode="auto">
          <a:xfrm>
            <a:off x="7740352" y="295275"/>
            <a:ext cx="745752"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lstStyle>
            <a:defPPr>
              <a:defRPr lang="zh-CN"/>
            </a:defPPr>
            <a:lvl1pPr marL="0" indent="0" algn="ctr" rtl="0" eaLnBrk="0" fontAlgn="base" hangingPunct="0">
              <a:spcBef>
                <a:spcPct val="20000"/>
              </a:spcBef>
              <a:spcAft>
                <a:spcPct val="0"/>
              </a:spcAft>
              <a:buClr>
                <a:schemeClr val="folHlink"/>
              </a:buClr>
              <a:buSzPct val="60000"/>
              <a:buFont typeface="Wingdings" panose="05000000000000000000" pitchFamily="2" charset="2"/>
              <a:buChar char="n"/>
              <a:defRPr sz="3200" b="1" i="0" kern="1200">
                <a:solidFill>
                  <a:schemeClr val="tx1"/>
                </a:solidFill>
                <a:latin typeface="Tahoma" panose="020B0604030504040204" pitchFamily="34" charset="0"/>
                <a:ea typeface="楷体_GB2312" pitchFamily="49"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Tahoma" panose="020B0604030504040204" pitchFamily="34" charset="0"/>
                <a:ea typeface="楷体_GB2312" pitchFamily="49" charset="-122"/>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kern="1200">
                <a:solidFill>
                  <a:schemeClr val="tx1"/>
                </a:solidFill>
                <a:latin typeface="Tahoma" panose="020B0604030504040204" pitchFamily="34" charset="0"/>
                <a:ea typeface="楷体_GB2312" pitchFamily="49" charset="-122"/>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9pPr>
          </a:lstStyle>
          <a:p>
            <a:pPr>
              <a:buFont typeface="Wingdings" panose="05000000000000000000" pitchFamily="2" charset="2"/>
              <a:buNone/>
            </a:pPr>
            <a:fld id="{ADA1EADC-4E2C-4E46-BA55-AF355FB637A2}" type="slidenum">
              <a:rPr lang="en-US" altLang="zh-CN" smtClean="0"/>
              <a:pPr>
                <a:buFont typeface="Wingdings" panose="05000000000000000000" pitchFamily="2" charset="2"/>
                <a:buNone/>
              </a:pPr>
              <a:t>31</a:t>
            </a:fld>
            <a:endParaRPr lang="zh-CN" altLang="en-US" dirty="0"/>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391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391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391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3913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391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9139"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1" name="Rectangle 2">
            <a:extLst>
              <a:ext uri="{FF2B5EF4-FFF2-40B4-BE49-F238E27FC236}">
                <a16:creationId xmlns:a16="http://schemas.microsoft.com/office/drawing/2014/main" id="{2E9EF619-1114-4B28-8C8C-D0F9556001EB}"/>
              </a:ext>
            </a:extLst>
          </p:cNvPr>
          <p:cNvSpPr>
            <a:spLocks noGrp="1" noChangeArrowheads="1"/>
          </p:cNvSpPr>
          <p:nvPr>
            <p:ph type="title" idx="4294967295"/>
          </p:nvPr>
        </p:nvSpPr>
        <p:spPr>
          <a:xfrm>
            <a:off x="0" y="333375"/>
            <a:ext cx="6264275" cy="792163"/>
          </a:xfrm>
        </p:spPr>
        <p:txBody>
          <a:bodyPr lIns="92075" tIns="46038" rIns="92075" bIns="46038" anchor="ctr"/>
          <a:lstStyle/>
          <a:p>
            <a:pPr eaLnBrk="1" hangingPunct="1"/>
            <a:r>
              <a:rPr lang="en-US" altLang="zh-CN">
                <a:latin typeface="Times New Roman" panose="02020603050405020304" pitchFamily="18" charset="0"/>
              </a:rPr>
              <a:t>3.3.4 </a:t>
            </a:r>
            <a:r>
              <a:rPr lang="zh-CN" altLang="en-US"/>
              <a:t>状态转换图的实现  </a:t>
            </a:r>
          </a:p>
        </p:txBody>
      </p:sp>
      <p:sp>
        <p:nvSpPr>
          <p:cNvPr id="2140163" name="Rectangle 3">
            <a:extLst>
              <a:ext uri="{FF2B5EF4-FFF2-40B4-BE49-F238E27FC236}">
                <a16:creationId xmlns:a16="http://schemas.microsoft.com/office/drawing/2014/main" id="{173B75B0-40FF-4EFC-8168-743067D4CD69}"/>
              </a:ext>
            </a:extLst>
          </p:cNvPr>
          <p:cNvSpPr>
            <a:spLocks noGrp="1" noChangeArrowheads="1"/>
          </p:cNvSpPr>
          <p:nvPr>
            <p:ph type="body" idx="4294967295"/>
          </p:nvPr>
        </p:nvSpPr>
        <p:spPr>
          <a:xfrm>
            <a:off x="457200" y="1484313"/>
            <a:ext cx="8686800" cy="4968875"/>
          </a:xfrm>
        </p:spPr>
        <p:txBody>
          <a:bodyPr lIns="92075" tIns="46038" rIns="92075" bIns="46038">
            <a:normAutofit lnSpcReduction="10000"/>
          </a:bodyPr>
          <a:lstStyle/>
          <a:p>
            <a:pPr eaLnBrk="1" hangingPunct="1">
              <a:lnSpc>
                <a:spcPct val="80000"/>
              </a:lnSpc>
            </a:pPr>
            <a:r>
              <a:rPr lang="zh-CN" altLang="en-US" sz="2800">
                <a:latin typeface="楷体_GB2312" pitchFamily="49" charset="-122"/>
              </a:rPr>
              <a:t>如果将状态转换图看成是单词的识别规则库的话，则单词识别程序从当前状态</a:t>
            </a:r>
            <a:r>
              <a:rPr lang="en-US" altLang="zh-CN" sz="2800">
                <a:latin typeface="楷体_GB2312" pitchFamily="49" charset="-122"/>
              </a:rPr>
              <a:t>(</a:t>
            </a:r>
            <a:r>
              <a:rPr lang="zh-CN" altLang="en-US" sz="2800">
                <a:latin typeface="楷体_GB2312" pitchFamily="49" charset="-122"/>
              </a:rPr>
              <a:t>最初为初始状态</a:t>
            </a:r>
            <a:r>
              <a:rPr lang="en-US" altLang="zh-CN" sz="2800">
                <a:latin typeface="楷体_GB2312" pitchFamily="49" charset="-122"/>
              </a:rPr>
              <a:t>)</a:t>
            </a:r>
            <a:r>
              <a:rPr lang="zh-CN" altLang="en-US" sz="2800">
                <a:latin typeface="楷体_GB2312" pitchFamily="49" charset="-122"/>
              </a:rPr>
              <a:t>出发，读入一个输入字符后，将首先查询该规则库。</a:t>
            </a:r>
          </a:p>
          <a:p>
            <a:pPr eaLnBrk="1" hangingPunct="1">
              <a:lnSpc>
                <a:spcPct val="80000"/>
              </a:lnSpc>
            </a:pPr>
            <a:r>
              <a:rPr lang="zh-CN" altLang="en-US" sz="2800">
                <a:latin typeface="楷体_GB2312" pitchFamily="49" charset="-122"/>
              </a:rPr>
              <a:t>重复以下过程，直至到达某个终止状态。</a:t>
            </a:r>
          </a:p>
          <a:p>
            <a:pPr lvl="1" eaLnBrk="1" hangingPunct="1">
              <a:lnSpc>
                <a:spcPct val="80000"/>
              </a:lnSpc>
            </a:pPr>
            <a:r>
              <a:rPr lang="zh-CN" altLang="en-US" sz="2400">
                <a:latin typeface="楷体_GB2312" pitchFamily="49" charset="-122"/>
              </a:rPr>
              <a:t>如果从当前状态出发有一条边上标记了刚刚读入的输入字符，则单词识别程序将转入这条边所指向的那个状态，并再读入一个输入字符；</a:t>
            </a:r>
          </a:p>
          <a:p>
            <a:pPr lvl="1" eaLnBrk="1" hangingPunct="1">
              <a:lnSpc>
                <a:spcPct val="80000"/>
              </a:lnSpc>
            </a:pPr>
            <a:r>
              <a:rPr lang="zh-CN" altLang="en-US" sz="2400">
                <a:latin typeface="楷体_GB2312" pitchFamily="49" charset="-122"/>
              </a:rPr>
              <a:t>否则调用出错处理程序；</a:t>
            </a:r>
          </a:p>
          <a:p>
            <a:pPr lvl="1" eaLnBrk="1" hangingPunct="1">
              <a:lnSpc>
                <a:spcPct val="80000"/>
              </a:lnSpc>
            </a:pPr>
            <a:r>
              <a:rPr lang="zh-CN" altLang="en-US" sz="2400">
                <a:latin typeface="楷体_GB2312" pitchFamily="49" charset="-122"/>
              </a:rPr>
              <a:t>将从初始状态到该终止状态所经历的路径上的字符所组成的字符串作为一个单词输出；</a:t>
            </a:r>
          </a:p>
          <a:p>
            <a:pPr lvl="1" eaLnBrk="1" hangingPunct="1">
              <a:lnSpc>
                <a:spcPct val="80000"/>
              </a:lnSpc>
            </a:pPr>
            <a:r>
              <a:rPr lang="zh-CN" altLang="en-US" sz="2400">
                <a:latin typeface="楷体_GB2312" pitchFamily="49" charset="-122"/>
              </a:rPr>
              <a:t>并将当前状态重新置为开始状态，以便进行下一个单词的识别；</a:t>
            </a:r>
          </a:p>
          <a:p>
            <a:pPr lvl="1" eaLnBrk="1" hangingPunct="1">
              <a:lnSpc>
                <a:spcPct val="80000"/>
              </a:lnSpc>
            </a:pPr>
            <a:r>
              <a:rPr lang="zh-CN" altLang="en-US" sz="2400">
                <a:latin typeface="楷体_GB2312" pitchFamily="49" charset="-122"/>
              </a:rPr>
              <a:t>如果读完输入字符流后仍未进入某个终止状态则调用出错处理程序。 </a:t>
            </a:r>
          </a:p>
        </p:txBody>
      </p:sp>
      <p:sp>
        <p:nvSpPr>
          <p:cNvPr id="5" name="灯片编号占位符 5">
            <a:extLst>
              <a:ext uri="{FF2B5EF4-FFF2-40B4-BE49-F238E27FC236}">
                <a16:creationId xmlns:a16="http://schemas.microsoft.com/office/drawing/2014/main" id="{210ADF9A-1612-4139-90E5-0400FB926049}"/>
              </a:ext>
            </a:extLst>
          </p:cNvPr>
          <p:cNvSpPr txBox="1">
            <a:spLocks noChangeArrowheads="1"/>
          </p:cNvSpPr>
          <p:nvPr/>
        </p:nvSpPr>
        <p:spPr bwMode="auto">
          <a:xfrm>
            <a:off x="7740352" y="295275"/>
            <a:ext cx="745752"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lstStyle>
            <a:defPPr>
              <a:defRPr lang="zh-CN"/>
            </a:defPPr>
            <a:lvl1pPr marL="0" indent="0" algn="ctr" rtl="0" eaLnBrk="0" fontAlgn="base" hangingPunct="0">
              <a:spcBef>
                <a:spcPct val="20000"/>
              </a:spcBef>
              <a:spcAft>
                <a:spcPct val="0"/>
              </a:spcAft>
              <a:buClr>
                <a:schemeClr val="folHlink"/>
              </a:buClr>
              <a:buSzPct val="60000"/>
              <a:buFont typeface="Wingdings" panose="05000000000000000000" pitchFamily="2" charset="2"/>
              <a:buChar char="n"/>
              <a:defRPr sz="3200" b="1" i="0" kern="1200">
                <a:solidFill>
                  <a:schemeClr val="tx1"/>
                </a:solidFill>
                <a:latin typeface="Tahoma" panose="020B0604030504040204" pitchFamily="34" charset="0"/>
                <a:ea typeface="楷体_GB2312" pitchFamily="49"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Tahoma" panose="020B0604030504040204" pitchFamily="34" charset="0"/>
                <a:ea typeface="楷体_GB2312" pitchFamily="49" charset="-122"/>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kern="1200">
                <a:solidFill>
                  <a:schemeClr val="tx1"/>
                </a:solidFill>
                <a:latin typeface="Tahoma" panose="020B0604030504040204" pitchFamily="34" charset="0"/>
                <a:ea typeface="楷体_GB2312" pitchFamily="49" charset="-122"/>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9pPr>
          </a:lstStyle>
          <a:p>
            <a:pPr>
              <a:buFont typeface="Wingdings" panose="05000000000000000000" pitchFamily="2" charset="2"/>
              <a:buNone/>
            </a:pPr>
            <a:fld id="{ADA1EADC-4E2C-4E46-BA55-AF355FB637A2}" type="slidenum">
              <a:rPr lang="en-US" altLang="zh-CN" smtClean="0"/>
              <a:pPr>
                <a:buFont typeface="Wingdings" panose="05000000000000000000" pitchFamily="2" charset="2"/>
                <a:buNone/>
              </a:pPr>
              <a:t>32</a:t>
            </a:fld>
            <a:endParaRPr lang="zh-CN" altLang="en-US" dirty="0"/>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401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4016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4016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4016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4016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4016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401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6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a:extLst>
              <a:ext uri="{FF2B5EF4-FFF2-40B4-BE49-F238E27FC236}">
                <a16:creationId xmlns:a16="http://schemas.microsoft.com/office/drawing/2014/main" id="{A622C573-1A2F-4002-B944-B7F80FBE8E64}"/>
              </a:ext>
            </a:extLst>
          </p:cNvPr>
          <p:cNvSpPr>
            <a:spLocks noGrp="1" noChangeArrowheads="1"/>
          </p:cNvSpPr>
          <p:nvPr>
            <p:ph type="title" idx="4294967295"/>
          </p:nvPr>
        </p:nvSpPr>
        <p:spPr>
          <a:xfrm>
            <a:off x="307677" y="825500"/>
            <a:ext cx="7432675" cy="511175"/>
          </a:xfrm>
        </p:spPr>
        <p:txBody>
          <a:bodyPr lIns="92075" tIns="46038" rIns="92075" bIns="46038" anchor="ctr"/>
          <a:lstStyle/>
          <a:p>
            <a:pPr eaLnBrk="1" hangingPunct="1"/>
            <a:r>
              <a:rPr lang="en-US" altLang="zh-CN" dirty="0">
                <a:latin typeface="Times New Roman" panose="02020603050405020304" pitchFamily="18" charset="0"/>
              </a:rPr>
              <a:t>3.3.5 </a:t>
            </a:r>
            <a:r>
              <a:rPr lang="zh-CN" altLang="en-US" dirty="0">
                <a:latin typeface="Times New Roman" panose="02020603050405020304" pitchFamily="18" charset="0"/>
              </a:rPr>
              <a:t>词法分析程序的编写</a:t>
            </a:r>
          </a:p>
        </p:txBody>
      </p:sp>
      <p:sp>
        <p:nvSpPr>
          <p:cNvPr id="79876" name="Rectangle 3">
            <a:extLst>
              <a:ext uri="{FF2B5EF4-FFF2-40B4-BE49-F238E27FC236}">
                <a16:creationId xmlns:a16="http://schemas.microsoft.com/office/drawing/2014/main" id="{F4CCBE56-E2BA-438D-AA3B-14FEDC0DB15A}"/>
              </a:ext>
            </a:extLst>
          </p:cNvPr>
          <p:cNvSpPr>
            <a:spLocks noGrp="1" noChangeArrowheads="1"/>
          </p:cNvSpPr>
          <p:nvPr>
            <p:ph type="body" idx="4294967295"/>
          </p:nvPr>
        </p:nvSpPr>
        <p:spPr>
          <a:xfrm>
            <a:off x="0" y="1773238"/>
            <a:ext cx="7772400" cy="4319587"/>
          </a:xfrm>
        </p:spPr>
        <p:txBody>
          <a:bodyPr lIns="92075" tIns="46038" rIns="92075" bIns="46038"/>
          <a:lstStyle/>
          <a:p>
            <a:pPr algn="just" eaLnBrk="1" hangingPunct="1"/>
            <a:r>
              <a:rPr lang="zh-CN" altLang="en-US">
                <a:latin typeface="楷体_GB2312" pitchFamily="49" charset="-122"/>
              </a:rPr>
              <a:t>状态转移图</a:t>
            </a:r>
            <a:r>
              <a:rPr lang="en-US" altLang="zh-CN">
                <a:latin typeface="Times New Roman" panose="02020603050405020304" pitchFamily="18" charset="0"/>
              </a:rPr>
              <a:t>——</a:t>
            </a:r>
            <a:r>
              <a:rPr lang="zh-CN" altLang="en-US">
                <a:latin typeface="楷体_GB2312" pitchFamily="49" charset="-122"/>
              </a:rPr>
              <a:t>教材</a:t>
            </a:r>
            <a:r>
              <a:rPr lang="en-US" altLang="zh-CN">
                <a:latin typeface="楷体_GB2312" pitchFamily="49" charset="-122"/>
              </a:rPr>
              <a:t>P93</a:t>
            </a:r>
            <a:r>
              <a:rPr lang="zh-CN" altLang="en-US">
                <a:latin typeface="楷体_GB2312" pitchFamily="49" charset="-122"/>
              </a:rPr>
              <a:t>图</a:t>
            </a:r>
            <a:r>
              <a:rPr lang="en-US" altLang="zh-CN">
                <a:latin typeface="楷体_GB2312" pitchFamily="49" charset="-122"/>
              </a:rPr>
              <a:t>3.15</a:t>
            </a:r>
          </a:p>
          <a:p>
            <a:pPr algn="just" eaLnBrk="1" hangingPunct="1"/>
            <a:r>
              <a:rPr lang="zh-CN" altLang="en-US">
                <a:latin typeface="楷体_GB2312" pitchFamily="49" charset="-122"/>
              </a:rPr>
              <a:t>状态转移图的实现</a:t>
            </a:r>
            <a:r>
              <a:rPr lang="en-US" altLang="zh-CN">
                <a:latin typeface="Times New Roman" panose="02020603050405020304" pitchFamily="18" charset="0"/>
              </a:rPr>
              <a:t>——</a:t>
            </a:r>
            <a:r>
              <a:rPr lang="zh-CN" altLang="en-US">
                <a:latin typeface="楷体_GB2312" pitchFamily="49" charset="-122"/>
              </a:rPr>
              <a:t>教材</a:t>
            </a:r>
            <a:r>
              <a:rPr lang="en-US" altLang="zh-CN">
                <a:latin typeface="楷体_GB2312" pitchFamily="49" charset="-122"/>
              </a:rPr>
              <a:t>P105</a:t>
            </a:r>
            <a:r>
              <a:rPr lang="zh-CN" altLang="en-US">
                <a:latin typeface="楷体_GB2312" pitchFamily="49" charset="-122"/>
              </a:rPr>
              <a:t>图</a:t>
            </a:r>
            <a:r>
              <a:rPr lang="en-US" altLang="zh-CN">
                <a:latin typeface="楷体_GB2312" pitchFamily="49" charset="-122"/>
              </a:rPr>
              <a:t>3.22</a:t>
            </a:r>
          </a:p>
          <a:p>
            <a:pPr algn="just" eaLnBrk="1" hangingPunct="1"/>
            <a:r>
              <a:rPr lang="zh-CN" altLang="en-US">
                <a:latin typeface="楷体_GB2312" pitchFamily="49" charset="-122"/>
              </a:rPr>
              <a:t>词法分析程序</a:t>
            </a:r>
            <a:r>
              <a:rPr lang="en-US" altLang="zh-CN" i="1">
                <a:latin typeface="楷体_GB2312" pitchFamily="49" charset="-122"/>
              </a:rPr>
              <a:t>token</a:t>
            </a:r>
            <a:r>
              <a:rPr lang="en-US" altLang="zh-CN">
                <a:latin typeface="楷体_GB2312" pitchFamily="49" charset="-122"/>
              </a:rPr>
              <a:t>_</a:t>
            </a:r>
            <a:r>
              <a:rPr lang="en-US" altLang="zh-CN" i="1">
                <a:latin typeface="楷体_GB2312" pitchFamily="49" charset="-122"/>
              </a:rPr>
              <a:t>scan</a:t>
            </a:r>
            <a:r>
              <a:rPr lang="en-US" altLang="zh-CN">
                <a:latin typeface="楷体_GB2312" pitchFamily="49" charset="-122"/>
              </a:rPr>
              <a:t>( )</a:t>
            </a:r>
          </a:p>
          <a:p>
            <a:pPr lvl="1" algn="just" eaLnBrk="1" hangingPunct="1"/>
            <a:r>
              <a:rPr lang="zh-CN" altLang="en-US">
                <a:latin typeface="楷体_GB2312" pitchFamily="49" charset="-122"/>
              </a:rPr>
              <a:t>输入：字符流</a:t>
            </a:r>
          </a:p>
          <a:p>
            <a:pPr lvl="1" algn="just" eaLnBrk="1" hangingPunct="1"/>
            <a:r>
              <a:rPr lang="zh-CN" altLang="en-US">
                <a:latin typeface="楷体_GB2312" pitchFamily="49" charset="-122"/>
              </a:rPr>
              <a:t>输出：</a:t>
            </a:r>
          </a:p>
          <a:p>
            <a:pPr lvl="2" eaLnBrk="1" hangingPunct="1"/>
            <a:r>
              <a:rPr lang="en-US" altLang="zh-CN" sz="2800" i="1">
                <a:latin typeface="楷体_GB2312" pitchFamily="49" charset="-122"/>
              </a:rPr>
              <a:t>symbol</a:t>
            </a:r>
            <a:r>
              <a:rPr lang="en-US" altLang="zh-CN" sz="2800">
                <a:latin typeface="楷体_GB2312" pitchFamily="49" charset="-122"/>
              </a:rPr>
              <a:t>:</a:t>
            </a:r>
            <a:r>
              <a:rPr lang="zh-CN" altLang="en-US" sz="2800">
                <a:latin typeface="楷体_GB2312" pitchFamily="49" charset="-122"/>
              </a:rPr>
              <a:t>单词种别</a:t>
            </a:r>
          </a:p>
          <a:p>
            <a:pPr lvl="2" eaLnBrk="1" hangingPunct="1"/>
            <a:r>
              <a:rPr lang="en-US" altLang="zh-CN" sz="2800" i="1">
                <a:latin typeface="楷体_GB2312" pitchFamily="49" charset="-122"/>
              </a:rPr>
              <a:t>attr</a:t>
            </a:r>
            <a:r>
              <a:rPr lang="en-US" altLang="zh-CN" sz="2800">
                <a:latin typeface="楷体_GB2312" pitchFamily="49" charset="-122"/>
              </a:rPr>
              <a:t>:</a:t>
            </a:r>
            <a:r>
              <a:rPr lang="zh-CN" altLang="en-US" sz="2800">
                <a:latin typeface="楷体_GB2312" pitchFamily="49" charset="-122"/>
              </a:rPr>
              <a:t>属性（全局变量）</a:t>
            </a:r>
          </a:p>
        </p:txBody>
      </p:sp>
      <p:sp>
        <p:nvSpPr>
          <p:cNvPr id="5" name="灯片编号占位符 5">
            <a:extLst>
              <a:ext uri="{FF2B5EF4-FFF2-40B4-BE49-F238E27FC236}">
                <a16:creationId xmlns:a16="http://schemas.microsoft.com/office/drawing/2014/main" id="{D2D1327C-0808-41FC-8AC0-8C0708A61294}"/>
              </a:ext>
            </a:extLst>
          </p:cNvPr>
          <p:cNvSpPr txBox="1">
            <a:spLocks noChangeArrowheads="1"/>
          </p:cNvSpPr>
          <p:nvPr/>
        </p:nvSpPr>
        <p:spPr bwMode="auto">
          <a:xfrm>
            <a:off x="7740352" y="295275"/>
            <a:ext cx="745752"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lstStyle>
            <a:defPPr>
              <a:defRPr lang="zh-CN"/>
            </a:defPPr>
            <a:lvl1pPr marL="0" indent="0" algn="ctr" rtl="0" eaLnBrk="0" fontAlgn="base" hangingPunct="0">
              <a:spcBef>
                <a:spcPct val="20000"/>
              </a:spcBef>
              <a:spcAft>
                <a:spcPct val="0"/>
              </a:spcAft>
              <a:buClr>
                <a:schemeClr val="folHlink"/>
              </a:buClr>
              <a:buSzPct val="60000"/>
              <a:buFont typeface="Wingdings" panose="05000000000000000000" pitchFamily="2" charset="2"/>
              <a:buChar char="n"/>
              <a:defRPr sz="3200" b="1" i="0" kern="1200">
                <a:solidFill>
                  <a:schemeClr val="tx1"/>
                </a:solidFill>
                <a:latin typeface="Tahoma" panose="020B0604030504040204" pitchFamily="34" charset="0"/>
                <a:ea typeface="楷体_GB2312" pitchFamily="49"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Tahoma" panose="020B0604030504040204" pitchFamily="34" charset="0"/>
                <a:ea typeface="楷体_GB2312" pitchFamily="49" charset="-122"/>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kern="1200">
                <a:solidFill>
                  <a:schemeClr val="tx1"/>
                </a:solidFill>
                <a:latin typeface="Tahoma" panose="020B0604030504040204" pitchFamily="34" charset="0"/>
                <a:ea typeface="楷体_GB2312" pitchFamily="49" charset="-122"/>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9pPr>
          </a:lstStyle>
          <a:p>
            <a:pPr>
              <a:buFont typeface="Wingdings" panose="05000000000000000000" pitchFamily="2" charset="2"/>
              <a:buNone/>
            </a:pPr>
            <a:fld id="{ADA1EADC-4E2C-4E46-BA55-AF355FB637A2}" type="slidenum">
              <a:rPr lang="en-US" altLang="zh-CN" smtClean="0"/>
              <a:pPr>
                <a:buFont typeface="Wingdings" panose="05000000000000000000" pitchFamily="2" charset="2"/>
                <a:buNone/>
              </a:pPr>
              <a:t>33</a:t>
            </a:fld>
            <a:endParaRPr lang="zh-CN" altLang="en-US" dirty="0"/>
          </a:p>
        </p:txBody>
      </p:sp>
    </p:spTree>
    <p:custDataLst>
      <p:tags r:id="rId1"/>
    </p:custData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a:extLst>
              <a:ext uri="{FF2B5EF4-FFF2-40B4-BE49-F238E27FC236}">
                <a16:creationId xmlns:a16="http://schemas.microsoft.com/office/drawing/2014/main" id="{E76AB429-F816-4C1F-A63A-EA0228681E08}"/>
              </a:ext>
            </a:extLst>
          </p:cNvPr>
          <p:cNvSpPr>
            <a:spLocks noGrp="1" noChangeArrowheads="1"/>
          </p:cNvSpPr>
          <p:nvPr>
            <p:ph type="title" idx="4294967295"/>
          </p:nvPr>
        </p:nvSpPr>
        <p:spPr>
          <a:xfrm>
            <a:off x="0" y="260350"/>
            <a:ext cx="5310188" cy="792163"/>
          </a:xfrm>
        </p:spPr>
        <p:txBody>
          <a:bodyPr lIns="92075" tIns="46038" rIns="92075" bIns="46038" anchor="ctr"/>
          <a:lstStyle/>
          <a:p>
            <a:pPr eaLnBrk="1" hangingPunct="1"/>
            <a:r>
              <a:rPr lang="zh-CN" altLang="en-US">
                <a:latin typeface="Times New Roman" panose="02020603050405020304" pitchFamily="18" charset="0"/>
              </a:rPr>
              <a:t>数据结构与子例程</a:t>
            </a:r>
          </a:p>
        </p:txBody>
      </p:sp>
      <p:sp>
        <p:nvSpPr>
          <p:cNvPr id="80900" name="Rectangle 3">
            <a:extLst>
              <a:ext uri="{FF2B5EF4-FFF2-40B4-BE49-F238E27FC236}">
                <a16:creationId xmlns:a16="http://schemas.microsoft.com/office/drawing/2014/main" id="{15C4EB92-EBBD-4C4F-9E1D-B4845A272005}"/>
              </a:ext>
            </a:extLst>
          </p:cNvPr>
          <p:cNvSpPr>
            <a:spLocks noGrp="1" noChangeArrowheads="1"/>
          </p:cNvSpPr>
          <p:nvPr>
            <p:ph type="body" idx="4294967295"/>
          </p:nvPr>
        </p:nvSpPr>
        <p:spPr>
          <a:xfrm>
            <a:off x="552450" y="1341438"/>
            <a:ext cx="8591550" cy="5113337"/>
          </a:xfrm>
        </p:spPr>
        <p:txBody>
          <a:bodyPr lIns="92075" tIns="46038" rIns="92075" bIns="46038">
            <a:normAutofit lnSpcReduction="10000"/>
          </a:bodyPr>
          <a:lstStyle/>
          <a:p>
            <a:pPr algn="just" eaLnBrk="1" hangingPunct="1">
              <a:lnSpc>
                <a:spcPct val="90000"/>
              </a:lnSpc>
            </a:pPr>
            <a:r>
              <a:rPr lang="zh-CN" altLang="en-US" sz="2800">
                <a:latin typeface="Times New Roman" panose="02020603050405020304" pitchFamily="18" charset="0"/>
              </a:rPr>
              <a:t>数据结构</a:t>
            </a:r>
          </a:p>
          <a:p>
            <a:pPr lvl="1" algn="just" eaLnBrk="1" hangingPunct="1">
              <a:lnSpc>
                <a:spcPct val="90000"/>
              </a:lnSpc>
            </a:pPr>
            <a:r>
              <a:rPr lang="en-US" altLang="zh-CN" sz="2400" i="1">
                <a:latin typeface="Times New Roman" panose="02020603050405020304" pitchFamily="18" charset="0"/>
              </a:rPr>
              <a:t>ch</a:t>
            </a:r>
            <a:r>
              <a:rPr lang="en-US" altLang="zh-CN" sz="2400">
                <a:latin typeface="Times New Roman" panose="02020603050405020304" pitchFamily="18" charset="0"/>
              </a:rPr>
              <a:t>        </a:t>
            </a:r>
            <a:r>
              <a:rPr lang="zh-CN" altLang="en-US" sz="2400">
                <a:latin typeface="Times New Roman" panose="02020603050405020304" pitchFamily="18" charset="0"/>
              </a:rPr>
              <a:t>字符变量，存放当前读入的输入字符</a:t>
            </a:r>
          </a:p>
          <a:p>
            <a:pPr lvl="1" algn="just" eaLnBrk="1" hangingPunct="1">
              <a:lnSpc>
                <a:spcPct val="90000"/>
              </a:lnSpc>
            </a:pPr>
            <a:r>
              <a:rPr lang="en-US" altLang="zh-CN" sz="2400" i="1">
                <a:latin typeface="Times New Roman" panose="02020603050405020304" pitchFamily="18" charset="0"/>
              </a:rPr>
              <a:t>token</a:t>
            </a:r>
            <a:r>
              <a:rPr lang="en-US" altLang="zh-CN" sz="2400">
                <a:latin typeface="Times New Roman" panose="02020603050405020304" pitchFamily="18" charset="0"/>
              </a:rPr>
              <a:t>     </a:t>
            </a:r>
            <a:r>
              <a:rPr lang="zh-CN" altLang="en-US" sz="2400">
                <a:latin typeface="Times New Roman" panose="02020603050405020304" pitchFamily="18" charset="0"/>
              </a:rPr>
              <a:t>字符串变量，存放构成单词的字符串</a:t>
            </a:r>
            <a:r>
              <a:rPr lang="zh-CN" altLang="en-US">
                <a:latin typeface="Times New Roman" panose="02020603050405020304" pitchFamily="18" charset="0"/>
                <a:ea typeface="宋体" panose="02010600030101010101" pitchFamily="2" charset="-122"/>
              </a:rPr>
              <a:t> </a:t>
            </a:r>
            <a:endParaRPr lang="zh-CN" altLang="en-US" sz="2400">
              <a:latin typeface="Times New Roman" panose="02020603050405020304" pitchFamily="18" charset="0"/>
            </a:endParaRPr>
          </a:p>
          <a:p>
            <a:pPr lvl="1" algn="just" eaLnBrk="1" hangingPunct="1">
              <a:lnSpc>
                <a:spcPct val="90000"/>
              </a:lnSpc>
            </a:pPr>
            <a:r>
              <a:rPr lang="en-US" altLang="zh-CN" sz="2400" i="1">
                <a:latin typeface="Times New Roman" panose="02020603050405020304" pitchFamily="18" charset="0"/>
              </a:rPr>
              <a:t>symbol</a:t>
            </a:r>
            <a:r>
              <a:rPr lang="en-US" altLang="zh-CN" sz="2400">
                <a:latin typeface="Times New Roman" panose="02020603050405020304" pitchFamily="18" charset="0"/>
              </a:rPr>
              <a:t>    </a:t>
            </a:r>
            <a:r>
              <a:rPr lang="zh-CN" altLang="en-US" sz="2400">
                <a:latin typeface="Times New Roman" panose="02020603050405020304" pitchFamily="18" charset="0"/>
              </a:rPr>
              <a:t>单词种别（词法分析子程序的返回值）</a:t>
            </a:r>
          </a:p>
          <a:p>
            <a:pPr lvl="1" algn="just" eaLnBrk="1" hangingPunct="1">
              <a:lnSpc>
                <a:spcPct val="90000"/>
              </a:lnSpc>
            </a:pPr>
            <a:r>
              <a:rPr lang="en-US" altLang="zh-CN" sz="2400" i="1">
                <a:latin typeface="Times New Roman" panose="02020603050405020304" pitchFamily="18" charset="0"/>
              </a:rPr>
              <a:t>attr</a:t>
            </a:r>
            <a:r>
              <a:rPr lang="en-US" altLang="zh-CN" sz="2400">
                <a:latin typeface="Times New Roman" panose="02020603050405020304" pitchFamily="18" charset="0"/>
              </a:rPr>
              <a:t>      </a:t>
            </a:r>
            <a:r>
              <a:rPr lang="zh-CN" altLang="en-US" sz="2400">
                <a:latin typeface="Times New Roman" panose="02020603050405020304" pitchFamily="18" charset="0"/>
              </a:rPr>
              <a:t>属性（全局变量）</a:t>
            </a:r>
          </a:p>
          <a:p>
            <a:pPr eaLnBrk="1" hangingPunct="1">
              <a:lnSpc>
                <a:spcPct val="90000"/>
              </a:lnSpc>
            </a:pPr>
            <a:r>
              <a:rPr lang="zh-CN" altLang="en-US" sz="2800">
                <a:latin typeface="Times New Roman" panose="02020603050405020304" pitchFamily="18" charset="0"/>
              </a:rPr>
              <a:t>子例程</a:t>
            </a:r>
          </a:p>
          <a:p>
            <a:pPr lvl="1" eaLnBrk="1" hangingPunct="1">
              <a:lnSpc>
                <a:spcPct val="90000"/>
              </a:lnSpc>
            </a:pPr>
            <a:r>
              <a:rPr lang="en-US" altLang="zh-CN" sz="2400" i="1">
                <a:latin typeface="Times New Roman" panose="02020603050405020304" pitchFamily="18" charset="0"/>
              </a:rPr>
              <a:t>install</a:t>
            </a:r>
            <a:r>
              <a:rPr lang="en-US" altLang="zh-CN" sz="2400">
                <a:latin typeface="Times New Roman" panose="02020603050405020304" pitchFamily="18" charset="0"/>
              </a:rPr>
              <a:t>_</a:t>
            </a:r>
            <a:r>
              <a:rPr lang="en-US" altLang="zh-CN" sz="2400" i="1">
                <a:latin typeface="Times New Roman" panose="02020603050405020304" pitchFamily="18" charset="0"/>
              </a:rPr>
              <a:t>id</a:t>
            </a:r>
            <a:r>
              <a:rPr lang="en-US" altLang="zh-CN" sz="2400">
                <a:latin typeface="Times New Roman" panose="02020603050405020304" pitchFamily="18" charset="0"/>
              </a:rPr>
              <a:t>(</a:t>
            </a:r>
            <a:r>
              <a:rPr lang="en-US" altLang="zh-CN" sz="2400" i="1">
                <a:latin typeface="Times New Roman" panose="02020603050405020304" pitchFamily="18" charset="0"/>
              </a:rPr>
              <a:t>token</a:t>
            </a:r>
            <a:r>
              <a:rPr lang="en-US" altLang="zh-CN" sz="2400">
                <a:latin typeface="Times New Roman" panose="02020603050405020304" pitchFamily="18" charset="0"/>
              </a:rPr>
              <a:t>):</a:t>
            </a:r>
            <a:r>
              <a:rPr lang="zh-CN" altLang="en-US" sz="2400">
                <a:latin typeface="Times New Roman" panose="02020603050405020304" pitchFamily="18" charset="0"/>
              </a:rPr>
              <a:t>将</a:t>
            </a:r>
            <a:r>
              <a:rPr lang="en-US" altLang="zh-CN" sz="2400" i="1">
                <a:latin typeface="Times New Roman" panose="02020603050405020304" pitchFamily="18" charset="0"/>
              </a:rPr>
              <a:t>token</a:t>
            </a:r>
            <a:r>
              <a:rPr lang="zh-CN" altLang="en-US" sz="2400">
                <a:latin typeface="Times New Roman" panose="02020603050405020304" pitchFamily="18" charset="0"/>
              </a:rPr>
              <a:t>存入符号表，返回入口指针</a:t>
            </a:r>
          </a:p>
          <a:p>
            <a:pPr lvl="1" eaLnBrk="1" hangingPunct="1">
              <a:lnSpc>
                <a:spcPct val="90000"/>
              </a:lnSpc>
            </a:pPr>
            <a:r>
              <a:rPr lang="en-US" altLang="zh-CN" sz="2400" i="1">
                <a:latin typeface="Times New Roman" panose="02020603050405020304" pitchFamily="18" charset="0"/>
              </a:rPr>
              <a:t>getchar</a:t>
            </a:r>
            <a:r>
              <a:rPr lang="en-US" altLang="zh-CN" sz="2400">
                <a:latin typeface="Times New Roman" panose="02020603050405020304" pitchFamily="18" charset="0"/>
              </a:rPr>
              <a:t>():</a:t>
            </a:r>
            <a:r>
              <a:rPr lang="zh-CN" altLang="en-US" sz="2400">
                <a:latin typeface="Times New Roman" panose="02020603050405020304" pitchFamily="18" charset="0"/>
              </a:rPr>
              <a:t>从输入缓冲区中读入一个字符放入</a:t>
            </a:r>
            <a:r>
              <a:rPr lang="en-US" altLang="zh-CN" sz="2400" i="1">
                <a:latin typeface="Times New Roman" panose="02020603050405020304" pitchFamily="18" charset="0"/>
              </a:rPr>
              <a:t>ch</a:t>
            </a:r>
          </a:p>
          <a:p>
            <a:pPr lvl="1" eaLnBrk="1" hangingPunct="1">
              <a:lnSpc>
                <a:spcPct val="90000"/>
              </a:lnSpc>
            </a:pPr>
            <a:r>
              <a:rPr lang="en-US" altLang="zh-CN" sz="2400" i="1">
                <a:latin typeface="Times New Roman" panose="02020603050405020304" pitchFamily="18" charset="0"/>
              </a:rPr>
              <a:t>retract</a:t>
            </a:r>
            <a:r>
              <a:rPr lang="en-US" altLang="zh-CN" sz="2400">
                <a:latin typeface="Times New Roman" panose="02020603050405020304" pitchFamily="18" charset="0"/>
              </a:rPr>
              <a:t>():</a:t>
            </a:r>
            <a:r>
              <a:rPr lang="zh-CN" altLang="en-US" sz="2400">
                <a:latin typeface="Times New Roman" panose="02020603050405020304" pitchFamily="18" charset="0"/>
              </a:rPr>
              <a:t>将向前指针回退一个字符，将</a:t>
            </a:r>
            <a:r>
              <a:rPr lang="en-US" altLang="zh-CN" sz="2400" i="1">
                <a:latin typeface="Times New Roman" panose="02020603050405020304" pitchFamily="18" charset="0"/>
              </a:rPr>
              <a:t>ch</a:t>
            </a:r>
            <a:r>
              <a:rPr lang="zh-CN" altLang="en-US" sz="2400">
                <a:latin typeface="Times New Roman" panose="02020603050405020304" pitchFamily="18" charset="0"/>
              </a:rPr>
              <a:t>置为空白符</a:t>
            </a:r>
            <a:r>
              <a:rPr lang="zh-CN" altLang="en-US" sz="2400">
                <a:latin typeface="Times New Roman" panose="02020603050405020304" pitchFamily="18" charset="0"/>
                <a:ea typeface="宋体" panose="02010600030101010101" pitchFamily="2" charset="-122"/>
              </a:rPr>
              <a:t> </a:t>
            </a:r>
            <a:endParaRPr lang="zh-CN" altLang="en-US" sz="2400">
              <a:latin typeface="Times New Roman" panose="02020603050405020304" pitchFamily="18" charset="0"/>
            </a:endParaRPr>
          </a:p>
          <a:p>
            <a:pPr lvl="1" eaLnBrk="1" hangingPunct="1">
              <a:lnSpc>
                <a:spcPct val="90000"/>
              </a:lnSpc>
            </a:pPr>
            <a:r>
              <a:rPr lang="en-US" altLang="zh-CN" sz="2400" i="1">
                <a:latin typeface="Times New Roman" panose="02020603050405020304" pitchFamily="18" charset="0"/>
              </a:rPr>
              <a:t>copytoken</a:t>
            </a:r>
            <a:r>
              <a:rPr lang="en-US" altLang="zh-CN" sz="2400">
                <a:latin typeface="Times New Roman" panose="02020603050405020304" pitchFamily="18" charset="0"/>
              </a:rPr>
              <a:t>():</a:t>
            </a:r>
            <a:r>
              <a:rPr lang="zh-CN" altLang="en-US" sz="2400">
                <a:latin typeface="Times New Roman" panose="02020603050405020304" pitchFamily="18" charset="0"/>
              </a:rPr>
              <a:t>返回输入缓冲区中从开始指针</a:t>
            </a:r>
            <a:r>
              <a:rPr lang="en-US" altLang="zh-CN" sz="2400" i="1">
                <a:latin typeface="Times New Roman" panose="02020603050405020304" pitchFamily="18" charset="0"/>
              </a:rPr>
              <a:t>lexeme</a:t>
            </a:r>
            <a:r>
              <a:rPr lang="en-US" altLang="zh-CN" sz="2400">
                <a:latin typeface="Times New Roman" panose="02020603050405020304" pitchFamily="18" charset="0"/>
              </a:rPr>
              <a:t>_</a:t>
            </a:r>
            <a:r>
              <a:rPr lang="en-US" altLang="zh-CN" sz="2400" i="1">
                <a:latin typeface="Times New Roman" panose="02020603050405020304" pitchFamily="18" charset="0"/>
              </a:rPr>
              <a:t>beginning</a:t>
            </a:r>
            <a:r>
              <a:rPr lang="zh-CN" altLang="en-US" sz="2400">
                <a:latin typeface="Times New Roman" panose="02020603050405020304" pitchFamily="18" charset="0"/>
              </a:rPr>
              <a:t>到向前指针</a:t>
            </a:r>
            <a:r>
              <a:rPr lang="en-US" altLang="zh-CN" sz="2400" i="1">
                <a:latin typeface="Times New Roman" panose="02020603050405020304" pitchFamily="18" charset="0"/>
              </a:rPr>
              <a:t>forward</a:t>
            </a:r>
            <a:r>
              <a:rPr lang="zh-CN" altLang="en-US" sz="2400">
                <a:latin typeface="Times New Roman" panose="02020603050405020304" pitchFamily="18" charset="0"/>
              </a:rPr>
              <a:t>之间的字符串</a:t>
            </a:r>
            <a:r>
              <a:rPr lang="zh-CN" altLang="en-US" sz="2400">
                <a:latin typeface="Times New Roman" panose="02020603050405020304" pitchFamily="18" charset="0"/>
                <a:ea typeface="宋体" panose="02010600030101010101" pitchFamily="2" charset="-122"/>
              </a:rPr>
              <a:t> </a:t>
            </a:r>
            <a:endParaRPr lang="zh-CN" altLang="en-US" sz="2400">
              <a:latin typeface="Times New Roman" panose="02020603050405020304" pitchFamily="18" charset="0"/>
            </a:endParaRPr>
          </a:p>
          <a:p>
            <a:pPr lvl="1" eaLnBrk="1" hangingPunct="1">
              <a:lnSpc>
                <a:spcPct val="90000"/>
              </a:lnSpc>
            </a:pPr>
            <a:r>
              <a:rPr lang="en-US" altLang="zh-CN" sz="2400" i="1">
                <a:latin typeface="Times New Roman" panose="02020603050405020304" pitchFamily="18" charset="0"/>
              </a:rPr>
              <a:t>isLetter</a:t>
            </a:r>
            <a:r>
              <a:rPr lang="en-US" altLang="zh-CN" sz="2400">
                <a:latin typeface="Times New Roman" panose="02020603050405020304" pitchFamily="18" charset="0"/>
              </a:rPr>
              <a:t>()   </a:t>
            </a:r>
            <a:r>
              <a:rPr lang="en-US" altLang="zh-CN" sz="2400" i="1">
                <a:latin typeface="Times New Roman" panose="02020603050405020304" pitchFamily="18" charset="0"/>
              </a:rPr>
              <a:t>isalpha</a:t>
            </a:r>
            <a:r>
              <a:rPr lang="en-US" altLang="zh-CN" sz="2400">
                <a:latin typeface="Times New Roman" panose="02020603050405020304" pitchFamily="18" charset="0"/>
              </a:rPr>
              <a:t>()   </a:t>
            </a:r>
            <a:r>
              <a:rPr lang="en-US" altLang="zh-CN" sz="2400" i="1">
                <a:latin typeface="Times New Roman" panose="02020603050405020304" pitchFamily="18" charset="0"/>
              </a:rPr>
              <a:t>isalnum</a:t>
            </a:r>
            <a:r>
              <a:rPr lang="en-US" altLang="zh-CN" sz="2400">
                <a:latin typeface="Times New Roman" panose="02020603050405020304" pitchFamily="18" charset="0"/>
              </a:rPr>
              <a:t>() </a:t>
            </a:r>
          </a:p>
        </p:txBody>
      </p:sp>
      <p:sp>
        <p:nvSpPr>
          <p:cNvPr id="5" name="灯片编号占位符 5">
            <a:extLst>
              <a:ext uri="{FF2B5EF4-FFF2-40B4-BE49-F238E27FC236}">
                <a16:creationId xmlns:a16="http://schemas.microsoft.com/office/drawing/2014/main" id="{19CC7B20-5415-4D42-9721-CAE7F4602F60}"/>
              </a:ext>
            </a:extLst>
          </p:cNvPr>
          <p:cNvSpPr txBox="1">
            <a:spLocks noChangeArrowheads="1"/>
          </p:cNvSpPr>
          <p:nvPr/>
        </p:nvSpPr>
        <p:spPr bwMode="auto">
          <a:xfrm>
            <a:off x="7740352" y="295275"/>
            <a:ext cx="745752"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lstStyle>
            <a:defPPr>
              <a:defRPr lang="zh-CN"/>
            </a:defPPr>
            <a:lvl1pPr marL="0" indent="0" algn="ctr" rtl="0" eaLnBrk="0" fontAlgn="base" hangingPunct="0">
              <a:spcBef>
                <a:spcPct val="20000"/>
              </a:spcBef>
              <a:spcAft>
                <a:spcPct val="0"/>
              </a:spcAft>
              <a:buClr>
                <a:schemeClr val="folHlink"/>
              </a:buClr>
              <a:buSzPct val="60000"/>
              <a:buFont typeface="Wingdings" panose="05000000000000000000" pitchFamily="2" charset="2"/>
              <a:buChar char="n"/>
              <a:defRPr sz="3200" b="1" i="0" kern="1200">
                <a:solidFill>
                  <a:schemeClr val="tx1"/>
                </a:solidFill>
                <a:latin typeface="Tahoma" panose="020B0604030504040204" pitchFamily="34" charset="0"/>
                <a:ea typeface="楷体_GB2312" pitchFamily="49"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Tahoma" panose="020B0604030504040204" pitchFamily="34" charset="0"/>
                <a:ea typeface="楷体_GB2312" pitchFamily="49" charset="-122"/>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kern="1200">
                <a:solidFill>
                  <a:schemeClr val="tx1"/>
                </a:solidFill>
                <a:latin typeface="Tahoma" panose="020B0604030504040204" pitchFamily="34" charset="0"/>
                <a:ea typeface="楷体_GB2312" pitchFamily="49" charset="-122"/>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9pPr>
          </a:lstStyle>
          <a:p>
            <a:pPr>
              <a:buFont typeface="Wingdings" panose="05000000000000000000" pitchFamily="2" charset="2"/>
              <a:buNone/>
            </a:pPr>
            <a:fld id="{ADA1EADC-4E2C-4E46-BA55-AF355FB637A2}" type="slidenum">
              <a:rPr lang="en-US" altLang="zh-CN" smtClean="0"/>
              <a:pPr>
                <a:buFont typeface="Wingdings" panose="05000000000000000000" pitchFamily="2" charset="2"/>
                <a:buNone/>
              </a:pPr>
              <a:t>34</a:t>
            </a:fld>
            <a:endParaRPr lang="zh-CN" altLang="en-US" dirty="0"/>
          </a:p>
        </p:txBody>
      </p:sp>
    </p:spTree>
    <p:custDataLst>
      <p:tags r:id="rId1"/>
    </p:custData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3" name="Rectangle 2">
            <a:extLst>
              <a:ext uri="{FF2B5EF4-FFF2-40B4-BE49-F238E27FC236}">
                <a16:creationId xmlns:a16="http://schemas.microsoft.com/office/drawing/2014/main" id="{07E83EFE-38AF-4018-8632-0C7D2585CE99}"/>
              </a:ext>
            </a:extLst>
          </p:cNvPr>
          <p:cNvSpPr>
            <a:spLocks noGrp="1" noChangeArrowheads="1"/>
          </p:cNvSpPr>
          <p:nvPr>
            <p:ph type="title" idx="4294967295"/>
          </p:nvPr>
        </p:nvSpPr>
        <p:spPr>
          <a:xfrm>
            <a:off x="1535113" y="330200"/>
            <a:ext cx="7608887" cy="866775"/>
          </a:xfrm>
        </p:spPr>
        <p:txBody>
          <a:bodyPr lIns="92075" tIns="46038" rIns="92075" bIns="46038" anchor="ctr"/>
          <a:lstStyle/>
          <a:p>
            <a:pPr eaLnBrk="1" hangingPunct="1"/>
            <a:r>
              <a:rPr lang="zh-CN" altLang="en-US" sz="4000">
                <a:latin typeface="Times New Roman" panose="02020603050405020304" pitchFamily="18" charset="0"/>
              </a:rPr>
              <a:t>图</a:t>
            </a:r>
            <a:r>
              <a:rPr lang="en-US" altLang="zh-CN" sz="4000">
                <a:latin typeface="Times New Roman" panose="02020603050405020304" pitchFamily="18" charset="0"/>
              </a:rPr>
              <a:t>3.15</a:t>
            </a:r>
            <a:r>
              <a:rPr lang="zh-CN" altLang="en-US" sz="4000">
                <a:latin typeface="Times New Roman" panose="02020603050405020304" pitchFamily="18" charset="0"/>
              </a:rPr>
              <a:t>的状态转换图的实现算法</a:t>
            </a:r>
          </a:p>
        </p:txBody>
      </p:sp>
      <p:sp>
        <p:nvSpPr>
          <p:cNvPr id="81924" name="Rectangle 3">
            <a:extLst>
              <a:ext uri="{FF2B5EF4-FFF2-40B4-BE49-F238E27FC236}">
                <a16:creationId xmlns:a16="http://schemas.microsoft.com/office/drawing/2014/main" id="{F987D011-AE46-41D1-B35E-E916FAC3AB44}"/>
              </a:ext>
            </a:extLst>
          </p:cNvPr>
          <p:cNvSpPr>
            <a:spLocks noGrp="1" noChangeArrowheads="1"/>
          </p:cNvSpPr>
          <p:nvPr>
            <p:ph type="body" idx="4294967295"/>
          </p:nvPr>
        </p:nvSpPr>
        <p:spPr>
          <a:xfrm>
            <a:off x="1914525" y="1268413"/>
            <a:ext cx="7229475" cy="5329237"/>
          </a:xfrm>
        </p:spPr>
        <p:txBody>
          <a:bodyPr lIns="92075" tIns="46038" rIns="92075" bIns="46038">
            <a:normAutofit fontScale="92500" lnSpcReduction="10000"/>
          </a:bodyPr>
          <a:lstStyle/>
          <a:p>
            <a:pPr marL="0" indent="0" eaLnBrk="1" hangingPunct="1">
              <a:lnSpc>
                <a:spcPct val="80000"/>
              </a:lnSpc>
              <a:buFont typeface="Wingdings" panose="05000000000000000000" pitchFamily="2" charset="2"/>
              <a:buNone/>
            </a:pPr>
            <a:r>
              <a:rPr lang="en-US" altLang="zh-CN" sz="2400" b="1" i="1" dirty="0">
                <a:solidFill>
                  <a:schemeClr val="accent2">
                    <a:lumMod val="60000"/>
                    <a:lumOff val="40000"/>
                  </a:schemeClr>
                </a:solidFill>
                <a:latin typeface="Times New Roman" panose="02020603050405020304" pitchFamily="18" charset="0"/>
                <a:ea typeface="宋体" panose="02010600030101010101" pitchFamily="2" charset="-122"/>
              </a:rPr>
              <a:t>token</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 </a:t>
            </a:r>
            <a:r>
              <a:rPr lang="en-US" altLang="zh-CN" sz="2400" b="1" i="1" dirty="0" err="1">
                <a:solidFill>
                  <a:schemeClr val="accent2">
                    <a:lumMod val="60000"/>
                    <a:lumOff val="40000"/>
                  </a:schemeClr>
                </a:solidFill>
                <a:latin typeface="Times New Roman" panose="02020603050405020304" pitchFamily="18" charset="0"/>
                <a:ea typeface="宋体" panose="02010600030101010101" pitchFamily="2" charset="-122"/>
              </a:rPr>
              <a:t>token</a:t>
            </a:r>
            <a:r>
              <a:rPr lang="en-US" altLang="zh-CN" sz="2400" b="1" dirty="0" err="1">
                <a:solidFill>
                  <a:schemeClr val="accent2">
                    <a:lumMod val="60000"/>
                    <a:lumOff val="40000"/>
                  </a:schemeClr>
                </a:solidFill>
                <a:latin typeface="Times New Roman" panose="02020603050405020304" pitchFamily="18" charset="0"/>
                <a:ea typeface="宋体" panose="02010600030101010101" pitchFamily="2" charset="-122"/>
              </a:rPr>
              <a:t>_</a:t>
            </a:r>
            <a:r>
              <a:rPr lang="en-US" altLang="zh-CN" sz="2400" b="1" i="1" dirty="0" err="1">
                <a:solidFill>
                  <a:schemeClr val="accent2">
                    <a:lumMod val="60000"/>
                    <a:lumOff val="40000"/>
                  </a:schemeClr>
                </a:solidFill>
                <a:latin typeface="Times New Roman" panose="02020603050405020304" pitchFamily="18" charset="0"/>
                <a:ea typeface="宋体" panose="02010600030101010101" pitchFamily="2" charset="-122"/>
              </a:rPr>
              <a:t>scan</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a:t>
            </a:r>
          </a:p>
          <a:p>
            <a:pPr marL="0" indent="0" eaLnBrk="1" hangingPunct="1">
              <a:lnSpc>
                <a:spcPct val="80000"/>
              </a:lnSpc>
              <a:buFont typeface="Wingdings" panose="05000000000000000000" pitchFamily="2" charset="2"/>
              <a:buNone/>
            </a:pP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 char </a:t>
            </a:r>
            <a:r>
              <a:rPr lang="en-US" altLang="zh-CN" sz="2400" b="1" i="1" dirty="0" err="1">
                <a:solidFill>
                  <a:schemeClr val="accent2">
                    <a:lumMod val="60000"/>
                    <a:lumOff val="40000"/>
                  </a:schemeClr>
                </a:solidFill>
                <a:latin typeface="Times New Roman" panose="02020603050405020304" pitchFamily="18" charset="0"/>
                <a:ea typeface="宋体" panose="02010600030101010101" pitchFamily="2" charset="-122"/>
              </a:rPr>
              <a:t>ch</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a:t>
            </a:r>
          </a:p>
          <a:p>
            <a:pPr marL="0" indent="0" eaLnBrk="1" hangingPunct="1">
              <a:lnSpc>
                <a:spcPct val="80000"/>
              </a:lnSpc>
              <a:buFont typeface="Wingdings" panose="05000000000000000000" pitchFamily="2" charset="2"/>
              <a:buNone/>
            </a:pP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char* </a:t>
            </a:r>
            <a:r>
              <a:rPr lang="en-US" altLang="zh-CN" sz="2400" b="1" i="1" dirty="0">
                <a:solidFill>
                  <a:schemeClr val="accent2">
                    <a:lumMod val="60000"/>
                    <a:lumOff val="40000"/>
                  </a:schemeClr>
                </a:solidFill>
                <a:latin typeface="Times New Roman" panose="02020603050405020304" pitchFamily="18" charset="0"/>
                <a:ea typeface="宋体" panose="02010600030101010101" pitchFamily="2" charset="-122"/>
              </a:rPr>
              <a:t>token</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a:t>
            </a:r>
            <a:endParaRPr lang="en-US" altLang="zh-CN" sz="2400" b="1" i="1" dirty="0">
              <a:solidFill>
                <a:schemeClr val="accent2">
                  <a:lumMod val="60000"/>
                  <a:lumOff val="40000"/>
                </a:schemeClr>
              </a:solidFill>
              <a:latin typeface="Times New Roman" panose="02020603050405020304" pitchFamily="18" charset="0"/>
              <a:ea typeface="宋体" panose="02010600030101010101" pitchFamily="2" charset="-122"/>
            </a:endParaRPr>
          </a:p>
          <a:p>
            <a:pPr marL="0" indent="0" eaLnBrk="1" hangingPunct="1">
              <a:lnSpc>
                <a:spcPct val="80000"/>
              </a:lnSpc>
              <a:buFont typeface="Wingdings" panose="05000000000000000000" pitchFamily="2" charset="2"/>
              <a:buNone/>
            </a:pPr>
            <a:r>
              <a:rPr lang="en-US" altLang="zh-CN" sz="2400" b="1" i="1" dirty="0" err="1">
                <a:solidFill>
                  <a:schemeClr val="accent2">
                    <a:lumMod val="60000"/>
                    <a:lumOff val="40000"/>
                  </a:schemeClr>
                </a:solidFill>
                <a:latin typeface="Times New Roman" panose="02020603050405020304" pitchFamily="18" charset="0"/>
                <a:ea typeface="宋体" panose="02010600030101010101" pitchFamily="2" charset="-122"/>
              </a:rPr>
              <a:t>ch</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 = </a:t>
            </a:r>
            <a:r>
              <a:rPr lang="en-US" altLang="zh-CN" sz="2400" b="1" i="1" dirty="0" err="1">
                <a:solidFill>
                  <a:schemeClr val="accent2">
                    <a:lumMod val="60000"/>
                    <a:lumOff val="40000"/>
                  </a:schemeClr>
                </a:solidFill>
                <a:latin typeface="Times New Roman" panose="02020603050405020304" pitchFamily="18" charset="0"/>
                <a:ea typeface="宋体" panose="02010600030101010101" pitchFamily="2" charset="-122"/>
              </a:rPr>
              <a:t>getchar</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a:t>
            </a:r>
          </a:p>
          <a:p>
            <a:pPr marL="0" indent="0" eaLnBrk="1" hangingPunct="1">
              <a:lnSpc>
                <a:spcPct val="80000"/>
              </a:lnSpc>
              <a:buFont typeface="Wingdings" panose="05000000000000000000" pitchFamily="2" charset="2"/>
              <a:buNone/>
            </a:pP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while (</a:t>
            </a:r>
            <a:r>
              <a:rPr lang="en-US" altLang="zh-CN" sz="2400" b="1" i="1" dirty="0" err="1">
                <a:solidFill>
                  <a:schemeClr val="accent2">
                    <a:lumMod val="60000"/>
                    <a:lumOff val="40000"/>
                  </a:schemeClr>
                </a:solidFill>
                <a:latin typeface="Times New Roman" panose="02020603050405020304" pitchFamily="18" charset="0"/>
                <a:ea typeface="宋体" panose="02010600030101010101" pitchFamily="2" charset="-122"/>
              </a:rPr>
              <a:t>ch</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 = =</a:t>
            </a:r>
            <a:r>
              <a:rPr lang="en-US" altLang="zh-CN" sz="2400" b="1" i="1" dirty="0">
                <a:solidFill>
                  <a:schemeClr val="accent2">
                    <a:lumMod val="60000"/>
                    <a:lumOff val="40000"/>
                  </a:schemeClr>
                </a:solidFill>
                <a:latin typeface="Times New Roman" panose="02020603050405020304" pitchFamily="18" charset="0"/>
                <a:ea typeface="宋体" panose="02010600030101010101" pitchFamily="2" charset="-122"/>
              </a:rPr>
              <a:t>blank</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 || </a:t>
            </a:r>
            <a:r>
              <a:rPr lang="en-US" altLang="zh-CN" sz="2400" b="1" i="1" dirty="0" err="1">
                <a:solidFill>
                  <a:schemeClr val="accent2">
                    <a:lumMod val="60000"/>
                    <a:lumOff val="40000"/>
                  </a:schemeClr>
                </a:solidFill>
                <a:latin typeface="Times New Roman" panose="02020603050405020304" pitchFamily="18" charset="0"/>
                <a:ea typeface="宋体" panose="02010600030101010101" pitchFamily="2" charset="-122"/>
              </a:rPr>
              <a:t>ch</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 = = </a:t>
            </a:r>
            <a:r>
              <a:rPr lang="en-US" altLang="zh-CN" sz="2400" b="1" i="1" dirty="0">
                <a:solidFill>
                  <a:schemeClr val="accent2">
                    <a:lumMod val="60000"/>
                    <a:lumOff val="40000"/>
                  </a:schemeClr>
                </a:solidFill>
                <a:latin typeface="Times New Roman" panose="02020603050405020304" pitchFamily="18" charset="0"/>
                <a:ea typeface="宋体" panose="02010600030101010101" pitchFamily="2" charset="-122"/>
              </a:rPr>
              <a:t>tab</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 || </a:t>
            </a:r>
            <a:r>
              <a:rPr lang="en-US" altLang="zh-CN" sz="2400" b="1" i="1" dirty="0" err="1">
                <a:solidFill>
                  <a:schemeClr val="accent2">
                    <a:lumMod val="60000"/>
                    <a:lumOff val="40000"/>
                  </a:schemeClr>
                </a:solidFill>
                <a:latin typeface="Times New Roman" panose="02020603050405020304" pitchFamily="18" charset="0"/>
                <a:ea typeface="宋体" panose="02010600030101010101" pitchFamily="2" charset="-122"/>
              </a:rPr>
              <a:t>ch</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 = = </a:t>
            </a:r>
            <a:r>
              <a:rPr lang="en-US" altLang="zh-CN" sz="2400" b="1" i="1" dirty="0">
                <a:solidFill>
                  <a:schemeClr val="accent2">
                    <a:lumMod val="60000"/>
                    <a:lumOff val="40000"/>
                  </a:schemeClr>
                </a:solidFill>
                <a:latin typeface="Times New Roman" panose="02020603050405020304" pitchFamily="18" charset="0"/>
                <a:ea typeface="宋体" panose="02010600030101010101" pitchFamily="2" charset="-122"/>
              </a:rPr>
              <a:t>newline</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 {</a:t>
            </a:r>
            <a:endParaRPr lang="en-US" altLang="zh-CN" sz="2400" b="1" i="1" dirty="0">
              <a:solidFill>
                <a:schemeClr val="accent2">
                  <a:lumMod val="60000"/>
                  <a:lumOff val="40000"/>
                </a:schemeClr>
              </a:solidFill>
              <a:latin typeface="Times New Roman" panose="02020603050405020304" pitchFamily="18" charset="0"/>
              <a:ea typeface="宋体" panose="02010600030101010101" pitchFamily="2" charset="-122"/>
            </a:endParaRPr>
          </a:p>
          <a:p>
            <a:pPr marL="0" indent="0" eaLnBrk="1" hangingPunct="1">
              <a:lnSpc>
                <a:spcPct val="80000"/>
              </a:lnSpc>
              <a:buFont typeface="Wingdings" panose="05000000000000000000" pitchFamily="2" charset="2"/>
              <a:buNone/>
            </a:pPr>
            <a:r>
              <a:rPr lang="en-US" altLang="zh-CN" sz="2400" b="1" i="1" dirty="0" err="1">
                <a:solidFill>
                  <a:schemeClr val="accent2">
                    <a:lumMod val="60000"/>
                    <a:lumOff val="40000"/>
                  </a:schemeClr>
                </a:solidFill>
                <a:latin typeface="Times New Roman" panose="02020603050405020304" pitchFamily="18" charset="0"/>
                <a:ea typeface="宋体" panose="02010600030101010101" pitchFamily="2" charset="-122"/>
              </a:rPr>
              <a:t>ch</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 = </a:t>
            </a:r>
            <a:r>
              <a:rPr lang="en-US" altLang="zh-CN" sz="2400" b="1" i="1" dirty="0" err="1">
                <a:solidFill>
                  <a:schemeClr val="accent2">
                    <a:lumMod val="60000"/>
                    <a:lumOff val="40000"/>
                  </a:schemeClr>
                </a:solidFill>
                <a:latin typeface="Times New Roman" panose="02020603050405020304" pitchFamily="18" charset="0"/>
                <a:ea typeface="宋体" panose="02010600030101010101" pitchFamily="2" charset="-122"/>
              </a:rPr>
              <a:t>getchar</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a:t>
            </a:r>
          </a:p>
          <a:p>
            <a:pPr marL="0" indent="0" eaLnBrk="1" hangingPunct="1">
              <a:lnSpc>
                <a:spcPct val="80000"/>
              </a:lnSpc>
              <a:buFont typeface="Wingdings" panose="05000000000000000000" pitchFamily="2" charset="2"/>
              <a:buNone/>
            </a:pP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    </a:t>
            </a:r>
            <a:r>
              <a:rPr lang="en-US" altLang="zh-CN" sz="2400" b="1" i="1" dirty="0" err="1">
                <a:solidFill>
                  <a:schemeClr val="accent2">
                    <a:lumMod val="60000"/>
                    <a:lumOff val="40000"/>
                  </a:schemeClr>
                </a:solidFill>
                <a:latin typeface="Times New Roman" panose="02020603050405020304" pitchFamily="18" charset="0"/>
                <a:ea typeface="宋体" panose="02010600030101010101" pitchFamily="2" charset="-122"/>
              </a:rPr>
              <a:t>lexeme</a:t>
            </a:r>
            <a:r>
              <a:rPr lang="en-US" altLang="zh-CN" sz="2400" b="1" dirty="0" err="1">
                <a:solidFill>
                  <a:schemeClr val="accent2">
                    <a:lumMod val="60000"/>
                    <a:lumOff val="40000"/>
                  </a:schemeClr>
                </a:solidFill>
                <a:latin typeface="Times New Roman" panose="02020603050405020304" pitchFamily="18" charset="0"/>
                <a:ea typeface="宋体" panose="02010600030101010101" pitchFamily="2" charset="-122"/>
              </a:rPr>
              <a:t>_</a:t>
            </a:r>
            <a:r>
              <a:rPr lang="en-US" altLang="zh-CN" sz="2400" b="1" i="1" dirty="0" err="1">
                <a:solidFill>
                  <a:schemeClr val="accent2">
                    <a:lumMod val="60000"/>
                    <a:lumOff val="40000"/>
                  </a:schemeClr>
                </a:solidFill>
                <a:latin typeface="Times New Roman" panose="02020603050405020304" pitchFamily="18" charset="0"/>
                <a:ea typeface="宋体" panose="02010600030101010101" pitchFamily="2" charset="-122"/>
              </a:rPr>
              <a:t>beginning</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a:t>
            </a:r>
          </a:p>
          <a:p>
            <a:pPr marL="0" indent="0" eaLnBrk="1" hangingPunct="1">
              <a:lnSpc>
                <a:spcPct val="80000"/>
              </a:lnSpc>
              <a:buFont typeface="Wingdings" panose="05000000000000000000" pitchFamily="2" charset="2"/>
              <a:buNone/>
            </a:pP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a:t>
            </a:r>
          </a:p>
          <a:p>
            <a:pPr marL="0" indent="0" eaLnBrk="1" hangingPunct="1">
              <a:lnSpc>
                <a:spcPct val="80000"/>
              </a:lnSpc>
              <a:buFont typeface="Wingdings" panose="05000000000000000000" pitchFamily="2" charset="2"/>
              <a:buNone/>
            </a:pP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if (</a:t>
            </a:r>
            <a:r>
              <a:rPr lang="en-US" altLang="zh-CN" sz="2400" b="1" i="1" dirty="0" err="1">
                <a:solidFill>
                  <a:schemeClr val="accent2">
                    <a:lumMod val="60000"/>
                    <a:lumOff val="40000"/>
                  </a:schemeClr>
                </a:solidFill>
                <a:latin typeface="Times New Roman" panose="02020603050405020304" pitchFamily="18" charset="0"/>
                <a:ea typeface="宋体" panose="02010600030101010101" pitchFamily="2" charset="-122"/>
              </a:rPr>
              <a:t>isalpha</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a:t>
            </a:r>
            <a:r>
              <a:rPr lang="en-US" altLang="zh-CN" sz="2400" b="1" i="1" dirty="0" err="1">
                <a:solidFill>
                  <a:schemeClr val="accent2">
                    <a:lumMod val="60000"/>
                    <a:lumOff val="40000"/>
                  </a:schemeClr>
                </a:solidFill>
                <a:latin typeface="Times New Roman" panose="02020603050405020304" pitchFamily="18" charset="0"/>
                <a:ea typeface="宋体" panose="02010600030101010101" pitchFamily="2" charset="-122"/>
              </a:rPr>
              <a:t>ch</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 {</a:t>
            </a:r>
            <a:r>
              <a:rPr lang="en-US" altLang="zh-CN" sz="2400" b="1" i="1" dirty="0" err="1">
                <a:solidFill>
                  <a:schemeClr val="accent2">
                    <a:lumMod val="60000"/>
                    <a:lumOff val="40000"/>
                  </a:schemeClr>
                </a:solidFill>
                <a:latin typeface="Times New Roman" panose="02020603050405020304" pitchFamily="18" charset="0"/>
                <a:ea typeface="宋体" panose="02010600030101010101" pitchFamily="2" charset="-122"/>
              </a:rPr>
              <a:t>ch</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 = </a:t>
            </a:r>
            <a:r>
              <a:rPr lang="en-US" altLang="zh-CN" sz="2400" b="1" i="1" dirty="0" err="1">
                <a:solidFill>
                  <a:schemeClr val="accent2">
                    <a:lumMod val="60000"/>
                    <a:lumOff val="40000"/>
                  </a:schemeClr>
                </a:solidFill>
                <a:latin typeface="Times New Roman" panose="02020603050405020304" pitchFamily="18" charset="0"/>
                <a:ea typeface="宋体" panose="02010600030101010101" pitchFamily="2" charset="-122"/>
              </a:rPr>
              <a:t>getchar</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 </a:t>
            </a:r>
          </a:p>
          <a:p>
            <a:pPr marL="0" indent="0" eaLnBrk="1" hangingPunct="1">
              <a:lnSpc>
                <a:spcPct val="80000"/>
              </a:lnSpc>
              <a:buFont typeface="Wingdings" panose="05000000000000000000" pitchFamily="2" charset="2"/>
              <a:buNone/>
            </a:pP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    while (</a:t>
            </a:r>
            <a:r>
              <a:rPr lang="en-US" altLang="zh-CN" sz="2400" b="1" i="1" dirty="0" err="1">
                <a:solidFill>
                  <a:schemeClr val="accent2">
                    <a:lumMod val="60000"/>
                    <a:lumOff val="40000"/>
                  </a:schemeClr>
                </a:solidFill>
                <a:latin typeface="Times New Roman" panose="02020603050405020304" pitchFamily="18" charset="0"/>
                <a:ea typeface="宋体" panose="02010600030101010101" pitchFamily="2" charset="-122"/>
              </a:rPr>
              <a:t>isalnum</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a:t>
            </a:r>
            <a:r>
              <a:rPr lang="en-US" altLang="zh-CN" sz="2400" b="1" i="1" dirty="0" err="1">
                <a:solidFill>
                  <a:schemeClr val="accent2">
                    <a:lumMod val="60000"/>
                    <a:lumOff val="40000"/>
                  </a:schemeClr>
                </a:solidFill>
                <a:latin typeface="Times New Roman" panose="02020603050405020304" pitchFamily="18" charset="0"/>
                <a:ea typeface="宋体" panose="02010600030101010101" pitchFamily="2" charset="-122"/>
              </a:rPr>
              <a:t>ch</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a:t>
            </a:r>
            <a:endParaRPr lang="en-US" altLang="zh-CN" sz="2400" b="1" i="1" dirty="0">
              <a:solidFill>
                <a:schemeClr val="accent2">
                  <a:lumMod val="60000"/>
                  <a:lumOff val="40000"/>
                </a:schemeClr>
              </a:solidFill>
              <a:latin typeface="Times New Roman" panose="02020603050405020304" pitchFamily="18" charset="0"/>
              <a:ea typeface="宋体" panose="02010600030101010101" pitchFamily="2" charset="-122"/>
            </a:endParaRPr>
          </a:p>
          <a:p>
            <a:pPr marL="0" indent="0" eaLnBrk="1" hangingPunct="1">
              <a:lnSpc>
                <a:spcPct val="80000"/>
              </a:lnSpc>
              <a:buFont typeface="Wingdings" panose="05000000000000000000" pitchFamily="2" charset="2"/>
              <a:buNone/>
            </a:pPr>
            <a:r>
              <a:rPr lang="en-US" altLang="zh-CN" sz="2400" b="1" i="1" dirty="0">
                <a:solidFill>
                  <a:schemeClr val="accent2">
                    <a:lumMod val="60000"/>
                    <a:lumOff val="40000"/>
                  </a:schemeClr>
                </a:solidFill>
                <a:latin typeface="Times New Roman" panose="02020603050405020304" pitchFamily="18" charset="0"/>
                <a:ea typeface="宋体" panose="02010600030101010101" pitchFamily="2" charset="-122"/>
              </a:rPr>
              <a:t>        </a:t>
            </a:r>
            <a:r>
              <a:rPr lang="en-US" altLang="zh-CN" sz="2400" b="1" i="1" dirty="0" err="1">
                <a:solidFill>
                  <a:schemeClr val="accent2">
                    <a:lumMod val="60000"/>
                    <a:lumOff val="40000"/>
                  </a:schemeClr>
                </a:solidFill>
                <a:latin typeface="Times New Roman" panose="02020603050405020304" pitchFamily="18" charset="0"/>
                <a:ea typeface="宋体" panose="02010600030101010101" pitchFamily="2" charset="-122"/>
              </a:rPr>
              <a:t>ch</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 = </a:t>
            </a:r>
            <a:r>
              <a:rPr lang="en-US" altLang="zh-CN" sz="2400" b="1" i="1" dirty="0" err="1">
                <a:solidFill>
                  <a:schemeClr val="accent2">
                    <a:lumMod val="60000"/>
                    <a:lumOff val="40000"/>
                  </a:schemeClr>
                </a:solidFill>
                <a:latin typeface="Times New Roman" panose="02020603050405020304" pitchFamily="18" charset="0"/>
                <a:ea typeface="宋体" panose="02010600030101010101" pitchFamily="2" charset="-122"/>
              </a:rPr>
              <a:t>getchar</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a:t>
            </a:r>
            <a:endParaRPr lang="en-US" altLang="zh-CN" sz="2400" b="1" i="1" dirty="0">
              <a:solidFill>
                <a:schemeClr val="accent2">
                  <a:lumMod val="60000"/>
                  <a:lumOff val="40000"/>
                </a:schemeClr>
              </a:solidFill>
              <a:latin typeface="Times New Roman" panose="02020603050405020304" pitchFamily="18" charset="0"/>
              <a:ea typeface="宋体" panose="02010600030101010101" pitchFamily="2" charset="-122"/>
            </a:endParaRPr>
          </a:p>
          <a:p>
            <a:pPr marL="0" indent="0" eaLnBrk="1" hangingPunct="1">
              <a:lnSpc>
                <a:spcPct val="80000"/>
              </a:lnSpc>
              <a:buFont typeface="Wingdings" panose="05000000000000000000" pitchFamily="2" charset="2"/>
              <a:buNone/>
            </a:pPr>
            <a:r>
              <a:rPr lang="en-US" altLang="zh-CN" sz="2400" b="1" i="1" dirty="0">
                <a:solidFill>
                  <a:schemeClr val="accent2">
                    <a:lumMod val="60000"/>
                    <a:lumOff val="40000"/>
                  </a:schemeClr>
                </a:solidFill>
                <a:latin typeface="Times New Roman" panose="02020603050405020304" pitchFamily="18" charset="0"/>
                <a:ea typeface="宋体" panose="02010600030101010101" pitchFamily="2" charset="-122"/>
              </a:rPr>
              <a:t>    retract</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(1);</a:t>
            </a:r>
            <a:endParaRPr lang="en-US" altLang="zh-CN" sz="2400" b="1" i="1" dirty="0">
              <a:solidFill>
                <a:schemeClr val="accent2">
                  <a:lumMod val="60000"/>
                  <a:lumOff val="40000"/>
                </a:schemeClr>
              </a:solidFill>
              <a:latin typeface="Times New Roman" panose="02020603050405020304" pitchFamily="18" charset="0"/>
              <a:ea typeface="宋体" panose="02010600030101010101" pitchFamily="2" charset="-122"/>
            </a:endParaRPr>
          </a:p>
          <a:p>
            <a:pPr marL="0" indent="0" eaLnBrk="1" hangingPunct="1">
              <a:lnSpc>
                <a:spcPct val="80000"/>
              </a:lnSpc>
              <a:buFont typeface="Wingdings" panose="05000000000000000000" pitchFamily="2" charset="2"/>
              <a:buNone/>
            </a:pPr>
            <a:r>
              <a:rPr lang="en-US" altLang="zh-CN" sz="2400" b="1" i="1" dirty="0">
                <a:solidFill>
                  <a:schemeClr val="accent2">
                    <a:lumMod val="60000"/>
                    <a:lumOff val="40000"/>
                  </a:schemeClr>
                </a:solidFill>
                <a:latin typeface="Times New Roman" panose="02020603050405020304" pitchFamily="18" charset="0"/>
                <a:ea typeface="宋体" panose="02010600030101010101" pitchFamily="2" charset="-122"/>
              </a:rPr>
              <a:t>    token</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 = </a:t>
            </a:r>
            <a:r>
              <a:rPr lang="en-US" altLang="zh-CN" sz="2400" b="1" i="1" dirty="0" err="1">
                <a:solidFill>
                  <a:schemeClr val="accent2">
                    <a:lumMod val="60000"/>
                    <a:lumOff val="40000"/>
                  </a:schemeClr>
                </a:solidFill>
                <a:latin typeface="Times New Roman" panose="02020603050405020304" pitchFamily="18" charset="0"/>
                <a:ea typeface="宋体" panose="02010600030101010101" pitchFamily="2" charset="-122"/>
              </a:rPr>
              <a:t>copytoken</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a:t>
            </a:r>
          </a:p>
          <a:p>
            <a:pPr marL="0" indent="0" eaLnBrk="1" hangingPunct="1">
              <a:lnSpc>
                <a:spcPct val="80000"/>
              </a:lnSpc>
              <a:buFont typeface="Wingdings" panose="05000000000000000000" pitchFamily="2" charset="2"/>
              <a:buNone/>
            </a:pP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    return(</a:t>
            </a:r>
            <a:r>
              <a:rPr lang="en-US" altLang="zh-CN" sz="2400" b="1" i="1" dirty="0" err="1">
                <a:solidFill>
                  <a:schemeClr val="accent2">
                    <a:lumMod val="60000"/>
                    <a:lumOff val="40000"/>
                  </a:schemeClr>
                </a:solidFill>
                <a:latin typeface="Times New Roman" panose="02020603050405020304" pitchFamily="18" charset="0"/>
                <a:ea typeface="宋体" panose="02010600030101010101" pitchFamily="2" charset="-122"/>
              </a:rPr>
              <a:t>gettoken</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a:t>
            </a:r>
            <a:r>
              <a:rPr lang="en-US" altLang="zh-CN" sz="2400" b="1" i="1" dirty="0">
                <a:solidFill>
                  <a:schemeClr val="accent2">
                    <a:lumMod val="60000"/>
                    <a:lumOff val="40000"/>
                  </a:schemeClr>
                </a:solidFill>
                <a:latin typeface="Times New Roman" panose="02020603050405020304" pitchFamily="18" charset="0"/>
                <a:ea typeface="宋体" panose="02010600030101010101" pitchFamily="2" charset="-122"/>
              </a:rPr>
              <a:t>token</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 </a:t>
            </a:r>
            <a:r>
              <a:rPr lang="en-US" altLang="zh-CN" sz="2400" b="1" i="1" dirty="0" err="1">
                <a:solidFill>
                  <a:schemeClr val="accent2">
                    <a:lumMod val="60000"/>
                    <a:lumOff val="40000"/>
                  </a:schemeClr>
                </a:solidFill>
                <a:latin typeface="Times New Roman" panose="02020603050405020304" pitchFamily="18" charset="0"/>
                <a:ea typeface="宋体" panose="02010600030101010101" pitchFamily="2" charset="-122"/>
              </a:rPr>
              <a:t>install</a:t>
            </a:r>
            <a:r>
              <a:rPr lang="en-US" altLang="zh-CN" sz="2400" b="1" dirty="0" err="1">
                <a:solidFill>
                  <a:schemeClr val="accent2">
                    <a:lumMod val="60000"/>
                    <a:lumOff val="40000"/>
                  </a:schemeClr>
                </a:solidFill>
                <a:latin typeface="Times New Roman" panose="02020603050405020304" pitchFamily="18" charset="0"/>
                <a:ea typeface="宋体" panose="02010600030101010101" pitchFamily="2" charset="-122"/>
              </a:rPr>
              <a:t>_</a:t>
            </a:r>
            <a:r>
              <a:rPr lang="en-US" altLang="zh-CN" sz="2400" b="1" i="1" dirty="0" err="1">
                <a:solidFill>
                  <a:schemeClr val="accent2">
                    <a:lumMod val="60000"/>
                    <a:lumOff val="40000"/>
                  </a:schemeClr>
                </a:solidFill>
                <a:latin typeface="Times New Roman" panose="02020603050405020304" pitchFamily="18" charset="0"/>
                <a:ea typeface="宋体" panose="02010600030101010101" pitchFamily="2" charset="-122"/>
              </a:rPr>
              <a:t>id</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a:t>
            </a:r>
            <a:r>
              <a:rPr lang="en-US" altLang="zh-CN" sz="2400" b="1" i="1" dirty="0">
                <a:solidFill>
                  <a:schemeClr val="accent2">
                    <a:lumMod val="60000"/>
                    <a:lumOff val="40000"/>
                  </a:schemeClr>
                </a:solidFill>
                <a:latin typeface="Times New Roman" panose="02020603050405020304" pitchFamily="18" charset="0"/>
                <a:ea typeface="宋体" panose="02010600030101010101" pitchFamily="2" charset="-122"/>
              </a:rPr>
              <a:t>token</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a:t>
            </a:r>
          </a:p>
        </p:txBody>
      </p:sp>
      <p:sp>
        <p:nvSpPr>
          <p:cNvPr id="5" name="灯片编号占位符 5">
            <a:extLst>
              <a:ext uri="{FF2B5EF4-FFF2-40B4-BE49-F238E27FC236}">
                <a16:creationId xmlns:a16="http://schemas.microsoft.com/office/drawing/2014/main" id="{07D786B0-2B4F-490C-AC42-5E58DB942B5E}"/>
              </a:ext>
            </a:extLst>
          </p:cNvPr>
          <p:cNvSpPr txBox="1">
            <a:spLocks noChangeArrowheads="1"/>
          </p:cNvSpPr>
          <p:nvPr/>
        </p:nvSpPr>
        <p:spPr bwMode="auto">
          <a:xfrm>
            <a:off x="7740352" y="295275"/>
            <a:ext cx="745752"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lstStyle>
            <a:defPPr>
              <a:defRPr lang="zh-CN"/>
            </a:defPPr>
            <a:lvl1pPr marL="0" indent="0" algn="ctr" rtl="0" eaLnBrk="0" fontAlgn="base" hangingPunct="0">
              <a:spcBef>
                <a:spcPct val="20000"/>
              </a:spcBef>
              <a:spcAft>
                <a:spcPct val="0"/>
              </a:spcAft>
              <a:buClr>
                <a:schemeClr val="folHlink"/>
              </a:buClr>
              <a:buSzPct val="60000"/>
              <a:buFont typeface="Wingdings" panose="05000000000000000000" pitchFamily="2" charset="2"/>
              <a:buChar char="n"/>
              <a:defRPr sz="3200" b="1" i="0" kern="1200">
                <a:solidFill>
                  <a:schemeClr val="tx1"/>
                </a:solidFill>
                <a:latin typeface="Tahoma" panose="020B0604030504040204" pitchFamily="34" charset="0"/>
                <a:ea typeface="楷体_GB2312" pitchFamily="49"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Tahoma" panose="020B0604030504040204" pitchFamily="34" charset="0"/>
                <a:ea typeface="楷体_GB2312" pitchFamily="49" charset="-122"/>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kern="1200">
                <a:solidFill>
                  <a:schemeClr val="tx1"/>
                </a:solidFill>
                <a:latin typeface="Tahoma" panose="020B0604030504040204" pitchFamily="34" charset="0"/>
                <a:ea typeface="楷体_GB2312" pitchFamily="49" charset="-122"/>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9pPr>
          </a:lstStyle>
          <a:p>
            <a:pPr>
              <a:buFont typeface="Wingdings" panose="05000000000000000000" pitchFamily="2" charset="2"/>
              <a:buNone/>
            </a:pPr>
            <a:fld id="{ADA1EADC-4E2C-4E46-BA55-AF355FB637A2}" type="slidenum">
              <a:rPr lang="en-US" altLang="zh-CN" smtClean="0"/>
              <a:pPr>
                <a:buFont typeface="Wingdings" panose="05000000000000000000" pitchFamily="2" charset="2"/>
                <a:buNone/>
              </a:pPr>
              <a:t>35</a:t>
            </a:fld>
            <a:endParaRPr lang="zh-CN" altLang="en-US" dirty="0"/>
          </a:p>
        </p:txBody>
      </p:sp>
    </p:spTree>
    <p:custDataLst>
      <p:tags r:id="rId1"/>
    </p:custData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7" name="Rectangle 2">
            <a:extLst>
              <a:ext uri="{FF2B5EF4-FFF2-40B4-BE49-F238E27FC236}">
                <a16:creationId xmlns:a16="http://schemas.microsoft.com/office/drawing/2014/main" id="{384E8E77-0E11-4516-88D9-56AD2A2B81C9}"/>
              </a:ext>
            </a:extLst>
          </p:cNvPr>
          <p:cNvSpPr>
            <a:spLocks noGrp="1" noChangeArrowheads="1"/>
          </p:cNvSpPr>
          <p:nvPr>
            <p:ph type="body" idx="4294967295"/>
          </p:nvPr>
        </p:nvSpPr>
        <p:spPr>
          <a:xfrm>
            <a:off x="2195736" y="188118"/>
            <a:ext cx="5635625" cy="6481763"/>
          </a:xfrm>
        </p:spPr>
        <p:txBody>
          <a:bodyPr>
            <a:normAutofit fontScale="92500" lnSpcReduction="20000"/>
          </a:bodyPr>
          <a:lstStyle/>
          <a:p>
            <a:pPr marL="0" indent="0" eaLnBrk="1" hangingPunct="1">
              <a:lnSpc>
                <a:spcPct val="80000"/>
              </a:lnSpc>
              <a:buFont typeface="Wingdings" panose="05000000000000000000" pitchFamily="2" charset="2"/>
              <a:buNone/>
            </a:pP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else</a:t>
            </a:r>
          </a:p>
          <a:p>
            <a:pPr marL="0" indent="0" eaLnBrk="1" hangingPunct="1">
              <a:lnSpc>
                <a:spcPct val="80000"/>
              </a:lnSpc>
              <a:buFont typeface="Wingdings" panose="05000000000000000000" pitchFamily="2" charset="2"/>
              <a:buNone/>
            </a:pP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if (</a:t>
            </a:r>
            <a:r>
              <a:rPr lang="en-US" altLang="zh-CN" sz="2400" b="1" i="1" dirty="0" err="1">
                <a:solidFill>
                  <a:schemeClr val="accent2">
                    <a:lumMod val="60000"/>
                    <a:lumOff val="40000"/>
                  </a:schemeClr>
                </a:solidFill>
                <a:latin typeface="Times New Roman" panose="02020603050405020304" pitchFamily="18" charset="0"/>
                <a:ea typeface="宋体" panose="02010600030101010101" pitchFamily="2" charset="-122"/>
              </a:rPr>
              <a:t>isdigit</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a:t>
            </a:r>
            <a:r>
              <a:rPr lang="en-US" altLang="zh-CN" sz="2400" b="1" i="1" dirty="0" err="1">
                <a:solidFill>
                  <a:schemeClr val="accent2">
                    <a:lumMod val="60000"/>
                    <a:lumOff val="40000"/>
                  </a:schemeClr>
                </a:solidFill>
                <a:latin typeface="Times New Roman" panose="02020603050405020304" pitchFamily="18" charset="0"/>
                <a:ea typeface="宋体" panose="02010600030101010101" pitchFamily="2" charset="-122"/>
              </a:rPr>
              <a:t>ch</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 {</a:t>
            </a:r>
          </a:p>
          <a:p>
            <a:pPr marL="0" indent="0" eaLnBrk="1" hangingPunct="1">
              <a:lnSpc>
                <a:spcPct val="80000"/>
              </a:lnSpc>
              <a:buFont typeface="Wingdings" panose="05000000000000000000" pitchFamily="2" charset="2"/>
              <a:buNone/>
            </a:pP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    </a:t>
            </a:r>
            <a:r>
              <a:rPr lang="en-US" altLang="zh-CN" sz="2400" b="1" i="1" dirty="0" err="1">
                <a:solidFill>
                  <a:schemeClr val="accent2">
                    <a:lumMod val="60000"/>
                    <a:lumOff val="40000"/>
                  </a:schemeClr>
                </a:solidFill>
                <a:latin typeface="Times New Roman" panose="02020603050405020304" pitchFamily="18" charset="0"/>
                <a:ea typeface="宋体" panose="02010600030101010101" pitchFamily="2" charset="-122"/>
              </a:rPr>
              <a:t>ch</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 = </a:t>
            </a:r>
            <a:r>
              <a:rPr lang="en-US" altLang="zh-CN" sz="2400" b="1" i="1" dirty="0" err="1">
                <a:solidFill>
                  <a:schemeClr val="accent2">
                    <a:lumMod val="60000"/>
                    <a:lumOff val="40000"/>
                  </a:schemeClr>
                </a:solidFill>
                <a:latin typeface="Times New Roman" panose="02020603050405020304" pitchFamily="18" charset="0"/>
                <a:ea typeface="宋体" panose="02010600030101010101" pitchFamily="2" charset="-122"/>
              </a:rPr>
              <a:t>getchar</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a:t>
            </a:r>
          </a:p>
          <a:p>
            <a:pPr marL="0" indent="0" eaLnBrk="1" hangingPunct="1">
              <a:lnSpc>
                <a:spcPct val="80000"/>
              </a:lnSpc>
              <a:buFont typeface="Wingdings" panose="05000000000000000000" pitchFamily="2" charset="2"/>
              <a:buNone/>
            </a:pP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    while (</a:t>
            </a:r>
            <a:r>
              <a:rPr lang="en-US" altLang="zh-CN" sz="2400" b="1" i="1" dirty="0" err="1">
                <a:solidFill>
                  <a:schemeClr val="accent2">
                    <a:lumMod val="60000"/>
                    <a:lumOff val="40000"/>
                  </a:schemeClr>
                </a:solidFill>
                <a:latin typeface="Times New Roman" panose="02020603050405020304" pitchFamily="18" charset="0"/>
                <a:ea typeface="宋体" panose="02010600030101010101" pitchFamily="2" charset="-122"/>
              </a:rPr>
              <a:t>isdigit</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a:t>
            </a:r>
            <a:r>
              <a:rPr lang="en-US" altLang="zh-CN" sz="2400" b="1" i="1" dirty="0" err="1">
                <a:solidFill>
                  <a:schemeClr val="accent2">
                    <a:lumMod val="60000"/>
                    <a:lumOff val="40000"/>
                  </a:schemeClr>
                </a:solidFill>
                <a:latin typeface="Times New Roman" panose="02020603050405020304" pitchFamily="18" charset="0"/>
                <a:ea typeface="宋体" panose="02010600030101010101" pitchFamily="2" charset="-122"/>
              </a:rPr>
              <a:t>ch</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a:t>
            </a:r>
          </a:p>
          <a:p>
            <a:pPr marL="0" indent="0" eaLnBrk="1" hangingPunct="1">
              <a:lnSpc>
                <a:spcPct val="80000"/>
              </a:lnSpc>
              <a:buFont typeface="Wingdings" panose="05000000000000000000" pitchFamily="2" charset="2"/>
              <a:buNone/>
            </a:pP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       </a:t>
            </a:r>
            <a:r>
              <a:rPr lang="en-US" altLang="zh-CN" sz="2400" b="1" i="1" dirty="0" err="1">
                <a:solidFill>
                  <a:schemeClr val="accent2">
                    <a:lumMod val="60000"/>
                    <a:lumOff val="40000"/>
                  </a:schemeClr>
                </a:solidFill>
                <a:latin typeface="Times New Roman" panose="02020603050405020304" pitchFamily="18" charset="0"/>
                <a:ea typeface="宋体" panose="02010600030101010101" pitchFamily="2" charset="-122"/>
              </a:rPr>
              <a:t>ch</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 = </a:t>
            </a:r>
            <a:r>
              <a:rPr lang="en-US" altLang="zh-CN" sz="2400" b="1" i="1" dirty="0" err="1">
                <a:solidFill>
                  <a:schemeClr val="accent2">
                    <a:lumMod val="60000"/>
                    <a:lumOff val="40000"/>
                  </a:schemeClr>
                </a:solidFill>
                <a:latin typeface="Times New Roman" panose="02020603050405020304" pitchFamily="18" charset="0"/>
                <a:ea typeface="宋体" panose="02010600030101010101" pitchFamily="2" charset="-122"/>
              </a:rPr>
              <a:t>getchar</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a:t>
            </a:r>
            <a:endParaRPr lang="en-US" altLang="zh-CN" sz="2400" b="1" i="1" dirty="0">
              <a:solidFill>
                <a:schemeClr val="accent2">
                  <a:lumMod val="60000"/>
                  <a:lumOff val="40000"/>
                </a:schemeClr>
              </a:solidFill>
              <a:latin typeface="Times New Roman" panose="02020603050405020304" pitchFamily="18" charset="0"/>
              <a:ea typeface="宋体" panose="02010600030101010101" pitchFamily="2" charset="-122"/>
            </a:endParaRPr>
          </a:p>
          <a:p>
            <a:pPr marL="0" indent="0" eaLnBrk="1" hangingPunct="1">
              <a:lnSpc>
                <a:spcPct val="80000"/>
              </a:lnSpc>
              <a:buFont typeface="Wingdings" panose="05000000000000000000" pitchFamily="2" charset="2"/>
              <a:buNone/>
            </a:pPr>
            <a:r>
              <a:rPr lang="en-US" altLang="zh-CN" sz="2400" b="1" i="1" dirty="0">
                <a:solidFill>
                  <a:schemeClr val="accent2">
                    <a:lumMod val="60000"/>
                    <a:lumOff val="40000"/>
                  </a:schemeClr>
                </a:solidFill>
                <a:latin typeface="Times New Roman" panose="02020603050405020304" pitchFamily="18" charset="0"/>
                <a:ea typeface="宋体" panose="02010600030101010101" pitchFamily="2" charset="-122"/>
              </a:rPr>
              <a:t>    retract</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(1);</a:t>
            </a:r>
            <a:endParaRPr lang="en-US" altLang="zh-CN" sz="2400" b="1" i="1" dirty="0">
              <a:solidFill>
                <a:schemeClr val="accent2">
                  <a:lumMod val="60000"/>
                  <a:lumOff val="40000"/>
                </a:schemeClr>
              </a:solidFill>
              <a:latin typeface="Times New Roman" panose="02020603050405020304" pitchFamily="18" charset="0"/>
              <a:ea typeface="宋体" panose="02010600030101010101" pitchFamily="2" charset="-122"/>
            </a:endParaRPr>
          </a:p>
          <a:p>
            <a:pPr marL="0" indent="0" eaLnBrk="1" hangingPunct="1">
              <a:lnSpc>
                <a:spcPct val="80000"/>
              </a:lnSpc>
              <a:buFont typeface="Wingdings" panose="05000000000000000000" pitchFamily="2" charset="2"/>
              <a:buNone/>
            </a:pPr>
            <a:r>
              <a:rPr lang="en-US" altLang="zh-CN" sz="2400" b="1" i="1" dirty="0">
                <a:solidFill>
                  <a:schemeClr val="accent2">
                    <a:lumMod val="60000"/>
                    <a:lumOff val="40000"/>
                  </a:schemeClr>
                </a:solidFill>
                <a:latin typeface="Times New Roman" panose="02020603050405020304" pitchFamily="18" charset="0"/>
                <a:ea typeface="宋体" panose="02010600030101010101" pitchFamily="2" charset="-122"/>
              </a:rPr>
              <a:t>    token</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 = </a:t>
            </a:r>
            <a:r>
              <a:rPr lang="en-US" altLang="zh-CN" sz="2400" b="1" i="1" dirty="0" err="1">
                <a:solidFill>
                  <a:schemeClr val="accent2">
                    <a:lumMod val="60000"/>
                    <a:lumOff val="40000"/>
                  </a:schemeClr>
                </a:solidFill>
                <a:latin typeface="Times New Roman" panose="02020603050405020304" pitchFamily="18" charset="0"/>
                <a:ea typeface="宋体" panose="02010600030101010101" pitchFamily="2" charset="-122"/>
              </a:rPr>
              <a:t>copytoken</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a:t>
            </a:r>
          </a:p>
          <a:p>
            <a:pPr marL="0" indent="0" eaLnBrk="1" hangingPunct="1">
              <a:lnSpc>
                <a:spcPct val="80000"/>
              </a:lnSpc>
              <a:buFont typeface="Wingdings" panose="05000000000000000000" pitchFamily="2" charset="2"/>
              <a:buNone/>
            </a:pP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    return(INT, </a:t>
            </a:r>
            <a:r>
              <a:rPr lang="en-US" altLang="zh-CN" sz="2400" b="1" i="1" dirty="0" err="1">
                <a:solidFill>
                  <a:schemeClr val="accent2">
                    <a:lumMod val="60000"/>
                    <a:lumOff val="40000"/>
                  </a:schemeClr>
                </a:solidFill>
                <a:latin typeface="Times New Roman" panose="02020603050405020304" pitchFamily="18" charset="0"/>
                <a:ea typeface="宋体" panose="02010600030101010101" pitchFamily="2" charset="-122"/>
              </a:rPr>
              <a:t>install</a:t>
            </a:r>
            <a:r>
              <a:rPr lang="en-US" altLang="zh-CN" sz="2400" b="1" dirty="0" err="1">
                <a:solidFill>
                  <a:schemeClr val="accent2">
                    <a:lumMod val="60000"/>
                    <a:lumOff val="40000"/>
                  </a:schemeClr>
                </a:solidFill>
                <a:latin typeface="Times New Roman" panose="02020603050405020304" pitchFamily="18" charset="0"/>
                <a:ea typeface="宋体" panose="02010600030101010101" pitchFamily="2" charset="-122"/>
              </a:rPr>
              <a:t>_</a:t>
            </a:r>
            <a:r>
              <a:rPr lang="en-US" altLang="zh-CN" sz="2400" b="1" i="1" dirty="0" err="1">
                <a:solidFill>
                  <a:schemeClr val="accent2">
                    <a:lumMod val="60000"/>
                    <a:lumOff val="40000"/>
                  </a:schemeClr>
                </a:solidFill>
                <a:latin typeface="Times New Roman" panose="02020603050405020304" pitchFamily="18" charset="0"/>
                <a:ea typeface="宋体" panose="02010600030101010101" pitchFamily="2" charset="-122"/>
              </a:rPr>
              <a:t>num</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a:t>
            </a:r>
            <a:r>
              <a:rPr lang="en-US" altLang="zh-CN" sz="2400" b="1" i="1" dirty="0">
                <a:solidFill>
                  <a:schemeClr val="accent2">
                    <a:lumMod val="60000"/>
                    <a:lumOff val="40000"/>
                  </a:schemeClr>
                </a:solidFill>
                <a:latin typeface="Times New Roman" panose="02020603050405020304" pitchFamily="18" charset="0"/>
                <a:ea typeface="宋体" panose="02010600030101010101" pitchFamily="2" charset="-122"/>
              </a:rPr>
              <a:t>token</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a:t>
            </a:r>
          </a:p>
          <a:p>
            <a:pPr marL="0" indent="0" eaLnBrk="1" hangingPunct="1">
              <a:lnSpc>
                <a:spcPct val="80000"/>
              </a:lnSpc>
              <a:buFont typeface="Wingdings" panose="05000000000000000000" pitchFamily="2" charset="2"/>
              <a:buNone/>
            </a:pP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a:t>
            </a:r>
          </a:p>
          <a:p>
            <a:pPr marL="0" indent="0" eaLnBrk="1" hangingPunct="1">
              <a:lnSpc>
                <a:spcPct val="80000"/>
              </a:lnSpc>
              <a:buFont typeface="Wingdings" panose="05000000000000000000" pitchFamily="2" charset="2"/>
              <a:buNone/>
            </a:pP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else</a:t>
            </a:r>
          </a:p>
          <a:p>
            <a:pPr marL="0" indent="0" eaLnBrk="1" hangingPunct="1">
              <a:lnSpc>
                <a:spcPct val="80000"/>
              </a:lnSpc>
              <a:buFont typeface="Wingdings" panose="05000000000000000000" pitchFamily="2" charset="2"/>
              <a:buNone/>
            </a:pP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switch(</a:t>
            </a:r>
            <a:r>
              <a:rPr lang="en-US" altLang="zh-CN" sz="2400" b="1" i="1" dirty="0" err="1">
                <a:solidFill>
                  <a:schemeClr val="accent2">
                    <a:lumMod val="60000"/>
                    <a:lumOff val="40000"/>
                  </a:schemeClr>
                </a:solidFill>
                <a:latin typeface="Times New Roman" panose="02020603050405020304" pitchFamily="18" charset="0"/>
                <a:ea typeface="宋体" panose="02010600030101010101" pitchFamily="2" charset="-122"/>
              </a:rPr>
              <a:t>ch</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a:t>
            </a:r>
          </a:p>
          <a:p>
            <a:pPr marL="0" indent="0" eaLnBrk="1" hangingPunct="1">
              <a:lnSpc>
                <a:spcPct val="80000"/>
              </a:lnSpc>
              <a:buFont typeface="Wingdings" panose="05000000000000000000" pitchFamily="2" charset="2"/>
              <a:buNone/>
            </a:pP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a:t>
            </a:r>
          </a:p>
          <a:p>
            <a:pPr marL="0" indent="0" eaLnBrk="1" hangingPunct="1">
              <a:lnSpc>
                <a:spcPct val="80000"/>
              </a:lnSpc>
              <a:buFont typeface="Wingdings" panose="05000000000000000000" pitchFamily="2" charset="2"/>
              <a:buNone/>
            </a:pP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    case ‘*’: </a:t>
            </a:r>
            <a:r>
              <a:rPr lang="en-US" altLang="zh-CN" sz="2400" b="1" i="1" dirty="0" err="1">
                <a:solidFill>
                  <a:schemeClr val="accent2">
                    <a:lumMod val="60000"/>
                    <a:lumOff val="40000"/>
                  </a:schemeClr>
                </a:solidFill>
                <a:latin typeface="Times New Roman" panose="02020603050405020304" pitchFamily="18" charset="0"/>
                <a:ea typeface="宋体" panose="02010600030101010101" pitchFamily="2" charset="-122"/>
              </a:rPr>
              <a:t>ch</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 = </a:t>
            </a:r>
            <a:r>
              <a:rPr lang="en-US" altLang="zh-CN" sz="2400" b="1" i="1" dirty="0" err="1">
                <a:solidFill>
                  <a:schemeClr val="accent2">
                    <a:lumMod val="60000"/>
                    <a:lumOff val="40000"/>
                  </a:schemeClr>
                </a:solidFill>
                <a:latin typeface="Times New Roman" panose="02020603050405020304" pitchFamily="18" charset="0"/>
                <a:ea typeface="宋体" panose="02010600030101010101" pitchFamily="2" charset="-122"/>
              </a:rPr>
              <a:t>getchar</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a:t>
            </a:r>
          </a:p>
          <a:p>
            <a:pPr marL="0" indent="0" eaLnBrk="1" hangingPunct="1">
              <a:lnSpc>
                <a:spcPct val="80000"/>
              </a:lnSpc>
              <a:buFont typeface="Wingdings" panose="05000000000000000000" pitchFamily="2" charset="2"/>
              <a:buNone/>
            </a:pP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               if(</a:t>
            </a:r>
            <a:r>
              <a:rPr lang="en-US" altLang="zh-CN" sz="2400" b="1" i="1" dirty="0" err="1">
                <a:solidFill>
                  <a:schemeClr val="accent2">
                    <a:lumMod val="60000"/>
                    <a:lumOff val="40000"/>
                  </a:schemeClr>
                </a:solidFill>
                <a:latin typeface="Times New Roman" panose="02020603050405020304" pitchFamily="18" charset="0"/>
                <a:ea typeface="宋体" panose="02010600030101010101" pitchFamily="2" charset="-122"/>
              </a:rPr>
              <a:t>ch</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 = = ‘*’) return(EXP, 0);</a:t>
            </a:r>
          </a:p>
          <a:p>
            <a:pPr marL="0" indent="0" eaLnBrk="1" hangingPunct="1">
              <a:lnSpc>
                <a:spcPct val="80000"/>
              </a:lnSpc>
              <a:buFont typeface="Wingdings" panose="05000000000000000000" pitchFamily="2" charset="2"/>
              <a:buNone/>
            </a:pP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               else {</a:t>
            </a:r>
          </a:p>
          <a:p>
            <a:pPr marL="0" indent="0" eaLnBrk="1" hangingPunct="1">
              <a:lnSpc>
                <a:spcPct val="80000"/>
              </a:lnSpc>
              <a:buFont typeface="Wingdings" panose="05000000000000000000" pitchFamily="2" charset="2"/>
              <a:buNone/>
            </a:pP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                    </a:t>
            </a:r>
            <a:r>
              <a:rPr lang="en-US" altLang="zh-CN" sz="2400" b="1" i="1" dirty="0">
                <a:solidFill>
                  <a:schemeClr val="accent2">
                    <a:lumMod val="60000"/>
                    <a:lumOff val="40000"/>
                  </a:schemeClr>
                </a:solidFill>
                <a:latin typeface="Times New Roman" panose="02020603050405020304" pitchFamily="18" charset="0"/>
                <a:ea typeface="宋体" panose="02010600030101010101" pitchFamily="2" charset="-122"/>
              </a:rPr>
              <a:t>retract</a:t>
            </a: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(1);</a:t>
            </a:r>
          </a:p>
          <a:p>
            <a:pPr marL="0" indent="0" eaLnBrk="1" hangingPunct="1">
              <a:lnSpc>
                <a:spcPct val="80000"/>
              </a:lnSpc>
              <a:buFont typeface="Wingdings" panose="05000000000000000000" pitchFamily="2" charset="2"/>
              <a:buNone/>
            </a:pP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                    return(MULTI, 0);</a:t>
            </a:r>
          </a:p>
          <a:p>
            <a:pPr marL="0" indent="0" eaLnBrk="1" hangingPunct="1">
              <a:lnSpc>
                <a:spcPct val="80000"/>
              </a:lnSpc>
              <a:buFont typeface="Wingdings" panose="05000000000000000000" pitchFamily="2" charset="2"/>
              <a:buNone/>
            </a:pPr>
            <a:r>
              <a:rPr lang="en-US" altLang="zh-CN" sz="2400" b="1" dirty="0">
                <a:solidFill>
                  <a:schemeClr val="accent2">
                    <a:lumMod val="60000"/>
                    <a:lumOff val="40000"/>
                  </a:schemeClr>
                </a:solidFill>
                <a:latin typeface="Times New Roman" panose="02020603050405020304" pitchFamily="18" charset="0"/>
                <a:ea typeface="宋体" panose="02010600030101010101" pitchFamily="2" charset="-122"/>
              </a:rPr>
              <a:t>               } break;</a:t>
            </a:r>
          </a:p>
        </p:txBody>
      </p:sp>
      <p:sp>
        <p:nvSpPr>
          <p:cNvPr id="5" name="灯片编号占位符 5">
            <a:extLst>
              <a:ext uri="{FF2B5EF4-FFF2-40B4-BE49-F238E27FC236}">
                <a16:creationId xmlns:a16="http://schemas.microsoft.com/office/drawing/2014/main" id="{4813657A-7297-4632-9054-9F6534AFC70E}"/>
              </a:ext>
            </a:extLst>
          </p:cNvPr>
          <p:cNvSpPr txBox="1">
            <a:spLocks noChangeArrowheads="1"/>
          </p:cNvSpPr>
          <p:nvPr/>
        </p:nvSpPr>
        <p:spPr bwMode="auto">
          <a:xfrm>
            <a:off x="7740352" y="295275"/>
            <a:ext cx="745752"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lstStyle>
            <a:defPPr>
              <a:defRPr lang="zh-CN"/>
            </a:defPPr>
            <a:lvl1pPr marL="0" indent="0" algn="ctr" rtl="0" eaLnBrk="0" fontAlgn="base" hangingPunct="0">
              <a:spcBef>
                <a:spcPct val="20000"/>
              </a:spcBef>
              <a:spcAft>
                <a:spcPct val="0"/>
              </a:spcAft>
              <a:buClr>
                <a:schemeClr val="folHlink"/>
              </a:buClr>
              <a:buSzPct val="60000"/>
              <a:buFont typeface="Wingdings" panose="05000000000000000000" pitchFamily="2" charset="2"/>
              <a:buChar char="n"/>
              <a:defRPr sz="3200" b="1" i="0" kern="1200">
                <a:solidFill>
                  <a:schemeClr val="tx1"/>
                </a:solidFill>
                <a:latin typeface="Tahoma" panose="020B0604030504040204" pitchFamily="34" charset="0"/>
                <a:ea typeface="楷体_GB2312" pitchFamily="49"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Tahoma" panose="020B0604030504040204" pitchFamily="34" charset="0"/>
                <a:ea typeface="楷体_GB2312" pitchFamily="49" charset="-122"/>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kern="1200">
                <a:solidFill>
                  <a:schemeClr val="tx1"/>
                </a:solidFill>
                <a:latin typeface="Tahoma" panose="020B0604030504040204" pitchFamily="34" charset="0"/>
                <a:ea typeface="楷体_GB2312" pitchFamily="49" charset="-122"/>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9pPr>
          </a:lstStyle>
          <a:p>
            <a:pPr>
              <a:buFont typeface="Wingdings" panose="05000000000000000000" pitchFamily="2" charset="2"/>
              <a:buNone/>
            </a:pPr>
            <a:fld id="{ADA1EADC-4E2C-4E46-BA55-AF355FB637A2}" type="slidenum">
              <a:rPr lang="en-US" altLang="zh-CN" smtClean="0"/>
              <a:pPr>
                <a:buFont typeface="Wingdings" panose="05000000000000000000" pitchFamily="2" charset="2"/>
                <a:buNone/>
              </a:pPr>
              <a:t>36</a:t>
            </a:fld>
            <a:endParaRPr lang="zh-CN" altLang="en-US" dirty="0"/>
          </a:p>
        </p:txBody>
      </p:sp>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1" name="Rectangle 2">
            <a:extLst>
              <a:ext uri="{FF2B5EF4-FFF2-40B4-BE49-F238E27FC236}">
                <a16:creationId xmlns:a16="http://schemas.microsoft.com/office/drawing/2014/main" id="{224CC957-8737-48C8-A86B-A76A0F647E6C}"/>
              </a:ext>
            </a:extLst>
          </p:cNvPr>
          <p:cNvSpPr>
            <a:spLocks noGrp="1" noChangeArrowheads="1"/>
          </p:cNvSpPr>
          <p:nvPr>
            <p:ph type="body" idx="4294967295"/>
          </p:nvPr>
        </p:nvSpPr>
        <p:spPr>
          <a:xfrm>
            <a:off x="2051720" y="260350"/>
            <a:ext cx="5486400" cy="6337300"/>
          </a:xfrm>
        </p:spPr>
        <p:txBody>
          <a:bodyPr lIns="92075" tIns="46038" rIns="92075" bIns="46038">
            <a:normAutofit fontScale="92500" lnSpcReduction="20000"/>
          </a:bodyPr>
          <a:lstStyle/>
          <a:p>
            <a:pPr marL="0" indent="0" eaLnBrk="1" hangingPunct="1">
              <a:lnSpc>
                <a:spcPct val="80000"/>
              </a:lnSpc>
              <a:buFont typeface="Wingdings" panose="05000000000000000000" pitchFamily="2" charset="2"/>
              <a:buNone/>
            </a:pPr>
            <a:r>
              <a:rPr lang="en-US" altLang="zh-CN" sz="2000" b="1" dirty="0">
                <a:solidFill>
                  <a:schemeClr val="accent2">
                    <a:lumMod val="60000"/>
                    <a:lumOff val="40000"/>
                  </a:schemeClr>
                </a:solidFill>
                <a:latin typeface="Times New Roman" panose="02020603050405020304" pitchFamily="18" charset="0"/>
                <a:ea typeface="宋体" panose="02010600030101010101" pitchFamily="2" charset="-122"/>
              </a:rPr>
              <a:t>case ‘:’: </a:t>
            </a:r>
            <a:r>
              <a:rPr lang="en-US" altLang="zh-CN" sz="2000" b="1" i="1" dirty="0" err="1">
                <a:solidFill>
                  <a:schemeClr val="accent2">
                    <a:lumMod val="60000"/>
                    <a:lumOff val="40000"/>
                  </a:schemeClr>
                </a:solidFill>
                <a:latin typeface="Times New Roman" panose="02020603050405020304" pitchFamily="18" charset="0"/>
                <a:ea typeface="宋体" panose="02010600030101010101" pitchFamily="2" charset="-122"/>
              </a:rPr>
              <a:t>ch</a:t>
            </a:r>
            <a:r>
              <a:rPr lang="en-US" altLang="zh-CN" sz="2000" b="1" dirty="0">
                <a:solidFill>
                  <a:schemeClr val="accent2">
                    <a:lumMod val="60000"/>
                    <a:lumOff val="40000"/>
                  </a:schemeClr>
                </a:solidFill>
                <a:latin typeface="Times New Roman" panose="02020603050405020304" pitchFamily="18" charset="0"/>
                <a:ea typeface="宋体" panose="02010600030101010101" pitchFamily="2" charset="-122"/>
              </a:rPr>
              <a:t> = </a:t>
            </a:r>
            <a:r>
              <a:rPr lang="en-US" altLang="zh-CN" sz="2000" b="1" i="1" dirty="0" err="1">
                <a:solidFill>
                  <a:schemeClr val="accent2">
                    <a:lumMod val="60000"/>
                    <a:lumOff val="40000"/>
                  </a:schemeClr>
                </a:solidFill>
                <a:latin typeface="Times New Roman" panose="02020603050405020304" pitchFamily="18" charset="0"/>
                <a:ea typeface="宋体" panose="02010600030101010101" pitchFamily="2" charset="-122"/>
              </a:rPr>
              <a:t>getchar</a:t>
            </a:r>
            <a:r>
              <a:rPr lang="en-US" altLang="zh-CN" sz="2000" b="1" dirty="0">
                <a:solidFill>
                  <a:schemeClr val="accent2">
                    <a:lumMod val="60000"/>
                    <a:lumOff val="40000"/>
                  </a:schemeClr>
                </a:solidFill>
                <a:latin typeface="Times New Roman" panose="02020603050405020304" pitchFamily="18" charset="0"/>
                <a:ea typeface="宋体" panose="02010600030101010101" pitchFamily="2" charset="-122"/>
              </a:rPr>
              <a:t>();</a:t>
            </a:r>
          </a:p>
          <a:p>
            <a:pPr marL="0" indent="0" eaLnBrk="1" hangingPunct="1">
              <a:lnSpc>
                <a:spcPct val="80000"/>
              </a:lnSpc>
              <a:buFont typeface="Wingdings" panose="05000000000000000000" pitchFamily="2" charset="2"/>
              <a:buNone/>
            </a:pPr>
            <a:r>
              <a:rPr lang="en-US" altLang="zh-CN" sz="2000" b="1" dirty="0">
                <a:solidFill>
                  <a:schemeClr val="accent2">
                    <a:lumMod val="60000"/>
                    <a:lumOff val="40000"/>
                  </a:schemeClr>
                </a:solidFill>
                <a:latin typeface="Times New Roman" panose="02020603050405020304" pitchFamily="18" charset="0"/>
                <a:ea typeface="宋体" panose="02010600030101010101" pitchFamily="2" charset="-122"/>
              </a:rPr>
              <a:t>               if(</a:t>
            </a:r>
            <a:r>
              <a:rPr lang="en-US" altLang="zh-CN" sz="2000" b="1" i="1" dirty="0" err="1">
                <a:solidFill>
                  <a:schemeClr val="accent2">
                    <a:lumMod val="60000"/>
                    <a:lumOff val="40000"/>
                  </a:schemeClr>
                </a:solidFill>
                <a:latin typeface="Times New Roman" panose="02020603050405020304" pitchFamily="18" charset="0"/>
                <a:ea typeface="宋体" panose="02010600030101010101" pitchFamily="2" charset="-122"/>
              </a:rPr>
              <a:t>ch</a:t>
            </a:r>
            <a:r>
              <a:rPr lang="en-US" altLang="zh-CN" sz="2000" b="1" dirty="0">
                <a:solidFill>
                  <a:schemeClr val="accent2">
                    <a:lumMod val="60000"/>
                    <a:lumOff val="40000"/>
                  </a:schemeClr>
                </a:solidFill>
                <a:latin typeface="Times New Roman" panose="02020603050405020304" pitchFamily="18" charset="0"/>
                <a:ea typeface="宋体" panose="02010600030101010101" pitchFamily="2" charset="-122"/>
              </a:rPr>
              <a:t> = = ‘=’) return(ASSIGN, 0);</a:t>
            </a:r>
          </a:p>
          <a:p>
            <a:pPr marL="0" indent="0" eaLnBrk="1" hangingPunct="1">
              <a:lnSpc>
                <a:spcPct val="80000"/>
              </a:lnSpc>
              <a:buFont typeface="Wingdings" panose="05000000000000000000" pitchFamily="2" charset="2"/>
              <a:buNone/>
            </a:pPr>
            <a:r>
              <a:rPr lang="en-US" altLang="zh-CN" sz="2000" b="1" dirty="0">
                <a:solidFill>
                  <a:schemeClr val="accent2">
                    <a:lumMod val="60000"/>
                    <a:lumOff val="40000"/>
                  </a:schemeClr>
                </a:solidFill>
                <a:latin typeface="Times New Roman" panose="02020603050405020304" pitchFamily="18" charset="0"/>
                <a:ea typeface="宋体" panose="02010600030101010101" pitchFamily="2" charset="-122"/>
              </a:rPr>
              <a:t>               else { </a:t>
            </a:r>
            <a:r>
              <a:rPr lang="en-US" altLang="zh-CN" sz="2000" b="1" i="1" dirty="0">
                <a:solidFill>
                  <a:schemeClr val="accent2">
                    <a:lumMod val="60000"/>
                    <a:lumOff val="40000"/>
                  </a:schemeClr>
                </a:solidFill>
                <a:latin typeface="Times New Roman" panose="02020603050405020304" pitchFamily="18" charset="0"/>
                <a:ea typeface="宋体" panose="02010600030101010101" pitchFamily="2" charset="-122"/>
              </a:rPr>
              <a:t>retract</a:t>
            </a:r>
            <a:r>
              <a:rPr lang="en-US" altLang="zh-CN" sz="2000" b="1" dirty="0">
                <a:solidFill>
                  <a:schemeClr val="accent2">
                    <a:lumMod val="60000"/>
                    <a:lumOff val="40000"/>
                  </a:schemeClr>
                </a:solidFill>
                <a:latin typeface="Times New Roman" panose="02020603050405020304" pitchFamily="18" charset="0"/>
                <a:ea typeface="宋体" panose="02010600030101010101" pitchFamily="2" charset="-122"/>
              </a:rPr>
              <a:t>(1); return(COLON, 0);</a:t>
            </a:r>
          </a:p>
          <a:p>
            <a:pPr marL="0" indent="0" eaLnBrk="1" hangingPunct="1">
              <a:lnSpc>
                <a:spcPct val="80000"/>
              </a:lnSpc>
              <a:buFont typeface="Wingdings" panose="05000000000000000000" pitchFamily="2" charset="2"/>
              <a:buNone/>
            </a:pPr>
            <a:r>
              <a:rPr lang="en-US" altLang="zh-CN" sz="2000" b="1" dirty="0">
                <a:solidFill>
                  <a:schemeClr val="accent2">
                    <a:lumMod val="60000"/>
                    <a:lumOff val="40000"/>
                  </a:schemeClr>
                </a:solidFill>
                <a:latin typeface="Times New Roman" panose="02020603050405020304" pitchFamily="18" charset="0"/>
                <a:ea typeface="宋体" panose="02010600030101010101" pitchFamily="2" charset="-122"/>
              </a:rPr>
              <a:t>               } break;</a:t>
            </a:r>
          </a:p>
          <a:p>
            <a:pPr marL="0" indent="0" eaLnBrk="1" hangingPunct="1">
              <a:lnSpc>
                <a:spcPct val="80000"/>
              </a:lnSpc>
              <a:buFont typeface="Wingdings" panose="05000000000000000000" pitchFamily="2" charset="2"/>
              <a:buNone/>
            </a:pPr>
            <a:r>
              <a:rPr lang="en-US" altLang="zh-CN" sz="2000" b="1" dirty="0">
                <a:solidFill>
                  <a:schemeClr val="accent2">
                    <a:lumMod val="60000"/>
                    <a:lumOff val="40000"/>
                  </a:schemeClr>
                </a:solidFill>
                <a:latin typeface="Times New Roman" panose="02020603050405020304" pitchFamily="18" charset="0"/>
                <a:ea typeface="宋体" panose="02010600030101010101" pitchFamily="2" charset="-122"/>
              </a:rPr>
              <a:t>case ‘&lt;’: </a:t>
            </a:r>
            <a:r>
              <a:rPr lang="en-US" altLang="zh-CN" sz="2000" b="1" i="1" dirty="0" err="1">
                <a:solidFill>
                  <a:schemeClr val="accent2">
                    <a:lumMod val="60000"/>
                    <a:lumOff val="40000"/>
                  </a:schemeClr>
                </a:solidFill>
                <a:latin typeface="Times New Roman" panose="02020603050405020304" pitchFamily="18" charset="0"/>
                <a:ea typeface="宋体" panose="02010600030101010101" pitchFamily="2" charset="-122"/>
              </a:rPr>
              <a:t>ch</a:t>
            </a:r>
            <a:r>
              <a:rPr lang="en-US" altLang="zh-CN" sz="2000" b="1" dirty="0">
                <a:solidFill>
                  <a:schemeClr val="accent2">
                    <a:lumMod val="60000"/>
                    <a:lumOff val="40000"/>
                  </a:schemeClr>
                </a:solidFill>
                <a:latin typeface="Times New Roman" panose="02020603050405020304" pitchFamily="18" charset="0"/>
                <a:ea typeface="宋体" panose="02010600030101010101" pitchFamily="2" charset="-122"/>
              </a:rPr>
              <a:t> = </a:t>
            </a:r>
            <a:r>
              <a:rPr lang="en-US" altLang="zh-CN" sz="2000" b="1" i="1" dirty="0" err="1">
                <a:solidFill>
                  <a:schemeClr val="accent2">
                    <a:lumMod val="60000"/>
                    <a:lumOff val="40000"/>
                  </a:schemeClr>
                </a:solidFill>
                <a:latin typeface="Times New Roman" panose="02020603050405020304" pitchFamily="18" charset="0"/>
                <a:ea typeface="宋体" panose="02010600030101010101" pitchFamily="2" charset="-122"/>
              </a:rPr>
              <a:t>getchar</a:t>
            </a:r>
            <a:r>
              <a:rPr lang="en-US" altLang="zh-CN" sz="2000" b="1" dirty="0">
                <a:solidFill>
                  <a:schemeClr val="accent2">
                    <a:lumMod val="60000"/>
                    <a:lumOff val="40000"/>
                  </a:schemeClr>
                </a:solidFill>
                <a:latin typeface="Times New Roman" panose="02020603050405020304" pitchFamily="18" charset="0"/>
                <a:ea typeface="宋体" panose="02010600030101010101" pitchFamily="2" charset="-122"/>
              </a:rPr>
              <a:t>();</a:t>
            </a:r>
          </a:p>
          <a:p>
            <a:pPr marL="0" indent="0" eaLnBrk="1" hangingPunct="1">
              <a:lnSpc>
                <a:spcPct val="80000"/>
              </a:lnSpc>
              <a:buFont typeface="Wingdings" panose="05000000000000000000" pitchFamily="2" charset="2"/>
              <a:buNone/>
            </a:pPr>
            <a:r>
              <a:rPr lang="en-US" altLang="zh-CN" sz="2000" b="1" dirty="0">
                <a:solidFill>
                  <a:schemeClr val="accent2">
                    <a:lumMod val="60000"/>
                    <a:lumOff val="40000"/>
                  </a:schemeClr>
                </a:solidFill>
                <a:latin typeface="Times New Roman" panose="02020603050405020304" pitchFamily="18" charset="0"/>
                <a:ea typeface="宋体" panose="02010600030101010101" pitchFamily="2" charset="-122"/>
              </a:rPr>
              <a:t>               if(</a:t>
            </a:r>
            <a:r>
              <a:rPr lang="en-US" altLang="zh-CN" sz="2000" b="1" i="1" dirty="0" err="1">
                <a:solidFill>
                  <a:schemeClr val="accent2">
                    <a:lumMod val="60000"/>
                    <a:lumOff val="40000"/>
                  </a:schemeClr>
                </a:solidFill>
                <a:latin typeface="Times New Roman" panose="02020603050405020304" pitchFamily="18" charset="0"/>
                <a:ea typeface="宋体" panose="02010600030101010101" pitchFamily="2" charset="-122"/>
              </a:rPr>
              <a:t>ch</a:t>
            </a:r>
            <a:r>
              <a:rPr lang="en-US" altLang="zh-CN" sz="2000" b="1" dirty="0">
                <a:solidFill>
                  <a:schemeClr val="accent2">
                    <a:lumMod val="60000"/>
                    <a:lumOff val="40000"/>
                  </a:schemeClr>
                </a:solidFill>
                <a:latin typeface="Times New Roman" panose="02020603050405020304" pitchFamily="18" charset="0"/>
                <a:ea typeface="宋体" panose="02010600030101010101" pitchFamily="2" charset="-122"/>
              </a:rPr>
              <a:t> = = ‘=’) return(LE, 0);</a:t>
            </a:r>
          </a:p>
          <a:p>
            <a:pPr marL="0" indent="0" eaLnBrk="1" hangingPunct="1">
              <a:lnSpc>
                <a:spcPct val="80000"/>
              </a:lnSpc>
              <a:buFont typeface="Wingdings" panose="05000000000000000000" pitchFamily="2" charset="2"/>
              <a:buNone/>
            </a:pPr>
            <a:r>
              <a:rPr lang="en-US" altLang="zh-CN" sz="2000" b="1" dirty="0">
                <a:solidFill>
                  <a:schemeClr val="accent2">
                    <a:lumMod val="60000"/>
                    <a:lumOff val="40000"/>
                  </a:schemeClr>
                </a:solidFill>
                <a:latin typeface="Times New Roman" panose="02020603050405020304" pitchFamily="18" charset="0"/>
                <a:ea typeface="宋体" panose="02010600030101010101" pitchFamily="2" charset="-122"/>
              </a:rPr>
              <a:t>               else if(</a:t>
            </a:r>
            <a:r>
              <a:rPr lang="en-US" altLang="zh-CN" sz="2000" b="1" i="1" dirty="0" err="1">
                <a:solidFill>
                  <a:schemeClr val="accent2">
                    <a:lumMod val="60000"/>
                    <a:lumOff val="40000"/>
                  </a:schemeClr>
                </a:solidFill>
                <a:latin typeface="Times New Roman" panose="02020603050405020304" pitchFamily="18" charset="0"/>
                <a:ea typeface="宋体" panose="02010600030101010101" pitchFamily="2" charset="-122"/>
              </a:rPr>
              <a:t>ch</a:t>
            </a:r>
            <a:r>
              <a:rPr lang="en-US" altLang="zh-CN" sz="2000" b="1" dirty="0">
                <a:solidFill>
                  <a:schemeClr val="accent2">
                    <a:lumMod val="60000"/>
                    <a:lumOff val="40000"/>
                  </a:schemeClr>
                </a:solidFill>
                <a:latin typeface="Times New Roman" panose="02020603050405020304" pitchFamily="18" charset="0"/>
                <a:ea typeface="宋体" panose="02010600030101010101" pitchFamily="2" charset="-122"/>
              </a:rPr>
              <a:t> = = ‘&gt;’) return(NE, 0);</a:t>
            </a:r>
          </a:p>
          <a:p>
            <a:pPr marL="0" indent="0" eaLnBrk="1" hangingPunct="1">
              <a:lnSpc>
                <a:spcPct val="80000"/>
              </a:lnSpc>
              <a:buFont typeface="Wingdings" panose="05000000000000000000" pitchFamily="2" charset="2"/>
              <a:buNone/>
            </a:pPr>
            <a:r>
              <a:rPr lang="en-US" altLang="zh-CN" sz="2000" b="1" dirty="0">
                <a:solidFill>
                  <a:schemeClr val="accent2">
                    <a:lumMod val="60000"/>
                    <a:lumOff val="40000"/>
                  </a:schemeClr>
                </a:solidFill>
                <a:latin typeface="Times New Roman" panose="02020603050405020304" pitchFamily="18" charset="0"/>
                <a:ea typeface="宋体" panose="02010600030101010101" pitchFamily="2" charset="-122"/>
              </a:rPr>
              <a:t>	else { </a:t>
            </a:r>
            <a:r>
              <a:rPr lang="en-US" altLang="zh-CN" sz="2000" b="1" i="1" dirty="0">
                <a:solidFill>
                  <a:schemeClr val="accent2">
                    <a:lumMod val="60000"/>
                    <a:lumOff val="40000"/>
                  </a:schemeClr>
                </a:solidFill>
                <a:latin typeface="Times New Roman" panose="02020603050405020304" pitchFamily="18" charset="0"/>
                <a:ea typeface="宋体" panose="02010600030101010101" pitchFamily="2" charset="-122"/>
              </a:rPr>
              <a:t>retract</a:t>
            </a:r>
            <a:r>
              <a:rPr lang="en-US" altLang="zh-CN" sz="2000" b="1" dirty="0">
                <a:solidFill>
                  <a:schemeClr val="accent2">
                    <a:lumMod val="60000"/>
                    <a:lumOff val="40000"/>
                  </a:schemeClr>
                </a:solidFill>
                <a:latin typeface="Times New Roman" panose="02020603050405020304" pitchFamily="18" charset="0"/>
                <a:ea typeface="宋体" panose="02010600030101010101" pitchFamily="2" charset="-122"/>
              </a:rPr>
              <a:t>(1);   return(LT, 0);</a:t>
            </a:r>
          </a:p>
          <a:p>
            <a:pPr marL="0" indent="0" eaLnBrk="1" hangingPunct="1">
              <a:lnSpc>
                <a:spcPct val="80000"/>
              </a:lnSpc>
              <a:buFont typeface="Wingdings" panose="05000000000000000000" pitchFamily="2" charset="2"/>
              <a:buNone/>
            </a:pPr>
            <a:r>
              <a:rPr lang="en-US" altLang="zh-CN" sz="2000" b="1" dirty="0">
                <a:solidFill>
                  <a:schemeClr val="accent2">
                    <a:lumMod val="60000"/>
                    <a:lumOff val="40000"/>
                  </a:schemeClr>
                </a:solidFill>
                <a:latin typeface="Times New Roman" panose="02020603050405020304" pitchFamily="18" charset="0"/>
                <a:ea typeface="宋体" panose="02010600030101010101" pitchFamily="2" charset="-122"/>
              </a:rPr>
              <a:t>               } break;</a:t>
            </a:r>
          </a:p>
          <a:p>
            <a:pPr marL="0" indent="0" eaLnBrk="1" hangingPunct="1">
              <a:lnSpc>
                <a:spcPct val="80000"/>
              </a:lnSpc>
              <a:buFont typeface="Wingdings" panose="05000000000000000000" pitchFamily="2" charset="2"/>
              <a:buNone/>
            </a:pPr>
            <a:r>
              <a:rPr lang="en-US" altLang="zh-CN" sz="2000" b="1" dirty="0">
                <a:solidFill>
                  <a:schemeClr val="accent2">
                    <a:lumMod val="60000"/>
                    <a:lumOff val="40000"/>
                  </a:schemeClr>
                </a:solidFill>
                <a:latin typeface="Times New Roman" panose="02020603050405020304" pitchFamily="18" charset="0"/>
                <a:ea typeface="宋体" panose="02010600030101010101" pitchFamily="2" charset="-122"/>
              </a:rPr>
              <a:t>case ‘=’: return(EQ, 0); break;</a:t>
            </a:r>
          </a:p>
          <a:p>
            <a:pPr marL="0" indent="0" eaLnBrk="1" hangingPunct="1">
              <a:lnSpc>
                <a:spcPct val="80000"/>
              </a:lnSpc>
              <a:buFont typeface="Wingdings" panose="05000000000000000000" pitchFamily="2" charset="2"/>
              <a:buNone/>
            </a:pPr>
            <a:r>
              <a:rPr lang="en-US" altLang="zh-CN" sz="2000" b="1" dirty="0">
                <a:solidFill>
                  <a:schemeClr val="accent2">
                    <a:lumMod val="60000"/>
                    <a:lumOff val="40000"/>
                  </a:schemeClr>
                </a:solidFill>
                <a:latin typeface="Times New Roman" panose="02020603050405020304" pitchFamily="18" charset="0"/>
                <a:ea typeface="宋体" panose="02010600030101010101" pitchFamily="2" charset="-122"/>
              </a:rPr>
              <a:t>case ‘&gt;’: </a:t>
            </a:r>
            <a:r>
              <a:rPr lang="en-US" altLang="zh-CN" sz="2000" b="1" i="1" dirty="0" err="1">
                <a:solidFill>
                  <a:schemeClr val="accent2">
                    <a:lumMod val="60000"/>
                    <a:lumOff val="40000"/>
                  </a:schemeClr>
                </a:solidFill>
                <a:latin typeface="Times New Roman" panose="02020603050405020304" pitchFamily="18" charset="0"/>
                <a:ea typeface="宋体" panose="02010600030101010101" pitchFamily="2" charset="-122"/>
              </a:rPr>
              <a:t>ch</a:t>
            </a:r>
            <a:r>
              <a:rPr lang="en-US" altLang="zh-CN" sz="2000" b="1" dirty="0">
                <a:solidFill>
                  <a:schemeClr val="accent2">
                    <a:lumMod val="60000"/>
                    <a:lumOff val="40000"/>
                  </a:schemeClr>
                </a:solidFill>
                <a:latin typeface="Times New Roman" panose="02020603050405020304" pitchFamily="18" charset="0"/>
                <a:ea typeface="宋体" panose="02010600030101010101" pitchFamily="2" charset="-122"/>
              </a:rPr>
              <a:t> = </a:t>
            </a:r>
            <a:r>
              <a:rPr lang="en-US" altLang="zh-CN" sz="2000" b="1" i="1" dirty="0" err="1">
                <a:solidFill>
                  <a:schemeClr val="accent2">
                    <a:lumMod val="60000"/>
                    <a:lumOff val="40000"/>
                  </a:schemeClr>
                </a:solidFill>
                <a:latin typeface="Times New Roman" panose="02020603050405020304" pitchFamily="18" charset="0"/>
                <a:ea typeface="宋体" panose="02010600030101010101" pitchFamily="2" charset="-122"/>
              </a:rPr>
              <a:t>getchar</a:t>
            </a:r>
            <a:r>
              <a:rPr lang="en-US" altLang="zh-CN" sz="2000" b="1" dirty="0">
                <a:solidFill>
                  <a:schemeClr val="accent2">
                    <a:lumMod val="60000"/>
                    <a:lumOff val="40000"/>
                  </a:schemeClr>
                </a:solidFill>
                <a:latin typeface="Times New Roman" panose="02020603050405020304" pitchFamily="18" charset="0"/>
                <a:ea typeface="宋体" panose="02010600030101010101" pitchFamily="2" charset="-122"/>
              </a:rPr>
              <a:t>();</a:t>
            </a:r>
          </a:p>
          <a:p>
            <a:pPr marL="0" indent="0" eaLnBrk="1" hangingPunct="1">
              <a:lnSpc>
                <a:spcPct val="80000"/>
              </a:lnSpc>
              <a:buFont typeface="Wingdings" panose="05000000000000000000" pitchFamily="2" charset="2"/>
              <a:buNone/>
            </a:pPr>
            <a:r>
              <a:rPr lang="en-US" altLang="zh-CN" sz="2000" b="1" dirty="0">
                <a:solidFill>
                  <a:schemeClr val="accent2">
                    <a:lumMod val="60000"/>
                    <a:lumOff val="40000"/>
                  </a:schemeClr>
                </a:solidFill>
                <a:latin typeface="Times New Roman" panose="02020603050405020304" pitchFamily="18" charset="0"/>
                <a:ea typeface="宋体" panose="02010600030101010101" pitchFamily="2" charset="-122"/>
              </a:rPr>
              <a:t>               if(</a:t>
            </a:r>
            <a:r>
              <a:rPr lang="en-US" altLang="zh-CN" sz="2000" b="1" i="1" dirty="0" err="1">
                <a:solidFill>
                  <a:schemeClr val="accent2">
                    <a:lumMod val="60000"/>
                    <a:lumOff val="40000"/>
                  </a:schemeClr>
                </a:solidFill>
                <a:latin typeface="Times New Roman" panose="02020603050405020304" pitchFamily="18" charset="0"/>
                <a:ea typeface="宋体" panose="02010600030101010101" pitchFamily="2" charset="-122"/>
              </a:rPr>
              <a:t>ch</a:t>
            </a:r>
            <a:r>
              <a:rPr lang="en-US" altLang="zh-CN" sz="2000" b="1" dirty="0">
                <a:solidFill>
                  <a:schemeClr val="accent2">
                    <a:lumMod val="60000"/>
                    <a:lumOff val="40000"/>
                  </a:schemeClr>
                </a:solidFill>
                <a:latin typeface="Times New Roman" panose="02020603050405020304" pitchFamily="18" charset="0"/>
                <a:ea typeface="宋体" panose="02010600030101010101" pitchFamily="2" charset="-122"/>
              </a:rPr>
              <a:t> = = ‘=’) return(GE, 0);</a:t>
            </a:r>
          </a:p>
          <a:p>
            <a:pPr marL="0" indent="0" eaLnBrk="1" hangingPunct="1">
              <a:lnSpc>
                <a:spcPct val="80000"/>
              </a:lnSpc>
              <a:buFont typeface="Wingdings" panose="05000000000000000000" pitchFamily="2" charset="2"/>
              <a:buNone/>
            </a:pPr>
            <a:r>
              <a:rPr lang="en-US" altLang="zh-CN" sz="2000" b="1" dirty="0">
                <a:solidFill>
                  <a:schemeClr val="accent2">
                    <a:lumMod val="60000"/>
                    <a:lumOff val="40000"/>
                  </a:schemeClr>
                </a:solidFill>
                <a:latin typeface="Times New Roman" panose="02020603050405020304" pitchFamily="18" charset="0"/>
                <a:ea typeface="宋体" panose="02010600030101010101" pitchFamily="2" charset="-122"/>
              </a:rPr>
              <a:t>               else { </a:t>
            </a:r>
            <a:r>
              <a:rPr lang="en-US" altLang="zh-CN" sz="2000" b="1" i="1" dirty="0">
                <a:solidFill>
                  <a:schemeClr val="accent2">
                    <a:lumMod val="60000"/>
                    <a:lumOff val="40000"/>
                  </a:schemeClr>
                </a:solidFill>
                <a:latin typeface="Times New Roman" panose="02020603050405020304" pitchFamily="18" charset="0"/>
                <a:ea typeface="宋体" panose="02010600030101010101" pitchFamily="2" charset="-122"/>
              </a:rPr>
              <a:t>retract</a:t>
            </a:r>
            <a:r>
              <a:rPr lang="en-US" altLang="zh-CN" sz="2000" b="1" dirty="0">
                <a:solidFill>
                  <a:schemeClr val="accent2">
                    <a:lumMod val="60000"/>
                    <a:lumOff val="40000"/>
                  </a:schemeClr>
                </a:solidFill>
                <a:latin typeface="Times New Roman" panose="02020603050405020304" pitchFamily="18" charset="0"/>
                <a:ea typeface="宋体" panose="02010600030101010101" pitchFamily="2" charset="-122"/>
              </a:rPr>
              <a:t>(1); return(GT, 0);</a:t>
            </a:r>
          </a:p>
          <a:p>
            <a:pPr marL="0" indent="0" eaLnBrk="1" hangingPunct="1">
              <a:lnSpc>
                <a:spcPct val="80000"/>
              </a:lnSpc>
              <a:buFont typeface="Wingdings" panose="05000000000000000000" pitchFamily="2" charset="2"/>
              <a:buNone/>
            </a:pPr>
            <a:r>
              <a:rPr lang="en-US" altLang="zh-CN" sz="2000" b="1" dirty="0">
                <a:solidFill>
                  <a:schemeClr val="accent2">
                    <a:lumMod val="60000"/>
                    <a:lumOff val="40000"/>
                  </a:schemeClr>
                </a:solidFill>
                <a:latin typeface="Times New Roman" panose="02020603050405020304" pitchFamily="18" charset="0"/>
                <a:ea typeface="宋体" panose="02010600030101010101" pitchFamily="2" charset="-122"/>
              </a:rPr>
              <a:t>               } break;</a:t>
            </a:r>
          </a:p>
          <a:p>
            <a:pPr marL="0" indent="0" eaLnBrk="1" hangingPunct="1">
              <a:lnSpc>
                <a:spcPct val="80000"/>
              </a:lnSpc>
              <a:buFont typeface="Wingdings" panose="05000000000000000000" pitchFamily="2" charset="2"/>
              <a:buNone/>
            </a:pPr>
            <a:r>
              <a:rPr lang="en-US" altLang="zh-CN" sz="2000" b="1" dirty="0">
                <a:solidFill>
                  <a:schemeClr val="accent2">
                    <a:lumMod val="60000"/>
                    <a:lumOff val="40000"/>
                  </a:schemeClr>
                </a:solidFill>
                <a:latin typeface="Times New Roman" panose="02020603050405020304" pitchFamily="18" charset="0"/>
                <a:ea typeface="宋体" panose="02010600030101010101" pitchFamily="2" charset="-122"/>
              </a:rPr>
              <a:t>case ‘+’: return(PLUS, 0); break;</a:t>
            </a:r>
          </a:p>
          <a:p>
            <a:pPr marL="0" indent="0" eaLnBrk="1" hangingPunct="1">
              <a:lnSpc>
                <a:spcPct val="80000"/>
              </a:lnSpc>
              <a:buFont typeface="Wingdings" panose="05000000000000000000" pitchFamily="2" charset="2"/>
              <a:buNone/>
            </a:pPr>
            <a:r>
              <a:rPr lang="en-US" altLang="zh-CN" sz="2000" b="1" dirty="0">
                <a:solidFill>
                  <a:schemeClr val="accent2">
                    <a:lumMod val="60000"/>
                    <a:lumOff val="40000"/>
                  </a:schemeClr>
                </a:solidFill>
                <a:latin typeface="Times New Roman" panose="02020603050405020304" pitchFamily="18" charset="0"/>
                <a:ea typeface="宋体" panose="02010600030101010101" pitchFamily="2" charset="-122"/>
              </a:rPr>
              <a:t>case ‘-’: return(MINUS, 0); break;</a:t>
            </a:r>
          </a:p>
          <a:p>
            <a:pPr marL="0" indent="0" eaLnBrk="1" hangingPunct="1">
              <a:lnSpc>
                <a:spcPct val="80000"/>
              </a:lnSpc>
              <a:buFont typeface="Wingdings" panose="05000000000000000000" pitchFamily="2" charset="2"/>
              <a:buNone/>
            </a:pPr>
            <a:r>
              <a:rPr lang="en-US" altLang="zh-CN" sz="2000" b="1" dirty="0">
                <a:solidFill>
                  <a:schemeClr val="accent2">
                    <a:lumMod val="60000"/>
                    <a:lumOff val="40000"/>
                  </a:schemeClr>
                </a:solidFill>
                <a:latin typeface="Times New Roman" panose="02020603050405020304" pitchFamily="18" charset="0"/>
                <a:ea typeface="宋体" panose="02010600030101010101" pitchFamily="2" charset="-122"/>
              </a:rPr>
              <a:t>case ‘/’: return(RDIV, 0); break;</a:t>
            </a:r>
          </a:p>
          <a:p>
            <a:pPr marL="0" indent="0" eaLnBrk="1" hangingPunct="1">
              <a:lnSpc>
                <a:spcPct val="80000"/>
              </a:lnSpc>
              <a:buFont typeface="Wingdings" panose="05000000000000000000" pitchFamily="2" charset="2"/>
              <a:buNone/>
            </a:pPr>
            <a:r>
              <a:rPr lang="en-US" altLang="zh-CN" sz="2000" b="1" dirty="0">
                <a:solidFill>
                  <a:schemeClr val="accent2">
                    <a:lumMod val="60000"/>
                    <a:lumOff val="40000"/>
                  </a:schemeClr>
                </a:solidFill>
                <a:latin typeface="Times New Roman" panose="02020603050405020304" pitchFamily="18" charset="0"/>
                <a:ea typeface="宋体" panose="02010600030101010101" pitchFamily="2" charset="-122"/>
              </a:rPr>
              <a:t>case ‘,’: return(COMMA, 0); break;</a:t>
            </a:r>
          </a:p>
          <a:p>
            <a:pPr marL="0" indent="0" eaLnBrk="1" hangingPunct="1">
              <a:lnSpc>
                <a:spcPct val="80000"/>
              </a:lnSpc>
              <a:buFont typeface="Wingdings" panose="05000000000000000000" pitchFamily="2" charset="2"/>
              <a:buNone/>
            </a:pPr>
            <a:r>
              <a:rPr lang="en-US" altLang="zh-CN" sz="2000" b="1" dirty="0">
                <a:solidFill>
                  <a:schemeClr val="accent2">
                    <a:lumMod val="60000"/>
                    <a:lumOff val="40000"/>
                  </a:schemeClr>
                </a:solidFill>
                <a:latin typeface="Times New Roman" panose="02020603050405020304" pitchFamily="18" charset="0"/>
                <a:ea typeface="宋体" panose="02010600030101010101" pitchFamily="2" charset="-122"/>
              </a:rPr>
              <a:t>case ‘;’: return(SEMIC, 0); break;</a:t>
            </a:r>
          </a:p>
          <a:p>
            <a:pPr marL="0" indent="0" eaLnBrk="1" hangingPunct="1">
              <a:lnSpc>
                <a:spcPct val="80000"/>
              </a:lnSpc>
              <a:buFont typeface="Wingdings" panose="05000000000000000000" pitchFamily="2" charset="2"/>
              <a:buNone/>
            </a:pPr>
            <a:r>
              <a:rPr lang="en-US" altLang="zh-CN" sz="2000" b="1" dirty="0">
                <a:solidFill>
                  <a:schemeClr val="accent2">
                    <a:lumMod val="60000"/>
                    <a:lumOff val="40000"/>
                  </a:schemeClr>
                </a:solidFill>
                <a:latin typeface="Times New Roman" panose="02020603050405020304" pitchFamily="18" charset="0"/>
                <a:ea typeface="宋体" panose="02010600030101010101" pitchFamily="2" charset="-122"/>
              </a:rPr>
              <a:t>default: </a:t>
            </a:r>
            <a:r>
              <a:rPr lang="en-US" altLang="zh-CN" sz="2000" b="1" i="1" dirty="0" err="1">
                <a:solidFill>
                  <a:schemeClr val="accent2">
                    <a:lumMod val="60000"/>
                    <a:lumOff val="40000"/>
                  </a:schemeClr>
                </a:solidFill>
                <a:latin typeface="Times New Roman" panose="02020603050405020304" pitchFamily="18" charset="0"/>
                <a:ea typeface="宋体" panose="02010600030101010101" pitchFamily="2" charset="-122"/>
              </a:rPr>
              <a:t>error</a:t>
            </a:r>
            <a:r>
              <a:rPr lang="en-US" altLang="zh-CN" sz="2000" b="1" dirty="0" err="1">
                <a:solidFill>
                  <a:schemeClr val="accent2">
                    <a:lumMod val="60000"/>
                    <a:lumOff val="40000"/>
                  </a:schemeClr>
                </a:solidFill>
                <a:latin typeface="Times New Roman" panose="02020603050405020304" pitchFamily="18" charset="0"/>
                <a:ea typeface="宋体" panose="02010600030101010101" pitchFamily="2" charset="-122"/>
              </a:rPr>
              <a:t>_</a:t>
            </a:r>
            <a:r>
              <a:rPr lang="en-US" altLang="zh-CN" sz="2000" b="1" i="1" dirty="0" err="1">
                <a:solidFill>
                  <a:schemeClr val="accent2">
                    <a:lumMod val="60000"/>
                    <a:lumOff val="40000"/>
                  </a:schemeClr>
                </a:solidFill>
                <a:latin typeface="Times New Roman" panose="02020603050405020304" pitchFamily="18" charset="0"/>
                <a:ea typeface="宋体" panose="02010600030101010101" pitchFamily="2" charset="-122"/>
              </a:rPr>
              <a:t>handle</a:t>
            </a:r>
            <a:r>
              <a:rPr lang="en-US" altLang="zh-CN" sz="2000" b="1" dirty="0">
                <a:solidFill>
                  <a:schemeClr val="accent2">
                    <a:lumMod val="60000"/>
                    <a:lumOff val="40000"/>
                  </a:schemeClr>
                </a:solidFill>
                <a:latin typeface="Times New Roman" panose="02020603050405020304" pitchFamily="18" charset="0"/>
                <a:ea typeface="宋体" panose="02010600030101010101" pitchFamily="2" charset="-122"/>
              </a:rPr>
              <a:t>(); break;}return;} </a:t>
            </a:r>
          </a:p>
        </p:txBody>
      </p:sp>
      <p:sp>
        <p:nvSpPr>
          <p:cNvPr id="5" name="灯片编号占位符 5">
            <a:extLst>
              <a:ext uri="{FF2B5EF4-FFF2-40B4-BE49-F238E27FC236}">
                <a16:creationId xmlns:a16="http://schemas.microsoft.com/office/drawing/2014/main" id="{0D9DC153-F197-488C-ABA8-364D69A063AD}"/>
              </a:ext>
            </a:extLst>
          </p:cNvPr>
          <p:cNvSpPr txBox="1">
            <a:spLocks noChangeArrowheads="1"/>
          </p:cNvSpPr>
          <p:nvPr/>
        </p:nvSpPr>
        <p:spPr bwMode="auto">
          <a:xfrm>
            <a:off x="7740352" y="295275"/>
            <a:ext cx="745752"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lstStyle>
            <a:defPPr>
              <a:defRPr lang="zh-CN"/>
            </a:defPPr>
            <a:lvl1pPr marL="0" indent="0" algn="ctr" rtl="0" eaLnBrk="0" fontAlgn="base" hangingPunct="0">
              <a:spcBef>
                <a:spcPct val="20000"/>
              </a:spcBef>
              <a:spcAft>
                <a:spcPct val="0"/>
              </a:spcAft>
              <a:buClr>
                <a:schemeClr val="folHlink"/>
              </a:buClr>
              <a:buSzPct val="60000"/>
              <a:buFont typeface="Wingdings" panose="05000000000000000000" pitchFamily="2" charset="2"/>
              <a:buChar char="n"/>
              <a:defRPr sz="3200" b="1" i="0" kern="1200">
                <a:solidFill>
                  <a:schemeClr val="tx1"/>
                </a:solidFill>
                <a:latin typeface="Tahoma" panose="020B0604030504040204" pitchFamily="34" charset="0"/>
                <a:ea typeface="楷体_GB2312" pitchFamily="49"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Tahoma" panose="020B0604030504040204" pitchFamily="34" charset="0"/>
                <a:ea typeface="楷体_GB2312" pitchFamily="49" charset="-122"/>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kern="1200">
                <a:solidFill>
                  <a:schemeClr val="tx1"/>
                </a:solidFill>
                <a:latin typeface="Tahoma" panose="020B0604030504040204" pitchFamily="34" charset="0"/>
                <a:ea typeface="楷体_GB2312" pitchFamily="49" charset="-122"/>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9pPr>
          </a:lstStyle>
          <a:p>
            <a:pPr>
              <a:buFont typeface="Wingdings" panose="05000000000000000000" pitchFamily="2" charset="2"/>
              <a:buNone/>
            </a:pPr>
            <a:fld id="{ADA1EADC-4E2C-4E46-BA55-AF355FB637A2}" type="slidenum">
              <a:rPr lang="en-US" altLang="zh-CN" smtClean="0"/>
              <a:pPr>
                <a:buFont typeface="Wingdings" panose="05000000000000000000" pitchFamily="2" charset="2"/>
                <a:buNone/>
              </a:pPr>
              <a:t>37</a:t>
            </a:fld>
            <a:endParaRPr lang="zh-CN" altLang="en-US" dirty="0"/>
          </a:p>
        </p:txBody>
      </p:sp>
    </p:spTree>
    <p:custDataLst>
      <p:tags r:id="rId1"/>
    </p:custData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5" name="Rectangle 2">
            <a:extLst>
              <a:ext uri="{FF2B5EF4-FFF2-40B4-BE49-F238E27FC236}">
                <a16:creationId xmlns:a16="http://schemas.microsoft.com/office/drawing/2014/main" id="{37AE94BF-B38F-4AA8-A245-7CDEAF784C9F}"/>
              </a:ext>
            </a:extLst>
          </p:cNvPr>
          <p:cNvSpPr>
            <a:spLocks noGrp="1" noChangeArrowheads="1"/>
          </p:cNvSpPr>
          <p:nvPr>
            <p:ph type="title" idx="4294967295"/>
          </p:nvPr>
        </p:nvSpPr>
        <p:spPr>
          <a:xfrm>
            <a:off x="0" y="549275"/>
            <a:ext cx="5473700" cy="452438"/>
          </a:xfrm>
        </p:spPr>
        <p:txBody>
          <a:bodyPr lIns="92075" tIns="46038" rIns="92075" bIns="46038" anchor="ctr"/>
          <a:lstStyle/>
          <a:p>
            <a:pPr eaLnBrk="1" hangingPunct="1"/>
            <a:r>
              <a:rPr lang="zh-CN" altLang="en-US">
                <a:latin typeface="Times New Roman" panose="02020603050405020304" pitchFamily="18" charset="0"/>
              </a:rPr>
              <a:t>需要说明的问题</a:t>
            </a:r>
          </a:p>
        </p:txBody>
      </p:sp>
      <p:sp>
        <p:nvSpPr>
          <p:cNvPr id="1090563" name="Rectangle 3">
            <a:extLst>
              <a:ext uri="{FF2B5EF4-FFF2-40B4-BE49-F238E27FC236}">
                <a16:creationId xmlns:a16="http://schemas.microsoft.com/office/drawing/2014/main" id="{42D513CF-178A-49E9-BDC6-B816F65B3029}"/>
              </a:ext>
            </a:extLst>
          </p:cNvPr>
          <p:cNvSpPr>
            <a:spLocks noGrp="1" noChangeArrowheads="1"/>
          </p:cNvSpPr>
          <p:nvPr>
            <p:ph type="body" idx="4294967295"/>
          </p:nvPr>
        </p:nvSpPr>
        <p:spPr>
          <a:xfrm>
            <a:off x="0" y="1557338"/>
            <a:ext cx="8458200" cy="4967287"/>
          </a:xfrm>
        </p:spPr>
        <p:txBody>
          <a:bodyPr lIns="92075" tIns="46038" rIns="92075" bIns="46038"/>
          <a:lstStyle/>
          <a:p>
            <a:pPr algn="just" eaLnBrk="1" hangingPunct="1">
              <a:lnSpc>
                <a:spcPct val="130000"/>
              </a:lnSpc>
              <a:spcBef>
                <a:spcPct val="0"/>
              </a:spcBef>
            </a:pPr>
            <a:r>
              <a:rPr lang="zh-CN" altLang="en-US" sz="2800">
                <a:latin typeface="楷体_GB2312" pitchFamily="49" charset="-122"/>
              </a:rPr>
              <a:t>缓冲区预处理，超前搜索</a:t>
            </a:r>
          </a:p>
          <a:p>
            <a:pPr algn="just" eaLnBrk="1" hangingPunct="1">
              <a:lnSpc>
                <a:spcPct val="130000"/>
              </a:lnSpc>
              <a:spcBef>
                <a:spcPct val="0"/>
              </a:spcBef>
            </a:pPr>
            <a:r>
              <a:rPr lang="zh-CN" altLang="en-US" sz="2800">
                <a:latin typeface="楷体_GB2312" pitchFamily="49" charset="-122"/>
              </a:rPr>
              <a:t>关键字的处理，符号表的实现</a:t>
            </a:r>
          </a:p>
          <a:p>
            <a:pPr algn="just" eaLnBrk="1" hangingPunct="1">
              <a:lnSpc>
                <a:spcPct val="130000"/>
              </a:lnSpc>
              <a:spcBef>
                <a:spcPct val="0"/>
              </a:spcBef>
            </a:pPr>
            <a:r>
              <a:rPr lang="en-US" altLang="zh-CN" sz="2800">
                <a:latin typeface="楷体_GB2312" pitchFamily="49" charset="-122"/>
              </a:rPr>
              <a:t>Install_id()</a:t>
            </a:r>
            <a:r>
              <a:rPr lang="zh-CN" altLang="en-US" sz="2800">
                <a:latin typeface="楷体_GB2312" pitchFamily="49" charset="-122"/>
              </a:rPr>
              <a:t>：查找效率，算法的优化实现</a:t>
            </a:r>
          </a:p>
          <a:p>
            <a:pPr algn="just" eaLnBrk="1" hangingPunct="1">
              <a:lnSpc>
                <a:spcPct val="130000"/>
              </a:lnSpc>
              <a:spcBef>
                <a:spcPct val="0"/>
              </a:spcBef>
            </a:pPr>
            <a:r>
              <a:rPr lang="zh-CN" altLang="en-US" sz="2800">
                <a:latin typeface="楷体_GB2312" pitchFamily="49" charset="-122"/>
              </a:rPr>
              <a:t>词法错误处理</a:t>
            </a:r>
          </a:p>
          <a:p>
            <a:pPr algn="just" eaLnBrk="1" hangingPunct="1">
              <a:lnSpc>
                <a:spcPct val="130000"/>
              </a:lnSpc>
              <a:spcBef>
                <a:spcPct val="0"/>
              </a:spcBef>
            </a:pPr>
            <a:r>
              <a:rPr lang="zh-CN" altLang="en-US" sz="2800">
                <a:latin typeface="楷体_GB2312" pitchFamily="49" charset="-122"/>
              </a:rPr>
              <a:t>由于高级语言的词组成的集合为</a:t>
            </a:r>
            <a:r>
              <a:rPr lang="en-US" altLang="zh-CN" sz="2800">
                <a:latin typeface="楷体_GB2312" pitchFamily="49" charset="-122"/>
              </a:rPr>
              <a:t>3</a:t>
            </a:r>
            <a:r>
              <a:rPr lang="zh-CN" altLang="en-US" sz="2800">
                <a:latin typeface="楷体_GB2312" pitchFamily="49" charset="-122"/>
              </a:rPr>
              <a:t>型语言，所以，这里讨论的词法分析技术可以用于处理所有的</a:t>
            </a:r>
            <a:r>
              <a:rPr lang="en-US" altLang="zh-CN" sz="2800">
                <a:latin typeface="楷体_GB2312" pitchFamily="49" charset="-122"/>
              </a:rPr>
              <a:t>3</a:t>
            </a:r>
            <a:r>
              <a:rPr lang="zh-CN" altLang="en-US" sz="2800">
                <a:latin typeface="楷体_GB2312" pitchFamily="49" charset="-122"/>
              </a:rPr>
              <a:t>型语言，也就是所有的可以用</a:t>
            </a:r>
            <a:r>
              <a:rPr lang="en-US" altLang="zh-CN" sz="2800">
                <a:latin typeface="楷体_GB2312" pitchFamily="49" charset="-122"/>
              </a:rPr>
              <a:t>3</a:t>
            </a:r>
            <a:r>
              <a:rPr lang="zh-CN" altLang="en-US" sz="2800">
                <a:latin typeface="楷体_GB2312" pitchFamily="49" charset="-122"/>
              </a:rPr>
              <a:t>型文法描述的语言。如：信息检索系统的查询语言、命令语言等</a:t>
            </a:r>
          </a:p>
        </p:txBody>
      </p:sp>
      <p:sp>
        <p:nvSpPr>
          <p:cNvPr id="5" name="灯片编号占位符 5">
            <a:extLst>
              <a:ext uri="{FF2B5EF4-FFF2-40B4-BE49-F238E27FC236}">
                <a16:creationId xmlns:a16="http://schemas.microsoft.com/office/drawing/2014/main" id="{605CDE44-198C-4EC4-94CE-3E8F621C3DCB}"/>
              </a:ext>
            </a:extLst>
          </p:cNvPr>
          <p:cNvSpPr txBox="1">
            <a:spLocks noChangeArrowheads="1"/>
          </p:cNvSpPr>
          <p:nvPr/>
        </p:nvSpPr>
        <p:spPr bwMode="auto">
          <a:xfrm>
            <a:off x="7740352" y="295275"/>
            <a:ext cx="745752"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lstStyle>
            <a:defPPr>
              <a:defRPr lang="zh-CN"/>
            </a:defPPr>
            <a:lvl1pPr marL="0" indent="0" algn="ctr" rtl="0" eaLnBrk="0" fontAlgn="base" hangingPunct="0">
              <a:spcBef>
                <a:spcPct val="20000"/>
              </a:spcBef>
              <a:spcAft>
                <a:spcPct val="0"/>
              </a:spcAft>
              <a:buClr>
                <a:schemeClr val="folHlink"/>
              </a:buClr>
              <a:buSzPct val="60000"/>
              <a:buFont typeface="Wingdings" panose="05000000000000000000" pitchFamily="2" charset="2"/>
              <a:buChar char="n"/>
              <a:defRPr sz="3200" b="1" i="0" kern="1200">
                <a:solidFill>
                  <a:schemeClr val="tx1"/>
                </a:solidFill>
                <a:latin typeface="Tahoma" panose="020B0604030504040204" pitchFamily="34" charset="0"/>
                <a:ea typeface="楷体_GB2312" pitchFamily="49"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Tahoma" panose="020B0604030504040204" pitchFamily="34" charset="0"/>
                <a:ea typeface="楷体_GB2312" pitchFamily="49" charset="-122"/>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kern="1200">
                <a:solidFill>
                  <a:schemeClr val="tx1"/>
                </a:solidFill>
                <a:latin typeface="Tahoma" panose="020B0604030504040204" pitchFamily="34" charset="0"/>
                <a:ea typeface="楷体_GB2312" pitchFamily="49" charset="-122"/>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9pPr>
          </a:lstStyle>
          <a:p>
            <a:pPr>
              <a:buFont typeface="Wingdings" panose="05000000000000000000" pitchFamily="2" charset="2"/>
              <a:buNone/>
            </a:pPr>
            <a:fld id="{ADA1EADC-4E2C-4E46-BA55-AF355FB637A2}" type="slidenum">
              <a:rPr lang="en-US" altLang="zh-CN" smtClean="0"/>
              <a:pPr>
                <a:buFont typeface="Wingdings" panose="05000000000000000000" pitchFamily="2" charset="2"/>
                <a:buNone/>
              </a:pPr>
              <a:t>38</a:t>
            </a:fld>
            <a:endParaRPr lang="zh-CN" altLang="en-US" dirty="0"/>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90563">
                                            <p:txEl>
                                              <p:pRg st="0" end="0"/>
                                            </p:txEl>
                                          </p:spTgt>
                                        </p:tgtEl>
                                        <p:attrNameLst>
                                          <p:attrName>style.visibility</p:attrName>
                                        </p:attrNameLst>
                                      </p:cBhvr>
                                      <p:to>
                                        <p:strVal val="visible"/>
                                      </p:to>
                                    </p:set>
                                    <p:animEffect transition="in" filter="fade">
                                      <p:cBhvr>
                                        <p:cTn id="7" dur="500"/>
                                        <p:tgtEl>
                                          <p:spTgt spid="10905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90563">
                                            <p:txEl>
                                              <p:pRg st="1" end="1"/>
                                            </p:txEl>
                                          </p:spTgt>
                                        </p:tgtEl>
                                        <p:attrNameLst>
                                          <p:attrName>style.visibility</p:attrName>
                                        </p:attrNameLst>
                                      </p:cBhvr>
                                      <p:to>
                                        <p:strVal val="visible"/>
                                      </p:to>
                                    </p:set>
                                    <p:animEffect transition="in" filter="fade">
                                      <p:cBhvr>
                                        <p:cTn id="12" dur="500"/>
                                        <p:tgtEl>
                                          <p:spTgt spid="10905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90563">
                                            <p:txEl>
                                              <p:pRg st="2" end="2"/>
                                            </p:txEl>
                                          </p:spTgt>
                                        </p:tgtEl>
                                        <p:attrNameLst>
                                          <p:attrName>style.visibility</p:attrName>
                                        </p:attrNameLst>
                                      </p:cBhvr>
                                      <p:to>
                                        <p:strVal val="visible"/>
                                      </p:to>
                                    </p:set>
                                    <p:animEffect transition="in" filter="fade">
                                      <p:cBhvr>
                                        <p:cTn id="17" dur="500"/>
                                        <p:tgtEl>
                                          <p:spTgt spid="10905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90563">
                                            <p:txEl>
                                              <p:pRg st="3" end="3"/>
                                            </p:txEl>
                                          </p:spTgt>
                                        </p:tgtEl>
                                        <p:attrNameLst>
                                          <p:attrName>style.visibility</p:attrName>
                                        </p:attrNameLst>
                                      </p:cBhvr>
                                      <p:to>
                                        <p:strVal val="visible"/>
                                      </p:to>
                                    </p:set>
                                    <p:animEffect transition="in" filter="fade">
                                      <p:cBhvr>
                                        <p:cTn id="22" dur="500"/>
                                        <p:tgtEl>
                                          <p:spTgt spid="109056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90563">
                                            <p:txEl>
                                              <p:pRg st="4" end="4"/>
                                            </p:txEl>
                                          </p:spTgt>
                                        </p:tgtEl>
                                        <p:attrNameLst>
                                          <p:attrName>style.visibility</p:attrName>
                                        </p:attrNameLst>
                                      </p:cBhvr>
                                      <p:to>
                                        <p:strVal val="visible"/>
                                      </p:to>
                                    </p:set>
                                    <p:animEffect transition="in" filter="fade">
                                      <p:cBhvr>
                                        <p:cTn id="27" dur="500"/>
                                        <p:tgtEl>
                                          <p:spTgt spid="10905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056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9" name="Rectangle 2">
            <a:extLst>
              <a:ext uri="{FF2B5EF4-FFF2-40B4-BE49-F238E27FC236}">
                <a16:creationId xmlns:a16="http://schemas.microsoft.com/office/drawing/2014/main" id="{20BE964D-1298-42C1-96D9-B8CD34AC8E96}"/>
              </a:ext>
            </a:extLst>
          </p:cNvPr>
          <p:cNvSpPr>
            <a:spLocks noGrp="1" noChangeArrowheads="1"/>
          </p:cNvSpPr>
          <p:nvPr>
            <p:ph type="title" idx="4294967295"/>
          </p:nvPr>
        </p:nvSpPr>
        <p:spPr>
          <a:xfrm>
            <a:off x="1644650" y="400050"/>
            <a:ext cx="7499350" cy="796925"/>
          </a:xfrm>
        </p:spPr>
        <p:txBody>
          <a:bodyPr anchor="ctr"/>
          <a:lstStyle/>
          <a:p>
            <a:pPr eaLnBrk="1" hangingPunct="1"/>
            <a:r>
              <a:rPr lang="en-US" altLang="zh-CN">
                <a:latin typeface="Times New Roman" panose="02020603050405020304" pitchFamily="18" charset="0"/>
              </a:rPr>
              <a:t>3.4 </a:t>
            </a:r>
            <a:r>
              <a:rPr lang="zh-CN" altLang="en-US">
                <a:latin typeface="Times New Roman" panose="02020603050405020304" pitchFamily="18" charset="0"/>
              </a:rPr>
              <a:t>词法分析程序的自动生成</a:t>
            </a:r>
          </a:p>
        </p:txBody>
      </p:sp>
      <p:sp>
        <p:nvSpPr>
          <p:cNvPr id="86020" name="Rectangle 20">
            <a:extLst>
              <a:ext uri="{FF2B5EF4-FFF2-40B4-BE49-F238E27FC236}">
                <a16:creationId xmlns:a16="http://schemas.microsoft.com/office/drawing/2014/main" id="{04FA4E21-7BAE-4980-AE28-C3990B87B244}"/>
              </a:ext>
            </a:extLst>
          </p:cNvPr>
          <p:cNvSpPr>
            <a:spLocks noChangeArrowheads="1"/>
          </p:cNvSpPr>
          <p:nvPr/>
        </p:nvSpPr>
        <p:spPr bwMode="auto">
          <a:xfrm>
            <a:off x="0" y="26336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graphicFrame>
        <p:nvGraphicFramePr>
          <p:cNvPr id="86021" name="Object 19">
            <a:extLst>
              <a:ext uri="{FF2B5EF4-FFF2-40B4-BE49-F238E27FC236}">
                <a16:creationId xmlns:a16="http://schemas.microsoft.com/office/drawing/2014/main" id="{AEAA653E-BD3C-41E1-9672-476BBBF10823}"/>
              </a:ext>
            </a:extLst>
          </p:cNvPr>
          <p:cNvGraphicFramePr>
            <a:graphicFrameLocks/>
          </p:cNvGraphicFramePr>
          <p:nvPr>
            <p:extLst>
              <p:ext uri="{D42A27DB-BD31-4B8C-83A1-F6EECF244321}">
                <p14:modId xmlns:p14="http://schemas.microsoft.com/office/powerpoint/2010/main" val="1293954955"/>
              </p:ext>
            </p:extLst>
          </p:nvPr>
        </p:nvGraphicFramePr>
        <p:xfrm>
          <a:off x="179388" y="1706563"/>
          <a:ext cx="8769350" cy="3403600"/>
        </p:xfrm>
        <a:graphic>
          <a:graphicData uri="http://schemas.openxmlformats.org/presentationml/2006/ole">
            <mc:AlternateContent xmlns:mc="http://schemas.openxmlformats.org/markup-compatibility/2006">
              <mc:Choice xmlns:v="urn:schemas-microsoft-com:vml" Requires="v">
                <p:oleObj spid="_x0000_s6159" r:id="rId4" imgW="3920760" imgH="1519560" progId="Visio.Drawing.11">
                  <p:embed/>
                </p:oleObj>
              </mc:Choice>
              <mc:Fallback>
                <p:oleObj r:id="rId4" imgW="3920760" imgH="1519560" progId="Visio.Drawing.11">
                  <p:embed/>
                  <p:pic>
                    <p:nvPicPr>
                      <p:cNvPr id="86021" name="Object 19">
                        <a:extLst>
                          <a:ext uri="{FF2B5EF4-FFF2-40B4-BE49-F238E27FC236}">
                            <a16:creationId xmlns:a16="http://schemas.microsoft.com/office/drawing/2014/main" id="{AEAA653E-BD3C-41E1-9672-476BBBF10823}"/>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1706563"/>
                        <a:ext cx="8769350" cy="3403600"/>
                      </a:xfrm>
                      <a:prstGeom prst="rect">
                        <a:avLst/>
                      </a:prstGeom>
                      <a:solidFill>
                        <a:schemeClr val="tx2"/>
                      </a:solidFill>
                      <a:ln>
                        <a:noFill/>
                      </a:ln>
                    </p:spPr>
                  </p:pic>
                </p:oleObj>
              </mc:Fallback>
            </mc:AlternateContent>
          </a:graphicData>
        </a:graphic>
      </p:graphicFrame>
      <p:sp>
        <p:nvSpPr>
          <p:cNvPr id="86022" name="Rectangle 21">
            <a:extLst>
              <a:ext uri="{FF2B5EF4-FFF2-40B4-BE49-F238E27FC236}">
                <a16:creationId xmlns:a16="http://schemas.microsoft.com/office/drawing/2014/main" id="{D884BA56-0E89-464D-B1AE-883CEF3909B6}"/>
              </a:ext>
            </a:extLst>
          </p:cNvPr>
          <p:cNvSpPr>
            <a:spLocks noChangeArrowheads="1"/>
          </p:cNvSpPr>
          <p:nvPr/>
        </p:nvSpPr>
        <p:spPr bwMode="auto">
          <a:xfrm>
            <a:off x="1644650" y="5348288"/>
            <a:ext cx="5857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 typeface="Arial" panose="020B0604020202020204" pitchFamily="34" charset="0"/>
              <a:buNone/>
            </a:pPr>
            <a:r>
              <a:rPr lang="zh-CN" altLang="en-US" sz="2400">
                <a:latin typeface="楷体_GB2312" pitchFamily="49" charset="-122"/>
              </a:rPr>
              <a:t>图</a:t>
            </a:r>
            <a:r>
              <a:rPr lang="en-US" altLang="zh-CN" sz="2400">
                <a:latin typeface="楷体_GB2312" pitchFamily="49" charset="-122"/>
              </a:rPr>
              <a:t>3.23</a:t>
            </a:r>
            <a:r>
              <a:rPr lang="zh-CN" altLang="en-US" sz="2400">
                <a:latin typeface="楷体_GB2312" pitchFamily="49" charset="-122"/>
              </a:rPr>
              <a:t>　利用</a:t>
            </a:r>
            <a:r>
              <a:rPr lang="en-US" altLang="zh-CN" sz="2400">
                <a:latin typeface="楷体_GB2312" pitchFamily="49" charset="-122"/>
              </a:rPr>
              <a:t>Lex</a:t>
            </a:r>
            <a:r>
              <a:rPr lang="zh-CN" altLang="en-US" sz="2400">
                <a:latin typeface="楷体_GB2312" pitchFamily="49" charset="-122"/>
              </a:rPr>
              <a:t>建立词法分析程序的过程</a:t>
            </a:r>
          </a:p>
        </p:txBody>
      </p:sp>
      <p:sp>
        <p:nvSpPr>
          <p:cNvPr id="8" name="灯片编号占位符 5">
            <a:extLst>
              <a:ext uri="{FF2B5EF4-FFF2-40B4-BE49-F238E27FC236}">
                <a16:creationId xmlns:a16="http://schemas.microsoft.com/office/drawing/2014/main" id="{69F12A2A-BB90-4D87-9B83-C4B4479AA244}"/>
              </a:ext>
            </a:extLst>
          </p:cNvPr>
          <p:cNvSpPr txBox="1">
            <a:spLocks noChangeArrowheads="1"/>
          </p:cNvSpPr>
          <p:nvPr/>
        </p:nvSpPr>
        <p:spPr bwMode="auto">
          <a:xfrm>
            <a:off x="7740352" y="295275"/>
            <a:ext cx="745752"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lstStyle>
            <a:defPPr>
              <a:defRPr lang="zh-CN"/>
            </a:defPPr>
            <a:lvl1pPr marL="0" indent="0" algn="ctr" rtl="0" eaLnBrk="0" fontAlgn="base" hangingPunct="0">
              <a:spcBef>
                <a:spcPct val="20000"/>
              </a:spcBef>
              <a:spcAft>
                <a:spcPct val="0"/>
              </a:spcAft>
              <a:buClr>
                <a:schemeClr val="folHlink"/>
              </a:buClr>
              <a:buSzPct val="60000"/>
              <a:buFont typeface="Wingdings" panose="05000000000000000000" pitchFamily="2" charset="2"/>
              <a:buChar char="n"/>
              <a:defRPr sz="3200" b="1" i="0" kern="1200">
                <a:solidFill>
                  <a:schemeClr val="tx1"/>
                </a:solidFill>
                <a:latin typeface="Tahoma" panose="020B0604030504040204" pitchFamily="34" charset="0"/>
                <a:ea typeface="楷体_GB2312" pitchFamily="49"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Tahoma" panose="020B0604030504040204" pitchFamily="34" charset="0"/>
                <a:ea typeface="楷体_GB2312" pitchFamily="49" charset="-122"/>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kern="1200">
                <a:solidFill>
                  <a:schemeClr val="tx1"/>
                </a:solidFill>
                <a:latin typeface="Tahoma" panose="020B0604030504040204" pitchFamily="34" charset="0"/>
                <a:ea typeface="楷体_GB2312" pitchFamily="49" charset="-122"/>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9pPr>
          </a:lstStyle>
          <a:p>
            <a:pPr>
              <a:buFont typeface="Wingdings" panose="05000000000000000000" pitchFamily="2" charset="2"/>
              <a:buNone/>
            </a:pPr>
            <a:fld id="{ADA1EADC-4E2C-4E46-BA55-AF355FB637A2}" type="slidenum">
              <a:rPr lang="en-US" altLang="zh-CN" smtClean="0"/>
              <a:pPr>
                <a:buFont typeface="Wingdings" panose="05000000000000000000" pitchFamily="2" charset="2"/>
                <a:buNone/>
              </a:pPr>
              <a:t>39</a:t>
            </a:fld>
            <a:endParaRPr lang="zh-CN" altLang="en-US" dirty="0"/>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a:extLst>
              <a:ext uri="{FF2B5EF4-FFF2-40B4-BE49-F238E27FC236}">
                <a16:creationId xmlns:a16="http://schemas.microsoft.com/office/drawing/2014/main" id="{0733B37D-07A6-4855-BA04-3255416271CE}"/>
              </a:ext>
            </a:extLst>
          </p:cNvPr>
          <p:cNvSpPr>
            <a:spLocks noGrp="1" noChangeArrowheads="1"/>
          </p:cNvSpPr>
          <p:nvPr>
            <p:ph type="title" idx="4294967295"/>
          </p:nvPr>
        </p:nvSpPr>
        <p:spPr>
          <a:xfrm>
            <a:off x="539552" y="715839"/>
            <a:ext cx="7793037" cy="473075"/>
          </a:xfrm>
        </p:spPr>
        <p:txBody>
          <a:bodyPr anchor="ctr"/>
          <a:lstStyle/>
          <a:p>
            <a:pPr eaLnBrk="1" hangingPunct="1"/>
            <a:r>
              <a:rPr lang="en-US" altLang="zh-CN" dirty="0">
                <a:latin typeface="Times New Roman" panose="02020603050405020304" pitchFamily="18" charset="0"/>
              </a:rPr>
              <a:t>3.2.5 </a:t>
            </a:r>
            <a:r>
              <a:rPr lang="zh-CN" altLang="en-US" dirty="0">
                <a:latin typeface="Times New Roman" panose="02020603050405020304" pitchFamily="18" charset="0"/>
              </a:rPr>
              <a:t>状态转换图数学描述</a:t>
            </a:r>
          </a:p>
        </p:txBody>
      </p:sp>
      <p:sp>
        <p:nvSpPr>
          <p:cNvPr id="54276" name="Rectangle 3">
            <a:extLst>
              <a:ext uri="{FF2B5EF4-FFF2-40B4-BE49-F238E27FC236}">
                <a16:creationId xmlns:a16="http://schemas.microsoft.com/office/drawing/2014/main" id="{451E3836-65DF-4F37-9BFF-5799A2F2BFB3}"/>
              </a:ext>
            </a:extLst>
          </p:cNvPr>
          <p:cNvSpPr>
            <a:spLocks noGrp="1" noChangeArrowheads="1"/>
          </p:cNvSpPr>
          <p:nvPr>
            <p:ph type="body" idx="4294967295"/>
          </p:nvPr>
        </p:nvSpPr>
        <p:spPr>
          <a:xfrm>
            <a:off x="647700" y="1773238"/>
            <a:ext cx="8496300" cy="4679950"/>
          </a:xfrm>
        </p:spPr>
        <p:txBody>
          <a:bodyPr/>
          <a:lstStyle/>
          <a:p>
            <a:pPr eaLnBrk="1" hangingPunct="1"/>
            <a:r>
              <a:rPr lang="zh-CN" altLang="en-US" dirty="0">
                <a:latin typeface="Times New Roman" panose="02020603050405020304" pitchFamily="18" charset="0"/>
              </a:rPr>
              <a:t>定义</a:t>
            </a:r>
            <a:r>
              <a:rPr lang="en-US" altLang="zh-CN" dirty="0">
                <a:latin typeface="Times New Roman" panose="02020603050405020304" pitchFamily="18" charset="0"/>
              </a:rPr>
              <a:t>3.7 </a:t>
            </a:r>
            <a:r>
              <a:rPr lang="zh-CN" altLang="en-US" dirty="0">
                <a:latin typeface="Times New Roman" panose="02020603050405020304" pitchFamily="18" charset="0"/>
              </a:rPr>
              <a:t>设</a:t>
            </a:r>
            <a:r>
              <a:rPr lang="en-US" altLang="zh-CN" i="1" dirty="0">
                <a:latin typeface="Times New Roman" panose="02020603050405020304" pitchFamily="18" charset="0"/>
              </a:rPr>
              <a:t>M</a:t>
            </a:r>
            <a:r>
              <a:rPr lang="en-US" altLang="zh-CN" dirty="0">
                <a:latin typeface="Times New Roman" panose="02020603050405020304" pitchFamily="18" charset="0"/>
              </a:rPr>
              <a:t>=(</a:t>
            </a:r>
            <a:r>
              <a:rPr lang="en-US" altLang="zh-CN" i="1" dirty="0">
                <a:latin typeface="Times New Roman" panose="02020603050405020304" pitchFamily="18" charset="0"/>
              </a:rPr>
              <a:t>Q</a:t>
            </a:r>
            <a:r>
              <a:rPr lang="zh-CN" altLang="en-US" dirty="0">
                <a:latin typeface="Times New Roman" panose="02020603050405020304" pitchFamily="18" charset="0"/>
              </a:rPr>
              <a:t>，</a:t>
            </a:r>
            <a:r>
              <a:rPr lang="zh-CN" altLang="en-US" i="1" dirty="0">
                <a:latin typeface="Times New Roman" panose="02020603050405020304" pitchFamily="18" charset="0"/>
              </a:rPr>
              <a:t>∑</a:t>
            </a:r>
            <a:r>
              <a:rPr lang="zh-CN" altLang="en-US" dirty="0">
                <a:latin typeface="Times New Roman" panose="02020603050405020304" pitchFamily="18" charset="0"/>
              </a:rPr>
              <a:t>，</a:t>
            </a:r>
            <a:r>
              <a:rPr lang="en-US" altLang="zh-CN" i="1" dirty="0">
                <a:latin typeface="Times New Roman" panose="02020603050405020304" pitchFamily="18" charset="0"/>
              </a:rPr>
              <a:t>δ</a:t>
            </a:r>
            <a:r>
              <a:rPr lang="zh-CN" altLang="en-US" dirty="0">
                <a:latin typeface="Times New Roman" panose="02020603050405020304" pitchFamily="18" charset="0"/>
              </a:rPr>
              <a:t>，</a:t>
            </a:r>
            <a:r>
              <a:rPr lang="en-US" altLang="zh-CN" i="1" dirty="0">
                <a:latin typeface="Times New Roman" panose="02020603050405020304" pitchFamily="18" charset="0"/>
              </a:rPr>
              <a:t>q</a:t>
            </a:r>
            <a:r>
              <a:rPr lang="en-US" altLang="zh-CN" baseline="-25000" dirty="0">
                <a:latin typeface="Times New Roman" panose="02020603050405020304" pitchFamily="18" charset="0"/>
              </a:rPr>
              <a:t>0</a:t>
            </a:r>
            <a:r>
              <a:rPr lang="zh-CN" altLang="en-US" dirty="0">
                <a:latin typeface="Times New Roman" panose="02020603050405020304" pitchFamily="18" charset="0"/>
              </a:rPr>
              <a:t>，</a:t>
            </a:r>
            <a:r>
              <a:rPr lang="en-US" altLang="zh-CN" i="1" dirty="0">
                <a:latin typeface="Times New Roman" panose="02020603050405020304" pitchFamily="18" charset="0"/>
              </a:rPr>
              <a:t>F</a:t>
            </a:r>
            <a:r>
              <a:rPr lang="en-US" altLang="zh-CN" dirty="0">
                <a:latin typeface="Times New Roman" panose="02020603050405020304" pitchFamily="18" charset="0"/>
              </a:rPr>
              <a:t>)</a:t>
            </a:r>
            <a:r>
              <a:rPr lang="zh-CN" altLang="en-US" dirty="0">
                <a:latin typeface="Times New Roman" panose="02020603050405020304" pitchFamily="18" charset="0"/>
              </a:rPr>
              <a:t>为一个有穷状态自动机，满足如下条件的有向图被称为</a:t>
            </a:r>
            <a:r>
              <a:rPr lang="en-US" altLang="zh-CN" i="1" dirty="0">
                <a:latin typeface="Times New Roman" panose="02020603050405020304" pitchFamily="18" charset="0"/>
              </a:rPr>
              <a:t>M</a:t>
            </a:r>
            <a:r>
              <a:rPr lang="zh-CN" altLang="en-US" dirty="0">
                <a:latin typeface="Times New Roman" panose="02020603050405020304" pitchFamily="18" charset="0"/>
              </a:rPr>
              <a:t>的状态转换图</a:t>
            </a:r>
            <a:r>
              <a:rPr lang="en-US" altLang="zh-CN" dirty="0">
                <a:latin typeface="Times New Roman" panose="02020603050405020304" pitchFamily="18" charset="0"/>
              </a:rPr>
              <a:t>(transition diagram)</a:t>
            </a:r>
            <a:r>
              <a:rPr lang="zh-CN" altLang="en-US" dirty="0">
                <a:latin typeface="Times New Roman" panose="02020603050405020304" pitchFamily="18" charset="0"/>
              </a:rPr>
              <a:t>：</a:t>
            </a:r>
          </a:p>
          <a:p>
            <a:pPr eaLnBrk="1" hangingPunct="1">
              <a:buFont typeface="Wingdings" panose="05000000000000000000" pitchFamily="2" charset="2"/>
              <a:buNone/>
            </a:pPr>
            <a:r>
              <a:rPr lang="zh-CN" altLang="en-US" dirty="0">
                <a:latin typeface="Times New Roman" panose="02020603050405020304" pitchFamily="18" charset="0"/>
              </a:rPr>
              <a:t>⑴ </a:t>
            </a:r>
            <a:r>
              <a:rPr lang="en-US" altLang="zh-CN" i="1" dirty="0" err="1">
                <a:latin typeface="Times New Roman" panose="02020603050405020304" pitchFamily="18" charset="0"/>
              </a:rPr>
              <a:t>q</a:t>
            </a:r>
            <a:r>
              <a:rPr lang="en-US" altLang="zh-CN" dirty="0" err="1">
                <a:latin typeface="Times New Roman" panose="02020603050405020304" pitchFamily="18" charset="0"/>
              </a:rPr>
              <a:t>∈</a:t>
            </a:r>
            <a:r>
              <a:rPr lang="en-US" altLang="zh-CN" i="1" dirty="0" err="1">
                <a:latin typeface="Times New Roman" panose="02020603050405020304" pitchFamily="18" charset="0"/>
              </a:rPr>
              <a:t>Q</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a:t>
            </a:r>
            <a:r>
              <a:rPr lang="en-US" altLang="zh-CN" i="1" dirty="0">
                <a:latin typeface="Times New Roman" panose="02020603050405020304" pitchFamily="18" charset="0"/>
              </a:rPr>
              <a:t>q</a:t>
            </a:r>
            <a:r>
              <a:rPr lang="zh-CN" altLang="en-US" dirty="0">
                <a:latin typeface="Times New Roman" panose="02020603050405020304" pitchFamily="18" charset="0"/>
              </a:rPr>
              <a:t>是该有向图中的一个顶点；</a:t>
            </a:r>
          </a:p>
          <a:p>
            <a:pPr eaLnBrk="1" hangingPunct="1">
              <a:buFont typeface="Wingdings" panose="05000000000000000000" pitchFamily="2" charset="2"/>
              <a:buNone/>
            </a:pPr>
            <a:r>
              <a:rPr lang="zh-CN" altLang="en-US" dirty="0">
                <a:latin typeface="Times New Roman" panose="02020603050405020304" pitchFamily="18" charset="0"/>
              </a:rPr>
              <a:t>⑵ </a:t>
            </a:r>
            <a:r>
              <a:rPr lang="en-US" altLang="zh-CN" i="1" dirty="0">
                <a:latin typeface="Times New Roman" panose="02020603050405020304" pitchFamily="18" charset="0"/>
              </a:rPr>
              <a:t>δ</a:t>
            </a:r>
            <a:r>
              <a:rPr lang="en-US" altLang="zh-CN" dirty="0">
                <a:latin typeface="Times New Roman" panose="02020603050405020304" pitchFamily="18" charset="0"/>
              </a:rPr>
              <a:t>(</a:t>
            </a:r>
            <a:r>
              <a:rPr lang="en-US" altLang="zh-CN" i="1" dirty="0">
                <a:latin typeface="Times New Roman" panose="02020603050405020304" pitchFamily="18" charset="0"/>
              </a:rPr>
              <a:t>q</a:t>
            </a:r>
            <a:r>
              <a:rPr lang="zh-CN" altLang="en-US"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rPr>
              <a:t>p</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a:t>
            </a:r>
            <a:r>
              <a:rPr lang="zh-CN" altLang="en-US" dirty="0">
                <a:latin typeface="Times New Roman" panose="02020603050405020304" pitchFamily="18" charset="0"/>
              </a:rPr>
              <a:t>图中有一条从顶点</a:t>
            </a:r>
            <a:r>
              <a:rPr lang="en-US" altLang="zh-CN" i="1" dirty="0">
                <a:latin typeface="Times New Roman" panose="02020603050405020304" pitchFamily="18" charset="0"/>
              </a:rPr>
              <a:t>q</a:t>
            </a:r>
            <a:r>
              <a:rPr lang="zh-CN" altLang="en-US" dirty="0">
                <a:latin typeface="Times New Roman" panose="02020603050405020304" pitchFamily="18" charset="0"/>
              </a:rPr>
              <a:t>到顶点</a:t>
            </a:r>
            <a:r>
              <a:rPr lang="en-US" altLang="zh-CN" i="1" dirty="0">
                <a:latin typeface="Times New Roman" panose="02020603050405020304" pitchFamily="18" charset="0"/>
              </a:rPr>
              <a:t>p</a:t>
            </a:r>
            <a:r>
              <a:rPr lang="zh-CN" altLang="en-US" dirty="0">
                <a:latin typeface="Times New Roman" panose="02020603050405020304" pitchFamily="18" charset="0"/>
              </a:rPr>
              <a:t>的标记为</a:t>
            </a:r>
            <a:r>
              <a:rPr lang="en-US" altLang="zh-CN" i="1" dirty="0">
                <a:latin typeface="Times New Roman" panose="02020603050405020304" pitchFamily="18" charset="0"/>
              </a:rPr>
              <a:t>a</a:t>
            </a:r>
            <a:r>
              <a:rPr lang="zh-CN" altLang="en-US" dirty="0">
                <a:latin typeface="Times New Roman" panose="02020603050405020304" pitchFamily="18" charset="0"/>
              </a:rPr>
              <a:t>的弧；</a:t>
            </a:r>
          </a:p>
          <a:p>
            <a:pPr eaLnBrk="1" hangingPunct="1">
              <a:buFont typeface="Wingdings" panose="05000000000000000000" pitchFamily="2" charset="2"/>
              <a:buNone/>
            </a:pPr>
            <a:r>
              <a:rPr lang="zh-CN" altLang="en-US" dirty="0">
                <a:latin typeface="Times New Roman" panose="02020603050405020304" pitchFamily="18" charset="0"/>
              </a:rPr>
              <a:t>⑶ </a:t>
            </a:r>
            <a:r>
              <a:rPr lang="en-US" altLang="zh-CN" i="1" dirty="0" err="1">
                <a:latin typeface="Times New Roman" panose="02020603050405020304" pitchFamily="18" charset="0"/>
              </a:rPr>
              <a:t>q</a:t>
            </a:r>
            <a:r>
              <a:rPr lang="en-US" altLang="zh-CN" dirty="0" err="1">
                <a:latin typeface="Times New Roman" panose="02020603050405020304" pitchFamily="18" charset="0"/>
              </a:rPr>
              <a:t>∈</a:t>
            </a:r>
            <a:r>
              <a:rPr lang="en-US" altLang="zh-CN" i="1" dirty="0" err="1">
                <a:latin typeface="Times New Roman" panose="02020603050405020304" pitchFamily="18" charset="0"/>
              </a:rPr>
              <a:t>F</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a:t>
            </a:r>
            <a:r>
              <a:rPr lang="zh-CN" altLang="en-US" dirty="0">
                <a:latin typeface="Times New Roman" panose="02020603050405020304" pitchFamily="18" charset="0"/>
              </a:rPr>
              <a:t>标记为</a:t>
            </a:r>
            <a:r>
              <a:rPr lang="en-US" altLang="zh-CN" i="1" dirty="0">
                <a:latin typeface="Times New Roman" panose="02020603050405020304" pitchFamily="18" charset="0"/>
              </a:rPr>
              <a:t>q</a:t>
            </a:r>
            <a:r>
              <a:rPr lang="zh-CN" altLang="en-US" dirty="0">
                <a:latin typeface="Times New Roman" panose="02020603050405020304" pitchFamily="18" charset="0"/>
              </a:rPr>
              <a:t>的顶点被用双层圈标出；</a:t>
            </a:r>
          </a:p>
          <a:p>
            <a:pPr eaLnBrk="1" hangingPunct="1">
              <a:buFont typeface="Wingdings" panose="05000000000000000000" pitchFamily="2" charset="2"/>
              <a:buNone/>
            </a:pPr>
            <a:r>
              <a:rPr lang="zh-CN" altLang="en-US" dirty="0">
                <a:latin typeface="Times New Roman" panose="02020603050405020304" pitchFamily="18" charset="0"/>
              </a:rPr>
              <a:t>⑷ 用标有</a:t>
            </a:r>
            <a:r>
              <a:rPr lang="en-US" altLang="zh-CN" dirty="0">
                <a:latin typeface="Times New Roman" panose="02020603050405020304" pitchFamily="18" charset="0"/>
              </a:rPr>
              <a:t>start</a:t>
            </a:r>
            <a:r>
              <a:rPr lang="zh-CN" altLang="en-US" dirty="0">
                <a:latin typeface="Times New Roman" panose="02020603050405020304" pitchFamily="18" charset="0"/>
              </a:rPr>
              <a:t>的箭头指出</a:t>
            </a:r>
            <a:r>
              <a:rPr lang="en-US" altLang="zh-CN" i="1" dirty="0">
                <a:latin typeface="Times New Roman" panose="02020603050405020304" pitchFamily="18" charset="0"/>
              </a:rPr>
              <a:t>M</a:t>
            </a:r>
            <a:r>
              <a:rPr lang="zh-CN" altLang="en-US" dirty="0">
                <a:latin typeface="Times New Roman" panose="02020603050405020304" pitchFamily="18" charset="0"/>
              </a:rPr>
              <a:t>的开始状态。 </a:t>
            </a:r>
          </a:p>
        </p:txBody>
      </p:sp>
      <p:sp>
        <p:nvSpPr>
          <p:cNvPr id="54277" name="Rectangle 5">
            <a:extLst>
              <a:ext uri="{FF2B5EF4-FFF2-40B4-BE49-F238E27FC236}">
                <a16:creationId xmlns:a16="http://schemas.microsoft.com/office/drawing/2014/main" id="{9BA48210-0832-42ED-97A1-BFDECF506917}"/>
              </a:ext>
            </a:extLst>
          </p:cNvPr>
          <p:cNvSpPr>
            <a:spLocks noChangeArrowheads="1"/>
          </p:cNvSpPr>
          <p:nvPr/>
        </p:nvSpPr>
        <p:spPr bwMode="auto">
          <a:xfrm>
            <a:off x="0" y="2628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6" name="灯片编号占位符 5">
            <a:extLst>
              <a:ext uri="{FF2B5EF4-FFF2-40B4-BE49-F238E27FC236}">
                <a16:creationId xmlns:a16="http://schemas.microsoft.com/office/drawing/2014/main" id="{492A2DE4-C957-40C4-8F03-FFAC500971A0}"/>
              </a:ext>
            </a:extLst>
          </p:cNvPr>
          <p:cNvSpPr txBox="1">
            <a:spLocks noChangeArrowheads="1"/>
          </p:cNvSpPr>
          <p:nvPr/>
        </p:nvSpPr>
        <p:spPr bwMode="auto">
          <a:xfrm>
            <a:off x="7740352" y="295275"/>
            <a:ext cx="745752"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lstStyle>
            <a:defPPr>
              <a:defRPr lang="zh-CN"/>
            </a:defPPr>
            <a:lvl1pPr marL="0" indent="0" algn="ctr" rtl="0" eaLnBrk="0" fontAlgn="base" hangingPunct="0">
              <a:spcBef>
                <a:spcPct val="20000"/>
              </a:spcBef>
              <a:spcAft>
                <a:spcPct val="0"/>
              </a:spcAft>
              <a:buClr>
                <a:schemeClr val="folHlink"/>
              </a:buClr>
              <a:buSzPct val="60000"/>
              <a:buFont typeface="Wingdings" panose="05000000000000000000" pitchFamily="2" charset="2"/>
              <a:buChar char="n"/>
              <a:defRPr sz="3200" b="1" i="0" kern="1200">
                <a:solidFill>
                  <a:schemeClr val="tx1"/>
                </a:solidFill>
                <a:latin typeface="Tahoma" panose="020B0604030504040204" pitchFamily="34" charset="0"/>
                <a:ea typeface="楷体_GB2312" pitchFamily="49"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Tahoma" panose="020B0604030504040204" pitchFamily="34" charset="0"/>
                <a:ea typeface="楷体_GB2312" pitchFamily="49" charset="-122"/>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kern="1200">
                <a:solidFill>
                  <a:schemeClr val="tx1"/>
                </a:solidFill>
                <a:latin typeface="Tahoma" panose="020B0604030504040204" pitchFamily="34" charset="0"/>
                <a:ea typeface="楷体_GB2312" pitchFamily="49" charset="-122"/>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9pPr>
          </a:lstStyle>
          <a:p>
            <a:pPr>
              <a:buFont typeface="Wingdings" panose="05000000000000000000" pitchFamily="2" charset="2"/>
              <a:buNone/>
            </a:pPr>
            <a:fld id="{ADA1EADC-4E2C-4E46-BA55-AF355FB637A2}" type="slidenum">
              <a:rPr lang="en-US" altLang="zh-CN" smtClean="0"/>
              <a:pPr>
                <a:buFont typeface="Wingdings" panose="05000000000000000000" pitchFamily="2" charset="2"/>
                <a:buNone/>
              </a:pPr>
              <a:t>4</a:t>
            </a:fld>
            <a:endParaRPr lang="zh-CN" altLang="en-US" dirty="0"/>
          </a:p>
        </p:txBody>
      </p:sp>
    </p:spTree>
    <p:custDataLst>
      <p:tags r:id="rId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3" name="Rectangle 2">
            <a:extLst>
              <a:ext uri="{FF2B5EF4-FFF2-40B4-BE49-F238E27FC236}">
                <a16:creationId xmlns:a16="http://schemas.microsoft.com/office/drawing/2014/main" id="{2769BC93-2C4B-458C-BB92-8996A565BB27}"/>
              </a:ext>
            </a:extLst>
          </p:cNvPr>
          <p:cNvSpPr>
            <a:spLocks noGrp="1" noChangeArrowheads="1"/>
          </p:cNvSpPr>
          <p:nvPr>
            <p:ph type="title" idx="4294967295"/>
          </p:nvPr>
        </p:nvSpPr>
        <p:spPr>
          <a:xfrm>
            <a:off x="0" y="476250"/>
            <a:ext cx="6164263" cy="479425"/>
          </a:xfrm>
        </p:spPr>
        <p:txBody>
          <a:bodyPr anchor="ctr"/>
          <a:lstStyle/>
          <a:p>
            <a:pPr eaLnBrk="1" hangingPunct="1"/>
            <a:r>
              <a:rPr lang="en-US" altLang="zh-CN">
                <a:latin typeface="Times New Roman" panose="02020603050405020304" pitchFamily="18" charset="0"/>
              </a:rPr>
              <a:t>3.4.1 Lex</a:t>
            </a:r>
            <a:r>
              <a:rPr lang="zh-CN" altLang="en-US">
                <a:latin typeface="Times New Roman" panose="02020603050405020304" pitchFamily="18" charset="0"/>
              </a:rPr>
              <a:t>源程序</a:t>
            </a:r>
          </a:p>
        </p:txBody>
      </p:sp>
      <p:sp>
        <p:nvSpPr>
          <p:cNvPr id="1092611" name="Rectangle 3">
            <a:extLst>
              <a:ext uri="{FF2B5EF4-FFF2-40B4-BE49-F238E27FC236}">
                <a16:creationId xmlns:a16="http://schemas.microsoft.com/office/drawing/2014/main" id="{FA5F9212-5EDA-4022-9F20-F233C7079969}"/>
              </a:ext>
            </a:extLst>
          </p:cNvPr>
          <p:cNvSpPr>
            <a:spLocks noGrp="1" noChangeArrowheads="1"/>
          </p:cNvSpPr>
          <p:nvPr>
            <p:ph type="body" idx="4294967295"/>
          </p:nvPr>
        </p:nvSpPr>
        <p:spPr>
          <a:xfrm>
            <a:off x="809625" y="2132856"/>
            <a:ext cx="2990850" cy="3943350"/>
          </a:xfrm>
        </p:spPr>
        <p:txBody>
          <a:bodyPr/>
          <a:lstStyle/>
          <a:p>
            <a:pPr eaLnBrk="1" hangingPunct="1">
              <a:buFont typeface="Wingdings" panose="05000000000000000000" pitchFamily="2" charset="2"/>
              <a:buNone/>
            </a:pPr>
            <a:r>
              <a:rPr lang="zh-CN" altLang="en-US" dirty="0">
                <a:latin typeface="楷体_GB2312" pitchFamily="49" charset="-122"/>
              </a:rPr>
              <a:t>声明部分</a:t>
            </a:r>
          </a:p>
          <a:p>
            <a:pPr eaLnBrk="1" hangingPunct="1">
              <a:buFont typeface="Wingdings" panose="05000000000000000000" pitchFamily="2" charset="2"/>
              <a:buNone/>
            </a:pPr>
            <a:r>
              <a:rPr lang="en-US" altLang="zh-CN" sz="2400" dirty="0">
                <a:latin typeface="楷体_GB2312" pitchFamily="49" charset="-122"/>
              </a:rPr>
              <a:t>(</a:t>
            </a:r>
            <a:r>
              <a:rPr lang="zh-CN" altLang="en-US" sz="2400" dirty="0">
                <a:latin typeface="楷体_GB2312" pitchFamily="49" charset="-122"/>
              </a:rPr>
              <a:t>正规定义式</a:t>
            </a:r>
            <a:r>
              <a:rPr lang="en-US" altLang="zh-CN" sz="2400" dirty="0">
                <a:latin typeface="楷体_GB2312" pitchFamily="49" charset="-122"/>
              </a:rPr>
              <a:t>)</a:t>
            </a:r>
          </a:p>
          <a:p>
            <a:pPr eaLnBrk="1" hangingPunct="1">
              <a:buFont typeface="Wingdings" panose="05000000000000000000" pitchFamily="2" charset="2"/>
              <a:buNone/>
            </a:pPr>
            <a:r>
              <a:rPr lang="en-US" altLang="zh-CN" dirty="0">
                <a:latin typeface="楷体_GB2312" pitchFamily="49" charset="-122"/>
              </a:rPr>
              <a:t>%%</a:t>
            </a:r>
          </a:p>
          <a:p>
            <a:pPr eaLnBrk="1" hangingPunct="1">
              <a:buFont typeface="Wingdings" panose="05000000000000000000" pitchFamily="2" charset="2"/>
              <a:buNone/>
            </a:pPr>
            <a:r>
              <a:rPr lang="zh-CN" altLang="en-US" dirty="0">
                <a:latin typeface="楷体_GB2312" pitchFamily="49" charset="-122"/>
              </a:rPr>
              <a:t>识别规则部分</a:t>
            </a:r>
          </a:p>
          <a:p>
            <a:pPr eaLnBrk="1" hangingPunct="1">
              <a:buFont typeface="Wingdings" panose="05000000000000000000" pitchFamily="2" charset="2"/>
              <a:buNone/>
            </a:pPr>
            <a:r>
              <a:rPr lang="en-US" altLang="zh-CN" sz="2400" dirty="0">
                <a:latin typeface="楷体_GB2312" pitchFamily="49" charset="-122"/>
              </a:rPr>
              <a:t>(</a:t>
            </a:r>
            <a:r>
              <a:rPr lang="zh-CN" altLang="en-US" sz="2400" dirty="0">
                <a:latin typeface="楷体_GB2312" pitchFamily="49" charset="-122"/>
              </a:rPr>
              <a:t>识别规则</a:t>
            </a:r>
            <a:r>
              <a:rPr lang="en-US" altLang="zh-CN" sz="2400" dirty="0">
                <a:latin typeface="楷体_GB2312" pitchFamily="49" charset="-122"/>
              </a:rPr>
              <a:t>)</a:t>
            </a:r>
          </a:p>
          <a:p>
            <a:pPr eaLnBrk="1" hangingPunct="1">
              <a:buFont typeface="Wingdings" panose="05000000000000000000" pitchFamily="2" charset="2"/>
              <a:buNone/>
            </a:pPr>
            <a:r>
              <a:rPr lang="en-US" altLang="zh-CN" dirty="0">
                <a:latin typeface="楷体_GB2312" pitchFamily="49" charset="-122"/>
              </a:rPr>
              <a:t>%%</a:t>
            </a:r>
          </a:p>
          <a:p>
            <a:pPr eaLnBrk="1" hangingPunct="1">
              <a:buFont typeface="Wingdings" panose="05000000000000000000" pitchFamily="2" charset="2"/>
              <a:buNone/>
            </a:pPr>
            <a:r>
              <a:rPr lang="zh-CN" altLang="en-US" dirty="0">
                <a:latin typeface="楷体_GB2312" pitchFamily="49" charset="-122"/>
              </a:rPr>
              <a:t>辅助过程部分</a:t>
            </a:r>
          </a:p>
        </p:txBody>
      </p:sp>
      <p:sp>
        <p:nvSpPr>
          <p:cNvPr id="1092612" name="Rectangle 4">
            <a:extLst>
              <a:ext uri="{FF2B5EF4-FFF2-40B4-BE49-F238E27FC236}">
                <a16:creationId xmlns:a16="http://schemas.microsoft.com/office/drawing/2014/main" id="{384CFCA9-116F-4991-8D11-F6DCA832D4EB}"/>
              </a:ext>
            </a:extLst>
          </p:cNvPr>
          <p:cNvSpPr>
            <a:spLocks noChangeArrowheads="1"/>
          </p:cNvSpPr>
          <p:nvPr/>
        </p:nvSpPr>
        <p:spPr bwMode="auto">
          <a:xfrm>
            <a:off x="5638800" y="1665288"/>
            <a:ext cx="2133600" cy="2286000"/>
          </a:xfrm>
          <a:prstGeom prst="rect">
            <a:avLst/>
          </a:prstGeom>
          <a:noFill/>
          <a:ln w="9525">
            <a:noFill/>
            <a:miter lim="800000"/>
          </a:ln>
          <a:effectLst/>
        </p:spPr>
        <p:txBody>
          <a:bodyPr lIns="92075" tIns="46038" rIns="92075" bIns="46038"/>
          <a:lstStyle>
            <a:lvl1pPr marL="342900" indent="-342900" eaLnBrk="0" hangingPunct="0">
              <a:defRPr sz="2600">
                <a:solidFill>
                  <a:schemeClr val="tx1"/>
                </a:solidFill>
                <a:latin typeface="Times New Roman" panose="02020603050405020304" pitchFamily="18" charset="0"/>
                <a:ea typeface="宋体" panose="02010600030101010101" pitchFamily="2" charset="-122"/>
              </a:defRPr>
            </a:lvl1pPr>
            <a:lvl2pPr eaLnBrk="0" hangingPunct="0">
              <a:defRPr sz="2600">
                <a:solidFill>
                  <a:schemeClr val="tx1"/>
                </a:solidFill>
                <a:latin typeface="Times New Roman" panose="02020603050405020304" pitchFamily="18" charset="0"/>
                <a:ea typeface="宋体" panose="02010600030101010101" pitchFamily="2" charset="-122"/>
              </a:defRPr>
            </a:lvl2pPr>
            <a:lvl3pPr eaLnBrk="0" hangingPunct="0">
              <a:defRPr sz="2600">
                <a:solidFill>
                  <a:schemeClr val="tx1"/>
                </a:solidFill>
                <a:latin typeface="Times New Roman" panose="02020603050405020304" pitchFamily="18" charset="0"/>
                <a:ea typeface="宋体" panose="02010600030101010101" pitchFamily="2" charset="-122"/>
              </a:defRPr>
            </a:lvl3pPr>
            <a:lvl4pPr eaLnBrk="0" hangingPunct="0">
              <a:defRPr sz="2600">
                <a:solidFill>
                  <a:schemeClr val="tx1"/>
                </a:solidFill>
                <a:latin typeface="Times New Roman" panose="02020603050405020304" pitchFamily="18" charset="0"/>
                <a:ea typeface="宋体" panose="02010600030101010101" pitchFamily="2" charset="-122"/>
              </a:defRPr>
            </a:lvl4pPr>
            <a:lvl5pPr eaLnBrk="0" hangingPunct="0">
              <a:defRPr sz="26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pPr>
              <a:lnSpc>
                <a:spcPct val="90000"/>
              </a:lnSpc>
              <a:spcBef>
                <a:spcPct val="20000"/>
              </a:spcBef>
              <a:buClr>
                <a:schemeClr val="tx2"/>
              </a:buClr>
              <a:buSzPct val="75000"/>
              <a:buFont typeface="Monotype Sorts" charset="2"/>
              <a:buNone/>
              <a:defRPr/>
            </a:pPr>
            <a:r>
              <a:rPr lang="en-US" altLang="zh-CN" sz="3200" b="1">
                <a:effectLst>
                  <a:outerShdw blurRad="38100" dist="38100" dir="2700000" algn="tl">
                    <a:srgbClr val="C0C0C0"/>
                  </a:outerShdw>
                </a:effectLst>
                <a:latin typeface="楷体_GB2312" pitchFamily="49" charset="-122"/>
                <a:ea typeface="楷体_GB2312" pitchFamily="49" charset="-122"/>
              </a:rPr>
              <a:t>%{</a:t>
            </a:r>
          </a:p>
          <a:p>
            <a:pPr>
              <a:lnSpc>
                <a:spcPct val="90000"/>
              </a:lnSpc>
              <a:spcBef>
                <a:spcPct val="20000"/>
              </a:spcBef>
              <a:buClr>
                <a:schemeClr val="tx2"/>
              </a:buClr>
              <a:buSzPct val="75000"/>
              <a:buFont typeface="Monotype Sorts" charset="2"/>
              <a:buNone/>
              <a:defRPr/>
            </a:pPr>
            <a:r>
              <a:rPr lang="zh-CN" altLang="en-US" sz="3200" b="1">
                <a:effectLst>
                  <a:outerShdw blurRad="38100" dist="38100" dir="2700000" algn="tl">
                    <a:srgbClr val="C0C0C0"/>
                  </a:outerShdw>
                </a:effectLst>
                <a:latin typeface="楷体_GB2312" pitchFamily="49" charset="-122"/>
                <a:ea typeface="楷体_GB2312" pitchFamily="49" charset="-122"/>
              </a:rPr>
              <a:t>常量定义</a:t>
            </a:r>
          </a:p>
          <a:p>
            <a:pPr>
              <a:lnSpc>
                <a:spcPct val="90000"/>
              </a:lnSpc>
              <a:spcBef>
                <a:spcPct val="20000"/>
              </a:spcBef>
              <a:buClr>
                <a:schemeClr val="tx2"/>
              </a:buClr>
              <a:buSzPct val="75000"/>
              <a:buFont typeface="Monotype Sorts" charset="2"/>
              <a:buNone/>
              <a:defRPr/>
            </a:pPr>
            <a:r>
              <a:rPr lang="en-US" altLang="zh-CN" sz="3200" b="1">
                <a:effectLst>
                  <a:outerShdw blurRad="38100" dist="38100" dir="2700000" algn="tl">
                    <a:srgbClr val="C0C0C0"/>
                  </a:outerShdw>
                </a:effectLst>
                <a:latin typeface="楷体_GB2312" pitchFamily="49" charset="-122"/>
                <a:ea typeface="楷体_GB2312" pitchFamily="49" charset="-122"/>
              </a:rPr>
              <a:t>%}</a:t>
            </a:r>
          </a:p>
          <a:p>
            <a:pPr>
              <a:lnSpc>
                <a:spcPct val="90000"/>
              </a:lnSpc>
              <a:spcBef>
                <a:spcPct val="20000"/>
              </a:spcBef>
              <a:buClr>
                <a:schemeClr val="tx2"/>
              </a:buClr>
              <a:buSzPct val="75000"/>
              <a:buFont typeface="Monotype Sorts" charset="2"/>
              <a:buNone/>
              <a:defRPr/>
            </a:pPr>
            <a:r>
              <a:rPr lang="zh-CN" altLang="en-US" sz="3200" b="1">
                <a:effectLst>
                  <a:outerShdw blurRad="38100" dist="38100" dir="2700000" algn="tl">
                    <a:srgbClr val="C0C0C0"/>
                  </a:outerShdw>
                </a:effectLst>
                <a:latin typeface="楷体_GB2312" pitchFamily="49" charset="-122"/>
                <a:ea typeface="楷体_GB2312" pitchFamily="49" charset="-122"/>
              </a:rPr>
              <a:t>正规定义</a:t>
            </a:r>
          </a:p>
        </p:txBody>
      </p:sp>
      <p:sp>
        <p:nvSpPr>
          <p:cNvPr id="1092613" name="AutoShape 5">
            <a:extLst>
              <a:ext uri="{FF2B5EF4-FFF2-40B4-BE49-F238E27FC236}">
                <a16:creationId xmlns:a16="http://schemas.microsoft.com/office/drawing/2014/main" id="{86BFF824-A8D5-4652-B226-BECFF6081DDE}"/>
              </a:ext>
            </a:extLst>
          </p:cNvPr>
          <p:cNvSpPr>
            <a:spLocks noChangeArrowheads="1"/>
          </p:cNvSpPr>
          <p:nvPr/>
        </p:nvSpPr>
        <p:spPr bwMode="auto">
          <a:xfrm>
            <a:off x="3505200" y="2579688"/>
            <a:ext cx="1828800" cy="304800"/>
          </a:xfrm>
          <a:prstGeom prst="rightArrow">
            <a:avLst>
              <a:gd name="adj1" fmla="val 50000"/>
              <a:gd name="adj2" fmla="val 15000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1092614" name="AutoShape 6">
            <a:extLst>
              <a:ext uri="{FF2B5EF4-FFF2-40B4-BE49-F238E27FC236}">
                <a16:creationId xmlns:a16="http://schemas.microsoft.com/office/drawing/2014/main" id="{84FAD9C3-141B-4E8B-A470-7DC32C30E690}"/>
              </a:ext>
            </a:extLst>
          </p:cNvPr>
          <p:cNvSpPr>
            <a:spLocks/>
          </p:cNvSpPr>
          <p:nvPr/>
        </p:nvSpPr>
        <p:spPr bwMode="auto">
          <a:xfrm>
            <a:off x="5334000" y="1665288"/>
            <a:ext cx="228600" cy="2133600"/>
          </a:xfrm>
          <a:prstGeom prst="leftBrace">
            <a:avLst>
              <a:gd name="adj1" fmla="val 77648"/>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8" name="灯片编号占位符 5">
            <a:extLst>
              <a:ext uri="{FF2B5EF4-FFF2-40B4-BE49-F238E27FC236}">
                <a16:creationId xmlns:a16="http://schemas.microsoft.com/office/drawing/2014/main" id="{374E0B79-A341-4C12-BB85-46664626446B}"/>
              </a:ext>
            </a:extLst>
          </p:cNvPr>
          <p:cNvSpPr txBox="1">
            <a:spLocks noChangeArrowheads="1"/>
          </p:cNvSpPr>
          <p:nvPr/>
        </p:nvSpPr>
        <p:spPr bwMode="auto">
          <a:xfrm>
            <a:off x="7740352" y="295275"/>
            <a:ext cx="745752"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lstStyle>
            <a:defPPr>
              <a:defRPr lang="zh-CN"/>
            </a:defPPr>
            <a:lvl1pPr marL="0" indent="0" algn="ctr" rtl="0" eaLnBrk="0" fontAlgn="base" hangingPunct="0">
              <a:spcBef>
                <a:spcPct val="20000"/>
              </a:spcBef>
              <a:spcAft>
                <a:spcPct val="0"/>
              </a:spcAft>
              <a:buClr>
                <a:schemeClr val="folHlink"/>
              </a:buClr>
              <a:buSzPct val="60000"/>
              <a:buFont typeface="Wingdings" panose="05000000000000000000" pitchFamily="2" charset="2"/>
              <a:buChar char="n"/>
              <a:defRPr sz="3200" b="1" i="0" kern="1200">
                <a:solidFill>
                  <a:schemeClr val="tx1"/>
                </a:solidFill>
                <a:latin typeface="Tahoma" panose="020B0604030504040204" pitchFamily="34" charset="0"/>
                <a:ea typeface="楷体_GB2312" pitchFamily="49"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Tahoma" panose="020B0604030504040204" pitchFamily="34" charset="0"/>
                <a:ea typeface="楷体_GB2312" pitchFamily="49" charset="-122"/>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kern="1200">
                <a:solidFill>
                  <a:schemeClr val="tx1"/>
                </a:solidFill>
                <a:latin typeface="Tahoma" panose="020B0604030504040204" pitchFamily="34" charset="0"/>
                <a:ea typeface="楷体_GB2312" pitchFamily="49" charset="-122"/>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9pPr>
          </a:lstStyle>
          <a:p>
            <a:pPr>
              <a:buFont typeface="Wingdings" panose="05000000000000000000" pitchFamily="2" charset="2"/>
              <a:buNone/>
            </a:pPr>
            <a:fld id="{ADA1EADC-4E2C-4E46-BA55-AF355FB637A2}" type="slidenum">
              <a:rPr lang="en-US" altLang="zh-CN" smtClean="0"/>
              <a:pPr>
                <a:buFont typeface="Wingdings" panose="05000000000000000000" pitchFamily="2" charset="2"/>
                <a:buNone/>
              </a:pPr>
              <a:t>40</a:t>
            </a:fld>
            <a:endParaRPr lang="zh-CN"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92611"/>
                                        </p:tgtEl>
                                        <p:attrNameLst>
                                          <p:attrName>style.visibility</p:attrName>
                                        </p:attrNameLst>
                                      </p:cBhvr>
                                      <p:to>
                                        <p:strVal val="visible"/>
                                      </p:to>
                                    </p:set>
                                    <p:anim calcmode="lin" valueType="num">
                                      <p:cBhvr additive="base">
                                        <p:cTn id="7" dur="500" fill="hold"/>
                                        <p:tgtEl>
                                          <p:spTgt spid="1092611"/>
                                        </p:tgtEl>
                                        <p:attrNameLst>
                                          <p:attrName>ppt_x</p:attrName>
                                        </p:attrNameLst>
                                      </p:cBhvr>
                                      <p:tavLst>
                                        <p:tav tm="0">
                                          <p:val>
                                            <p:strVal val="0-#ppt_w/2"/>
                                          </p:val>
                                        </p:tav>
                                        <p:tav tm="100000">
                                          <p:val>
                                            <p:strVal val="#ppt_x"/>
                                          </p:val>
                                        </p:tav>
                                      </p:tavLst>
                                    </p:anim>
                                    <p:anim calcmode="lin" valueType="num">
                                      <p:cBhvr additive="base">
                                        <p:cTn id="8" dur="500" fill="hold"/>
                                        <p:tgtEl>
                                          <p:spTgt spid="109261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92613"/>
                                        </p:tgtEl>
                                        <p:attrNameLst>
                                          <p:attrName>style.visibility</p:attrName>
                                        </p:attrNameLst>
                                      </p:cBhvr>
                                      <p:to>
                                        <p:strVal val="visible"/>
                                      </p:to>
                                    </p:set>
                                    <p:anim calcmode="lin" valueType="num">
                                      <p:cBhvr additive="base">
                                        <p:cTn id="13" dur="500" fill="hold"/>
                                        <p:tgtEl>
                                          <p:spTgt spid="1092613"/>
                                        </p:tgtEl>
                                        <p:attrNameLst>
                                          <p:attrName>ppt_x</p:attrName>
                                        </p:attrNameLst>
                                      </p:cBhvr>
                                      <p:tavLst>
                                        <p:tav tm="0">
                                          <p:val>
                                            <p:strVal val="0-#ppt_w/2"/>
                                          </p:val>
                                        </p:tav>
                                        <p:tav tm="100000">
                                          <p:val>
                                            <p:strVal val="#ppt_x"/>
                                          </p:val>
                                        </p:tav>
                                      </p:tavLst>
                                    </p:anim>
                                    <p:anim calcmode="lin" valueType="num">
                                      <p:cBhvr additive="base">
                                        <p:cTn id="14" dur="500" fill="hold"/>
                                        <p:tgtEl>
                                          <p:spTgt spid="1092613"/>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2" presetClass="entr" presetSubtype="8" fill="hold" grpId="0" nodeType="afterEffect">
                                  <p:stCondLst>
                                    <p:cond delay="1000"/>
                                  </p:stCondLst>
                                  <p:childTnLst>
                                    <p:set>
                                      <p:cBhvr>
                                        <p:cTn id="17" dur="1" fill="hold">
                                          <p:stCondLst>
                                            <p:cond delay="0"/>
                                          </p:stCondLst>
                                        </p:cTn>
                                        <p:tgtEl>
                                          <p:spTgt spid="1092614"/>
                                        </p:tgtEl>
                                        <p:attrNameLst>
                                          <p:attrName>style.visibility</p:attrName>
                                        </p:attrNameLst>
                                      </p:cBhvr>
                                      <p:to>
                                        <p:strVal val="visible"/>
                                      </p:to>
                                    </p:set>
                                    <p:anim calcmode="lin" valueType="num">
                                      <p:cBhvr additive="base">
                                        <p:cTn id="18" dur="500" fill="hold"/>
                                        <p:tgtEl>
                                          <p:spTgt spid="1092614"/>
                                        </p:tgtEl>
                                        <p:attrNameLst>
                                          <p:attrName>ppt_x</p:attrName>
                                        </p:attrNameLst>
                                      </p:cBhvr>
                                      <p:tavLst>
                                        <p:tav tm="0">
                                          <p:val>
                                            <p:strVal val="0-#ppt_w/2"/>
                                          </p:val>
                                        </p:tav>
                                        <p:tav tm="100000">
                                          <p:val>
                                            <p:strVal val="#ppt_x"/>
                                          </p:val>
                                        </p:tav>
                                      </p:tavLst>
                                    </p:anim>
                                    <p:anim calcmode="lin" valueType="num">
                                      <p:cBhvr additive="base">
                                        <p:cTn id="19" dur="500" fill="hold"/>
                                        <p:tgtEl>
                                          <p:spTgt spid="1092614"/>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2000"/>
                            </p:stCondLst>
                            <p:childTnLst>
                              <p:par>
                                <p:cTn id="21" presetID="2" presetClass="entr" presetSubtype="8" fill="hold" grpId="0" nodeType="afterEffect">
                                  <p:stCondLst>
                                    <p:cond delay="1000"/>
                                  </p:stCondLst>
                                  <p:childTnLst>
                                    <p:set>
                                      <p:cBhvr>
                                        <p:cTn id="22" dur="1" fill="hold">
                                          <p:stCondLst>
                                            <p:cond delay="0"/>
                                          </p:stCondLst>
                                        </p:cTn>
                                        <p:tgtEl>
                                          <p:spTgt spid="1092612"/>
                                        </p:tgtEl>
                                        <p:attrNameLst>
                                          <p:attrName>style.visibility</p:attrName>
                                        </p:attrNameLst>
                                      </p:cBhvr>
                                      <p:to>
                                        <p:strVal val="visible"/>
                                      </p:to>
                                    </p:set>
                                    <p:anim calcmode="lin" valueType="num">
                                      <p:cBhvr additive="base">
                                        <p:cTn id="23" dur="500" fill="hold"/>
                                        <p:tgtEl>
                                          <p:spTgt spid="1092612"/>
                                        </p:tgtEl>
                                        <p:attrNameLst>
                                          <p:attrName>ppt_x</p:attrName>
                                        </p:attrNameLst>
                                      </p:cBhvr>
                                      <p:tavLst>
                                        <p:tav tm="0">
                                          <p:val>
                                            <p:strVal val="0-#ppt_w/2"/>
                                          </p:val>
                                        </p:tav>
                                        <p:tav tm="100000">
                                          <p:val>
                                            <p:strVal val="#ppt_x"/>
                                          </p:val>
                                        </p:tav>
                                      </p:tavLst>
                                    </p:anim>
                                    <p:anim calcmode="lin" valueType="num">
                                      <p:cBhvr additive="base">
                                        <p:cTn id="24" dur="500" fill="hold"/>
                                        <p:tgtEl>
                                          <p:spTgt spid="10926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2611" grpId="0"/>
      <p:bldP spid="1092612" grpId="0"/>
      <p:bldP spid="1092613" grpId="0" animBg="1"/>
      <p:bldP spid="109261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a:extLst>
              <a:ext uri="{FF2B5EF4-FFF2-40B4-BE49-F238E27FC236}">
                <a16:creationId xmlns:a16="http://schemas.microsoft.com/office/drawing/2014/main" id="{B4298577-349C-4E6A-A7F1-D39762353B83}"/>
              </a:ext>
            </a:extLst>
          </p:cNvPr>
          <p:cNvSpPr>
            <a:spLocks noGrp="1" noChangeArrowheads="1"/>
          </p:cNvSpPr>
          <p:nvPr>
            <p:ph type="title" idx="4294967295"/>
          </p:nvPr>
        </p:nvSpPr>
        <p:spPr>
          <a:xfrm>
            <a:off x="0" y="371475"/>
            <a:ext cx="4589463" cy="609600"/>
          </a:xfrm>
        </p:spPr>
        <p:txBody>
          <a:bodyPr anchor="ctr"/>
          <a:lstStyle/>
          <a:p>
            <a:pPr eaLnBrk="1" hangingPunct="1"/>
            <a:r>
              <a:rPr lang="en-US" altLang="zh-CN">
                <a:latin typeface="Times New Roman" panose="02020603050405020304" pitchFamily="18" charset="0"/>
              </a:rPr>
              <a:t>3.4.1 Lex</a:t>
            </a:r>
            <a:r>
              <a:rPr lang="zh-CN" altLang="en-US">
                <a:latin typeface="Times New Roman" panose="02020603050405020304" pitchFamily="18" charset="0"/>
              </a:rPr>
              <a:t>源程序</a:t>
            </a:r>
          </a:p>
        </p:txBody>
      </p:sp>
      <p:sp>
        <p:nvSpPr>
          <p:cNvPr id="88068" name="Rectangle 3">
            <a:extLst>
              <a:ext uri="{FF2B5EF4-FFF2-40B4-BE49-F238E27FC236}">
                <a16:creationId xmlns:a16="http://schemas.microsoft.com/office/drawing/2014/main" id="{26642667-0E85-489B-8948-8CB475E404C1}"/>
              </a:ext>
            </a:extLst>
          </p:cNvPr>
          <p:cNvSpPr>
            <a:spLocks noGrp="1" noChangeArrowheads="1"/>
          </p:cNvSpPr>
          <p:nvPr>
            <p:ph type="body" idx="4294967295"/>
          </p:nvPr>
        </p:nvSpPr>
        <p:spPr>
          <a:xfrm>
            <a:off x="1979712" y="1196752"/>
            <a:ext cx="4884738" cy="5381625"/>
          </a:xfrm>
        </p:spPr>
        <p:txBody>
          <a:bodyPr>
            <a:normAutofit lnSpcReduction="10000"/>
          </a:bodyPr>
          <a:lstStyle/>
          <a:p>
            <a:pPr eaLnBrk="1" hangingPunct="1">
              <a:buFont typeface="Wingdings" panose="05000000000000000000" pitchFamily="2" charset="2"/>
              <a:buNone/>
            </a:pPr>
            <a:r>
              <a:rPr lang="en-US" altLang="zh-CN" sz="2600" dirty="0">
                <a:latin typeface="楷体_GB2312" pitchFamily="49" charset="-122"/>
              </a:rPr>
              <a:t>1</a:t>
            </a:r>
            <a:r>
              <a:rPr lang="zh-CN" altLang="en-US" sz="2600" dirty="0">
                <a:latin typeface="楷体_GB2312" pitchFamily="49" charset="-122"/>
              </a:rPr>
              <a:t>、正规定义式</a:t>
            </a:r>
          </a:p>
          <a:p>
            <a:pPr eaLnBrk="1" hangingPunct="1">
              <a:buFont typeface="Wingdings" panose="05000000000000000000" pitchFamily="2" charset="2"/>
              <a:buNone/>
            </a:pPr>
            <a:r>
              <a:rPr lang="en-US" altLang="zh-CN" sz="2600" dirty="0">
                <a:latin typeface="Times New Roman" panose="02020603050405020304" pitchFamily="18" charset="0"/>
              </a:rPr>
              <a:t>    </a:t>
            </a:r>
            <a:r>
              <a:rPr lang="en-US" altLang="zh-CN" sz="2600" dirty="0" err="1">
                <a:latin typeface="Times New Roman" panose="02020603050405020304" pitchFamily="18" charset="0"/>
              </a:rPr>
              <a:t>letter→A|B|C</a:t>
            </a:r>
            <a:r>
              <a:rPr lang="en-US" altLang="zh-CN" sz="2600" dirty="0">
                <a:latin typeface="Times New Roman" panose="02020603050405020304" pitchFamily="18" charset="0"/>
              </a:rPr>
              <a:t>|…|</a:t>
            </a:r>
            <a:r>
              <a:rPr lang="en-US" altLang="zh-CN" sz="2600" dirty="0" err="1">
                <a:latin typeface="Times New Roman" panose="02020603050405020304" pitchFamily="18" charset="0"/>
              </a:rPr>
              <a:t>Z|a|b|c</a:t>
            </a:r>
            <a:r>
              <a:rPr lang="en-US" altLang="zh-CN" sz="2600" dirty="0">
                <a:latin typeface="Times New Roman" panose="02020603050405020304" pitchFamily="18" charset="0"/>
              </a:rPr>
              <a:t>|…|z</a:t>
            </a:r>
          </a:p>
          <a:p>
            <a:pPr eaLnBrk="1" hangingPunct="1">
              <a:buFont typeface="Wingdings" panose="05000000000000000000" pitchFamily="2" charset="2"/>
              <a:buNone/>
            </a:pPr>
            <a:r>
              <a:rPr lang="en-US" altLang="zh-CN" sz="2600" dirty="0">
                <a:latin typeface="Times New Roman" panose="02020603050405020304" pitchFamily="18" charset="0"/>
              </a:rPr>
              <a:t>    digit→0|1|2|…|9</a:t>
            </a:r>
          </a:p>
          <a:p>
            <a:pPr eaLnBrk="1" hangingPunct="1">
              <a:buFont typeface="Wingdings" panose="05000000000000000000" pitchFamily="2" charset="2"/>
              <a:buNone/>
            </a:pPr>
            <a:r>
              <a:rPr lang="en-US" altLang="zh-CN" sz="2600" dirty="0">
                <a:latin typeface="Times New Roman" panose="02020603050405020304" pitchFamily="18" charset="0"/>
              </a:rPr>
              <a:t>    </a:t>
            </a:r>
            <a:r>
              <a:rPr lang="en-US" altLang="zh-CN" sz="2600" dirty="0" err="1">
                <a:latin typeface="Times New Roman" panose="02020603050405020304" pitchFamily="18" charset="0"/>
              </a:rPr>
              <a:t>identifier→letter</a:t>
            </a:r>
            <a:r>
              <a:rPr lang="en-US" altLang="zh-CN" sz="2600" dirty="0">
                <a:latin typeface="Times New Roman" panose="02020603050405020304" pitchFamily="18" charset="0"/>
              </a:rPr>
              <a:t>(</a:t>
            </a:r>
            <a:r>
              <a:rPr lang="en-US" altLang="zh-CN" sz="2600" dirty="0" err="1">
                <a:latin typeface="Times New Roman" panose="02020603050405020304" pitchFamily="18" charset="0"/>
              </a:rPr>
              <a:t>letter|digit</a:t>
            </a:r>
            <a:r>
              <a:rPr lang="en-US" altLang="zh-CN" sz="2600" dirty="0">
                <a:latin typeface="Times New Roman" panose="02020603050405020304" pitchFamily="18" charset="0"/>
              </a:rPr>
              <a:t>)</a:t>
            </a:r>
            <a:r>
              <a:rPr lang="en-US" altLang="zh-CN" sz="2600" baseline="30000" dirty="0">
                <a:latin typeface="Times New Roman" panose="02020603050405020304" pitchFamily="18" charset="0"/>
              </a:rPr>
              <a:t>*</a:t>
            </a:r>
            <a:endParaRPr lang="en-US" altLang="zh-CN" sz="2600" dirty="0">
              <a:latin typeface="Times New Roman" panose="02020603050405020304" pitchFamily="18" charset="0"/>
            </a:endParaRPr>
          </a:p>
          <a:p>
            <a:pPr eaLnBrk="1" hangingPunct="1">
              <a:buFont typeface="Wingdings" panose="05000000000000000000" pitchFamily="2" charset="2"/>
              <a:buNone/>
            </a:pPr>
            <a:r>
              <a:rPr lang="en-US" altLang="zh-CN" sz="2600" dirty="0">
                <a:latin typeface="Times New Roman" panose="02020603050405020304" pitchFamily="18" charset="0"/>
              </a:rPr>
              <a:t>    </a:t>
            </a:r>
            <a:r>
              <a:rPr lang="en-US" altLang="zh-CN" sz="2600" dirty="0" err="1">
                <a:latin typeface="Times New Roman" panose="02020603050405020304" pitchFamily="18" charset="0"/>
              </a:rPr>
              <a:t>integer→digit</a:t>
            </a:r>
            <a:r>
              <a:rPr lang="en-US" altLang="zh-CN" sz="2600" dirty="0">
                <a:latin typeface="Times New Roman" panose="02020603050405020304" pitchFamily="18" charset="0"/>
              </a:rPr>
              <a:t>(digit)</a:t>
            </a:r>
            <a:r>
              <a:rPr lang="en-US" altLang="zh-CN" sz="2600" baseline="30000" dirty="0">
                <a:latin typeface="Times New Roman" panose="02020603050405020304" pitchFamily="18" charset="0"/>
              </a:rPr>
              <a:t>*</a:t>
            </a:r>
            <a:r>
              <a:rPr lang="en-US" altLang="zh-CN" sz="2600" dirty="0">
                <a:latin typeface="楷体_GB2312" pitchFamily="49" charset="-122"/>
              </a:rPr>
              <a:t> </a:t>
            </a:r>
          </a:p>
          <a:p>
            <a:pPr eaLnBrk="1" hangingPunct="1">
              <a:buFont typeface="Wingdings" panose="05000000000000000000" pitchFamily="2" charset="2"/>
              <a:buNone/>
            </a:pPr>
            <a:r>
              <a:rPr lang="en-US" altLang="zh-CN" sz="2600" dirty="0">
                <a:latin typeface="楷体_GB2312" pitchFamily="49" charset="-122"/>
              </a:rPr>
              <a:t>2</a:t>
            </a:r>
            <a:r>
              <a:rPr lang="zh-CN" altLang="en-US" sz="2600" dirty="0">
                <a:latin typeface="楷体_GB2312" pitchFamily="49" charset="-122"/>
              </a:rPr>
              <a:t>、识别规则</a:t>
            </a:r>
          </a:p>
          <a:p>
            <a:pPr eaLnBrk="1" hangingPunct="1">
              <a:buFont typeface="Wingdings" panose="05000000000000000000" pitchFamily="2" charset="2"/>
              <a:buNone/>
            </a:pPr>
            <a:r>
              <a:rPr lang="zh-CN" altLang="en-US" sz="2600" dirty="0">
                <a:latin typeface="楷体_GB2312" pitchFamily="49" charset="-122"/>
              </a:rPr>
              <a:t>  正规式	动作描述</a:t>
            </a:r>
          </a:p>
          <a:p>
            <a:pPr eaLnBrk="1" hangingPunct="1">
              <a:buFont typeface="Wingdings" panose="05000000000000000000" pitchFamily="2" charset="2"/>
              <a:buNone/>
            </a:pPr>
            <a:r>
              <a:rPr lang="en-US" altLang="zh-CN" sz="2600" dirty="0">
                <a:latin typeface="Times New Roman" panose="02020603050405020304" pitchFamily="18" charset="0"/>
              </a:rPr>
              <a:t>    token</a:t>
            </a:r>
            <a:r>
              <a:rPr lang="en-US" altLang="zh-CN" sz="2600" baseline="-25000" dirty="0">
                <a:latin typeface="Times New Roman" panose="02020603050405020304" pitchFamily="18" charset="0"/>
              </a:rPr>
              <a:t>1</a:t>
            </a:r>
            <a:r>
              <a:rPr lang="en-US" altLang="zh-CN" sz="2600" dirty="0">
                <a:latin typeface="Times New Roman" panose="02020603050405020304" pitchFamily="18" charset="0"/>
              </a:rPr>
              <a:t>	 {action</a:t>
            </a:r>
            <a:r>
              <a:rPr lang="en-US" altLang="zh-CN" sz="2600" baseline="-25000" dirty="0">
                <a:latin typeface="Times New Roman" panose="02020603050405020304" pitchFamily="18" charset="0"/>
              </a:rPr>
              <a:t>1</a:t>
            </a:r>
            <a:r>
              <a:rPr lang="en-US" altLang="zh-CN" sz="2600" dirty="0">
                <a:latin typeface="Times New Roman" panose="02020603050405020304" pitchFamily="18" charset="0"/>
              </a:rPr>
              <a:t>}</a:t>
            </a:r>
          </a:p>
          <a:p>
            <a:pPr eaLnBrk="1" hangingPunct="1">
              <a:buFont typeface="Wingdings" panose="05000000000000000000" pitchFamily="2" charset="2"/>
              <a:buNone/>
            </a:pPr>
            <a:r>
              <a:rPr lang="en-US" altLang="zh-CN" sz="2600" dirty="0">
                <a:latin typeface="Times New Roman" panose="02020603050405020304" pitchFamily="18" charset="0"/>
              </a:rPr>
              <a:t>    token</a:t>
            </a:r>
            <a:r>
              <a:rPr lang="en-US" altLang="zh-CN" sz="2600" baseline="-25000" dirty="0">
                <a:latin typeface="Times New Roman" panose="02020603050405020304" pitchFamily="18" charset="0"/>
              </a:rPr>
              <a:t>2</a:t>
            </a:r>
            <a:r>
              <a:rPr lang="en-US" altLang="zh-CN" sz="2600" dirty="0">
                <a:latin typeface="Times New Roman" panose="02020603050405020304" pitchFamily="18" charset="0"/>
              </a:rPr>
              <a:t>	 {action</a:t>
            </a:r>
            <a:r>
              <a:rPr lang="en-US" altLang="zh-CN" sz="2600" baseline="-25000" dirty="0">
                <a:latin typeface="Times New Roman" panose="02020603050405020304" pitchFamily="18" charset="0"/>
              </a:rPr>
              <a:t>2</a:t>
            </a:r>
            <a:r>
              <a:rPr lang="en-US" altLang="zh-CN" sz="2600" dirty="0">
                <a:latin typeface="Times New Roman" panose="02020603050405020304" pitchFamily="18" charset="0"/>
              </a:rPr>
              <a:t>}</a:t>
            </a:r>
          </a:p>
          <a:p>
            <a:pPr eaLnBrk="1" hangingPunct="1">
              <a:buFont typeface="Wingdings" panose="05000000000000000000" pitchFamily="2" charset="2"/>
              <a:buNone/>
            </a:pPr>
            <a:r>
              <a:rPr lang="en-US" altLang="zh-CN" sz="2600" dirty="0">
                <a:latin typeface="Times New Roman" panose="02020603050405020304" pitchFamily="18" charset="0"/>
              </a:rPr>
              <a:t>    ……</a:t>
            </a:r>
          </a:p>
          <a:p>
            <a:pPr eaLnBrk="1" hangingPunct="1">
              <a:buFont typeface="Wingdings" panose="05000000000000000000" pitchFamily="2" charset="2"/>
              <a:buNone/>
            </a:pPr>
            <a:r>
              <a:rPr lang="en-US" altLang="zh-CN" sz="2600" dirty="0">
                <a:latin typeface="Times New Roman" panose="02020603050405020304" pitchFamily="18" charset="0"/>
              </a:rPr>
              <a:t>    </a:t>
            </a:r>
            <a:r>
              <a:rPr lang="en-US" altLang="zh-CN" sz="2600" dirty="0" err="1">
                <a:latin typeface="Times New Roman" panose="02020603050405020304" pitchFamily="18" charset="0"/>
              </a:rPr>
              <a:t>token</a:t>
            </a:r>
            <a:r>
              <a:rPr lang="en-US" altLang="zh-CN" sz="2600" baseline="-25000" dirty="0" err="1">
                <a:latin typeface="Times New Roman" panose="02020603050405020304" pitchFamily="18" charset="0"/>
              </a:rPr>
              <a:t>n</a:t>
            </a:r>
            <a:r>
              <a:rPr lang="en-US" altLang="zh-CN" sz="2600" dirty="0">
                <a:latin typeface="Times New Roman" panose="02020603050405020304" pitchFamily="18" charset="0"/>
              </a:rPr>
              <a:t>	 {</a:t>
            </a:r>
            <a:r>
              <a:rPr lang="en-US" altLang="zh-CN" sz="2600" dirty="0" err="1">
                <a:latin typeface="Times New Roman" panose="02020603050405020304" pitchFamily="18" charset="0"/>
              </a:rPr>
              <a:t>action</a:t>
            </a:r>
            <a:r>
              <a:rPr lang="en-US" altLang="zh-CN" sz="2600" baseline="-25000" dirty="0" err="1">
                <a:latin typeface="Times New Roman" panose="02020603050405020304" pitchFamily="18" charset="0"/>
              </a:rPr>
              <a:t>n</a:t>
            </a:r>
            <a:r>
              <a:rPr lang="en-US" altLang="zh-CN" sz="2600" dirty="0">
                <a:latin typeface="Times New Roman" panose="02020603050405020304" pitchFamily="18" charset="0"/>
              </a:rPr>
              <a:t>}</a:t>
            </a:r>
          </a:p>
        </p:txBody>
      </p:sp>
      <p:sp>
        <p:nvSpPr>
          <p:cNvPr id="5" name="灯片编号占位符 5">
            <a:extLst>
              <a:ext uri="{FF2B5EF4-FFF2-40B4-BE49-F238E27FC236}">
                <a16:creationId xmlns:a16="http://schemas.microsoft.com/office/drawing/2014/main" id="{329B9543-7216-4BD3-BE00-7E30298F4981}"/>
              </a:ext>
            </a:extLst>
          </p:cNvPr>
          <p:cNvSpPr txBox="1">
            <a:spLocks noChangeArrowheads="1"/>
          </p:cNvSpPr>
          <p:nvPr/>
        </p:nvSpPr>
        <p:spPr bwMode="auto">
          <a:xfrm>
            <a:off x="7740352" y="295275"/>
            <a:ext cx="745752"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lstStyle>
            <a:defPPr>
              <a:defRPr lang="zh-CN"/>
            </a:defPPr>
            <a:lvl1pPr marL="0" indent="0" algn="ctr" rtl="0" eaLnBrk="0" fontAlgn="base" hangingPunct="0">
              <a:spcBef>
                <a:spcPct val="20000"/>
              </a:spcBef>
              <a:spcAft>
                <a:spcPct val="0"/>
              </a:spcAft>
              <a:buClr>
                <a:schemeClr val="folHlink"/>
              </a:buClr>
              <a:buSzPct val="60000"/>
              <a:buFont typeface="Wingdings" panose="05000000000000000000" pitchFamily="2" charset="2"/>
              <a:buChar char="n"/>
              <a:defRPr sz="3200" b="1" i="0" kern="1200">
                <a:solidFill>
                  <a:schemeClr val="tx1"/>
                </a:solidFill>
                <a:latin typeface="Tahoma" panose="020B0604030504040204" pitchFamily="34" charset="0"/>
                <a:ea typeface="楷体_GB2312" pitchFamily="49"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Tahoma" panose="020B0604030504040204" pitchFamily="34" charset="0"/>
                <a:ea typeface="楷体_GB2312" pitchFamily="49" charset="-122"/>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kern="1200">
                <a:solidFill>
                  <a:schemeClr val="tx1"/>
                </a:solidFill>
                <a:latin typeface="Tahoma" panose="020B0604030504040204" pitchFamily="34" charset="0"/>
                <a:ea typeface="楷体_GB2312" pitchFamily="49" charset="-122"/>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9pPr>
          </a:lstStyle>
          <a:p>
            <a:pPr>
              <a:buFont typeface="Wingdings" panose="05000000000000000000" pitchFamily="2" charset="2"/>
              <a:buNone/>
            </a:pPr>
            <a:fld id="{ADA1EADC-4E2C-4E46-BA55-AF355FB637A2}" type="slidenum">
              <a:rPr lang="en-US" altLang="zh-CN" smtClean="0"/>
              <a:pPr>
                <a:buFont typeface="Wingdings" panose="05000000000000000000" pitchFamily="2" charset="2"/>
                <a:buNone/>
              </a:pPr>
              <a:t>41</a:t>
            </a:fld>
            <a:endParaRPr lang="zh-CN" altLang="en-US" dirty="0"/>
          </a:p>
        </p:txBody>
      </p:sp>
    </p:spTree>
    <p:custDataLst>
      <p:tags r:id="rId1"/>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89091" name="Rectangle 2">
            <a:extLst>
              <a:ext uri="{FF2B5EF4-FFF2-40B4-BE49-F238E27FC236}">
                <a16:creationId xmlns:a16="http://schemas.microsoft.com/office/drawing/2014/main" id="{25CA52EC-3F42-4C83-A945-0673DB24F99D}"/>
              </a:ext>
            </a:extLst>
          </p:cNvPr>
          <p:cNvSpPr>
            <a:spLocks noGrp="1" noChangeArrowheads="1"/>
          </p:cNvSpPr>
          <p:nvPr>
            <p:ph type="body" idx="4294967295"/>
          </p:nvPr>
        </p:nvSpPr>
        <p:spPr>
          <a:xfrm>
            <a:off x="0" y="0"/>
            <a:ext cx="3276600" cy="6858000"/>
          </a:xfrm>
        </p:spPr>
        <p:txBody>
          <a:bodyPr>
            <a:normAutofit fontScale="92500" lnSpcReduction="20000"/>
          </a:bodyPr>
          <a:lstStyle/>
          <a:p>
            <a:pPr eaLnBrk="1" hangingPunct="1">
              <a:lnSpc>
                <a:spcPct val="80000"/>
              </a:lnSpc>
            </a:pPr>
            <a:r>
              <a:rPr lang="en-US" altLang="zh-CN" sz="2000" b="1">
                <a:latin typeface="Times New Roman" panose="02020603050405020304" pitchFamily="18" charset="0"/>
              </a:rPr>
              <a:t>%{</a:t>
            </a:r>
          </a:p>
          <a:p>
            <a:pPr eaLnBrk="1" hangingPunct="1">
              <a:lnSpc>
                <a:spcPct val="80000"/>
              </a:lnSpc>
            </a:pPr>
            <a:r>
              <a:rPr lang="en-US" altLang="zh-CN" sz="2000" b="1">
                <a:latin typeface="Times New Roman" panose="02020603050405020304" pitchFamily="18" charset="0"/>
              </a:rPr>
              <a:t>#include &lt;stdio.h&gt;</a:t>
            </a:r>
          </a:p>
          <a:p>
            <a:pPr eaLnBrk="1" hangingPunct="1">
              <a:lnSpc>
                <a:spcPct val="80000"/>
              </a:lnSpc>
            </a:pPr>
            <a:r>
              <a:rPr lang="en-US" altLang="zh-CN" sz="2000" b="1">
                <a:latin typeface="Times New Roman" panose="02020603050405020304" pitchFamily="18" charset="0"/>
              </a:rPr>
              <a:t>#include "y.tab.h"</a:t>
            </a:r>
          </a:p>
          <a:p>
            <a:pPr eaLnBrk="1" hangingPunct="1">
              <a:lnSpc>
                <a:spcPct val="80000"/>
              </a:lnSpc>
            </a:pPr>
            <a:r>
              <a:rPr lang="en-US" altLang="zh-CN" sz="2000" b="1">
                <a:latin typeface="Times New Roman" panose="02020603050405020304" pitchFamily="18" charset="0"/>
              </a:rPr>
              <a:t>#define ID		1</a:t>
            </a:r>
          </a:p>
          <a:p>
            <a:pPr eaLnBrk="1" hangingPunct="1">
              <a:lnSpc>
                <a:spcPct val="80000"/>
              </a:lnSpc>
            </a:pPr>
            <a:r>
              <a:rPr lang="en-US" altLang="zh-CN" sz="2000" b="1">
                <a:latin typeface="Times New Roman" panose="02020603050405020304" pitchFamily="18" charset="0"/>
              </a:rPr>
              <a:t>#define INT		2</a:t>
            </a:r>
          </a:p>
          <a:p>
            <a:pPr eaLnBrk="1" hangingPunct="1">
              <a:lnSpc>
                <a:spcPct val="80000"/>
              </a:lnSpc>
            </a:pPr>
            <a:r>
              <a:rPr lang="en-US" altLang="zh-CN" sz="2000" b="1">
                <a:latin typeface="Times New Roman" panose="02020603050405020304" pitchFamily="18" charset="0"/>
              </a:rPr>
              <a:t>#define EXP		3</a:t>
            </a:r>
          </a:p>
          <a:p>
            <a:pPr eaLnBrk="1" hangingPunct="1">
              <a:lnSpc>
                <a:spcPct val="80000"/>
              </a:lnSpc>
            </a:pPr>
            <a:r>
              <a:rPr lang="en-US" altLang="zh-CN" sz="2000" b="1">
                <a:latin typeface="Times New Roman" panose="02020603050405020304" pitchFamily="18" charset="0"/>
              </a:rPr>
              <a:t>#define MULTI	4</a:t>
            </a:r>
          </a:p>
          <a:p>
            <a:pPr eaLnBrk="1" hangingPunct="1">
              <a:lnSpc>
                <a:spcPct val="80000"/>
              </a:lnSpc>
            </a:pPr>
            <a:r>
              <a:rPr lang="en-US" altLang="zh-CN" sz="2000" b="1">
                <a:latin typeface="Times New Roman" panose="02020603050405020304" pitchFamily="18" charset="0"/>
              </a:rPr>
              <a:t>#define COLON	5</a:t>
            </a:r>
          </a:p>
          <a:p>
            <a:pPr eaLnBrk="1" hangingPunct="1">
              <a:lnSpc>
                <a:spcPct val="80000"/>
              </a:lnSpc>
            </a:pPr>
            <a:r>
              <a:rPr lang="en-US" altLang="zh-CN" sz="2000" b="1">
                <a:latin typeface="Times New Roman" panose="02020603050405020304" pitchFamily="18" charset="0"/>
              </a:rPr>
              <a:t>#define EQ		6</a:t>
            </a:r>
          </a:p>
          <a:p>
            <a:pPr eaLnBrk="1" hangingPunct="1">
              <a:lnSpc>
                <a:spcPct val="80000"/>
              </a:lnSpc>
            </a:pPr>
            <a:r>
              <a:rPr lang="en-US" altLang="zh-CN" sz="2000" b="1">
                <a:latin typeface="Times New Roman" panose="02020603050405020304" pitchFamily="18" charset="0"/>
              </a:rPr>
              <a:t>#define NE		7</a:t>
            </a:r>
            <a:endParaRPr lang="de-DE" altLang="zh-CN" sz="2000" b="1">
              <a:latin typeface="Times New Roman" panose="02020603050405020304" pitchFamily="18" charset="0"/>
            </a:endParaRPr>
          </a:p>
          <a:p>
            <a:pPr eaLnBrk="1" hangingPunct="1">
              <a:lnSpc>
                <a:spcPct val="80000"/>
              </a:lnSpc>
            </a:pPr>
            <a:r>
              <a:rPr lang="de-DE" altLang="zh-CN" sz="2000" b="1">
                <a:latin typeface="Times New Roman" panose="02020603050405020304" pitchFamily="18" charset="0"/>
              </a:rPr>
              <a:t>#define LE		8</a:t>
            </a:r>
          </a:p>
          <a:p>
            <a:pPr eaLnBrk="1" hangingPunct="1">
              <a:lnSpc>
                <a:spcPct val="80000"/>
              </a:lnSpc>
            </a:pPr>
            <a:r>
              <a:rPr lang="de-DE" altLang="zh-CN" sz="2000" b="1">
                <a:latin typeface="Times New Roman" panose="02020603050405020304" pitchFamily="18" charset="0"/>
              </a:rPr>
              <a:t>#define GE		9</a:t>
            </a:r>
          </a:p>
          <a:p>
            <a:pPr eaLnBrk="1" hangingPunct="1">
              <a:lnSpc>
                <a:spcPct val="80000"/>
              </a:lnSpc>
            </a:pPr>
            <a:r>
              <a:rPr lang="de-DE" altLang="zh-CN" sz="2000" b="1">
                <a:latin typeface="Times New Roman" panose="02020603050405020304" pitchFamily="18" charset="0"/>
              </a:rPr>
              <a:t>#define LT		10</a:t>
            </a:r>
          </a:p>
          <a:p>
            <a:pPr eaLnBrk="1" hangingPunct="1">
              <a:lnSpc>
                <a:spcPct val="80000"/>
              </a:lnSpc>
            </a:pPr>
            <a:r>
              <a:rPr lang="de-DE" altLang="zh-CN" sz="2000" b="1">
                <a:latin typeface="Times New Roman" panose="02020603050405020304" pitchFamily="18" charset="0"/>
              </a:rPr>
              <a:t>#define GT		11</a:t>
            </a:r>
          </a:p>
          <a:p>
            <a:pPr eaLnBrk="1" hangingPunct="1">
              <a:lnSpc>
                <a:spcPct val="80000"/>
              </a:lnSpc>
            </a:pPr>
            <a:r>
              <a:rPr lang="de-DE" altLang="zh-CN" sz="2000" b="1">
                <a:latin typeface="Times New Roman" panose="02020603050405020304" pitchFamily="18" charset="0"/>
              </a:rPr>
              <a:t>#define PLUS	12</a:t>
            </a:r>
          </a:p>
          <a:p>
            <a:pPr eaLnBrk="1" hangingPunct="1">
              <a:lnSpc>
                <a:spcPct val="80000"/>
              </a:lnSpc>
            </a:pPr>
            <a:r>
              <a:rPr lang="de-DE" altLang="zh-CN" sz="2000" b="1">
                <a:latin typeface="Times New Roman" panose="02020603050405020304" pitchFamily="18" charset="0"/>
              </a:rPr>
              <a:t>#define MINUS	13</a:t>
            </a:r>
          </a:p>
          <a:p>
            <a:pPr eaLnBrk="1" hangingPunct="1">
              <a:lnSpc>
                <a:spcPct val="80000"/>
              </a:lnSpc>
            </a:pPr>
            <a:r>
              <a:rPr lang="de-DE" altLang="zh-CN" sz="2000" b="1">
                <a:latin typeface="Times New Roman" panose="02020603050405020304" pitchFamily="18" charset="0"/>
              </a:rPr>
              <a:t>#define RDIV	14</a:t>
            </a:r>
            <a:endParaRPr lang="en-US" altLang="zh-CN" sz="2000" b="1">
              <a:latin typeface="Times New Roman" panose="02020603050405020304" pitchFamily="18" charset="0"/>
            </a:endParaRPr>
          </a:p>
          <a:p>
            <a:pPr eaLnBrk="1" hangingPunct="1">
              <a:lnSpc>
                <a:spcPct val="80000"/>
              </a:lnSpc>
            </a:pPr>
            <a:r>
              <a:rPr lang="en-US" altLang="zh-CN" sz="2000" b="1">
                <a:latin typeface="Times New Roman" panose="02020603050405020304" pitchFamily="18" charset="0"/>
              </a:rPr>
              <a:t>#define COMMA	15</a:t>
            </a:r>
          </a:p>
          <a:p>
            <a:pPr eaLnBrk="1" hangingPunct="1">
              <a:lnSpc>
                <a:spcPct val="80000"/>
              </a:lnSpc>
            </a:pPr>
            <a:r>
              <a:rPr lang="en-US" altLang="zh-CN" sz="2000" b="1">
                <a:latin typeface="Times New Roman" panose="02020603050405020304" pitchFamily="18" charset="0"/>
              </a:rPr>
              <a:t>#define SEMIC	16</a:t>
            </a:r>
          </a:p>
          <a:p>
            <a:pPr eaLnBrk="1" hangingPunct="1">
              <a:lnSpc>
                <a:spcPct val="80000"/>
              </a:lnSpc>
            </a:pPr>
            <a:r>
              <a:rPr lang="en-US" altLang="zh-CN" sz="2000" b="1">
                <a:latin typeface="Times New Roman" panose="02020603050405020304" pitchFamily="18" charset="0"/>
              </a:rPr>
              <a:t>#define RELOP	17</a:t>
            </a:r>
          </a:p>
          <a:p>
            <a:pPr eaLnBrk="1" hangingPunct="1">
              <a:lnSpc>
                <a:spcPct val="80000"/>
              </a:lnSpc>
            </a:pPr>
            <a:r>
              <a:rPr lang="en-US" altLang="zh-CN" sz="2000" b="1">
                <a:latin typeface="Times New Roman" panose="02020603050405020304" pitchFamily="18" charset="0"/>
              </a:rPr>
              <a:t>#define ASSGIN	18</a:t>
            </a:r>
          </a:p>
          <a:p>
            <a:pPr eaLnBrk="1" hangingPunct="1">
              <a:lnSpc>
                <a:spcPct val="80000"/>
              </a:lnSpc>
            </a:pPr>
            <a:r>
              <a:rPr lang="en-US" altLang="zh-CN" sz="2000" b="1">
                <a:latin typeface="Times New Roman" panose="02020603050405020304" pitchFamily="18" charset="0"/>
              </a:rPr>
              <a:t>int line_no = 1;    %}	 </a:t>
            </a:r>
          </a:p>
        </p:txBody>
      </p:sp>
      <p:sp>
        <p:nvSpPr>
          <p:cNvPr id="89092" name="Rectangle 3">
            <a:extLst>
              <a:ext uri="{FF2B5EF4-FFF2-40B4-BE49-F238E27FC236}">
                <a16:creationId xmlns:a16="http://schemas.microsoft.com/office/drawing/2014/main" id="{99F12561-426A-4D1B-AA54-F45AA950DD16}"/>
              </a:ext>
            </a:extLst>
          </p:cNvPr>
          <p:cNvSpPr>
            <a:spLocks noChangeArrowheads="1"/>
          </p:cNvSpPr>
          <p:nvPr/>
        </p:nvSpPr>
        <p:spPr bwMode="auto">
          <a:xfrm>
            <a:off x="3658518" y="80962"/>
            <a:ext cx="5472112" cy="669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eaLnBrk="1" hangingPunct="1"/>
            <a:r>
              <a:rPr lang="en-US" altLang="zh-CN" sz="2000" b="1" dirty="0" err="1">
                <a:latin typeface="Times New Roman" panose="02020603050405020304" pitchFamily="18" charset="0"/>
              </a:rPr>
              <a:t>delim</a:t>
            </a:r>
            <a:r>
              <a:rPr lang="en-US" altLang="zh-CN" sz="2000" b="1" dirty="0">
                <a:latin typeface="Times New Roman" panose="02020603050405020304" pitchFamily="18" charset="0"/>
              </a:rPr>
              <a:t>	[\t\n]	</a:t>
            </a:r>
          </a:p>
          <a:p>
            <a:pPr eaLnBrk="1" hangingPunct="1"/>
            <a:r>
              <a:rPr lang="en-US" altLang="zh-CN" sz="2000" b="1" dirty="0" err="1">
                <a:latin typeface="Times New Roman" panose="02020603050405020304" pitchFamily="18" charset="0"/>
              </a:rPr>
              <a:t>ws</a:t>
            </a:r>
            <a:r>
              <a:rPr lang="en-US" altLang="zh-CN" sz="2000" b="1" dirty="0">
                <a:latin typeface="Times New Roman" panose="02020603050405020304" pitchFamily="18" charset="0"/>
              </a:rPr>
              <a:t>		[</a:t>
            </a:r>
            <a:r>
              <a:rPr lang="en-US" altLang="zh-CN" sz="2000" b="1" dirty="0" err="1">
                <a:latin typeface="Times New Roman" panose="02020603050405020304" pitchFamily="18" charset="0"/>
              </a:rPr>
              <a:t>delim</a:t>
            </a:r>
            <a:r>
              <a:rPr lang="en-US" altLang="zh-CN" sz="2000" b="1" dirty="0">
                <a:latin typeface="Times New Roman" panose="02020603050405020304" pitchFamily="18" charset="0"/>
              </a:rPr>
              <a:t>]+</a:t>
            </a:r>
          </a:p>
          <a:p>
            <a:pPr eaLnBrk="1" hangingPunct="1"/>
            <a:r>
              <a:rPr lang="en-US" altLang="zh-CN" sz="2000" b="1" dirty="0">
                <a:latin typeface="Times New Roman" panose="02020603050405020304" pitchFamily="18" charset="0"/>
              </a:rPr>
              <a:t>letter	[a-</a:t>
            </a:r>
            <a:r>
              <a:rPr lang="en-US" altLang="zh-CN" sz="2000" b="1" dirty="0" err="1">
                <a:latin typeface="Times New Roman" panose="02020603050405020304" pitchFamily="18" charset="0"/>
              </a:rPr>
              <a:t>zA</a:t>
            </a:r>
            <a:r>
              <a:rPr lang="en-US" altLang="zh-CN" sz="2000" b="1" dirty="0">
                <a:latin typeface="Times New Roman" panose="02020603050405020304" pitchFamily="18" charset="0"/>
              </a:rPr>
              <a:t>-Z]</a:t>
            </a:r>
          </a:p>
          <a:p>
            <a:pPr eaLnBrk="1" hangingPunct="1"/>
            <a:r>
              <a:rPr lang="en-US" altLang="zh-CN" sz="2000" b="1" dirty="0">
                <a:latin typeface="Times New Roman" panose="02020603050405020304" pitchFamily="18" charset="0"/>
              </a:rPr>
              <a:t>digit		[0-9]</a:t>
            </a:r>
          </a:p>
          <a:p>
            <a:pPr eaLnBrk="1" hangingPunct="1"/>
            <a:r>
              <a:rPr lang="en-US" altLang="zh-CN" sz="2000" b="1" dirty="0">
                <a:latin typeface="Times New Roman" panose="02020603050405020304" pitchFamily="18" charset="0"/>
              </a:rPr>
              <a:t>id		{letter}({letter}|{digit})*</a:t>
            </a:r>
          </a:p>
          <a:p>
            <a:pPr eaLnBrk="1" hangingPunct="1"/>
            <a:r>
              <a:rPr lang="en-US" altLang="zh-CN" sz="2000" b="1" dirty="0">
                <a:latin typeface="Times New Roman" panose="02020603050405020304" pitchFamily="18" charset="0"/>
              </a:rPr>
              <a:t>number	{digit}+</a:t>
            </a:r>
          </a:p>
          <a:p>
            <a:pPr eaLnBrk="1" hangingPunct="1"/>
            <a:r>
              <a:rPr lang="en-US" altLang="zh-CN" sz="2000" b="1" dirty="0">
                <a:latin typeface="Times New Roman" panose="02020603050405020304" pitchFamily="18" charset="0"/>
              </a:rPr>
              <a:t>%%</a:t>
            </a:r>
          </a:p>
          <a:p>
            <a:pPr eaLnBrk="1" hangingPunct="1"/>
            <a:r>
              <a:rPr lang="en-US" altLang="zh-CN" sz="2000" b="1" dirty="0">
                <a:latin typeface="Times New Roman" panose="02020603050405020304" pitchFamily="18" charset="0"/>
              </a:rPr>
              <a:t>{</a:t>
            </a:r>
            <a:r>
              <a:rPr lang="en-US" altLang="zh-CN" sz="2000" b="1" dirty="0" err="1">
                <a:latin typeface="Times New Roman" panose="02020603050405020304" pitchFamily="18" charset="0"/>
              </a:rPr>
              <a:t>ws</a:t>
            </a:r>
            <a:r>
              <a:rPr lang="en-US" altLang="zh-CN" sz="2000" b="1" dirty="0">
                <a:latin typeface="Times New Roman" panose="02020603050405020304" pitchFamily="18" charset="0"/>
              </a:rPr>
              <a:t>}		;</a:t>
            </a:r>
          </a:p>
          <a:p>
            <a:pPr eaLnBrk="1" hangingPunct="1"/>
            <a:r>
              <a:rPr lang="en-US" altLang="zh-CN" sz="2000" b="1" dirty="0">
                <a:latin typeface="Times New Roman" panose="02020603050405020304" pitchFamily="18" charset="0"/>
              </a:rPr>
              <a:t>begin	return(BEGIN);</a:t>
            </a:r>
          </a:p>
          <a:p>
            <a:pPr eaLnBrk="1" hangingPunct="1"/>
            <a:r>
              <a:rPr lang="en-US" altLang="zh-CN" sz="2000" b="1" dirty="0">
                <a:latin typeface="Times New Roman" panose="02020603050405020304" pitchFamily="18" charset="0"/>
              </a:rPr>
              <a:t>end		return(END);</a:t>
            </a:r>
          </a:p>
          <a:p>
            <a:pPr eaLnBrk="1" hangingPunct="1"/>
            <a:r>
              <a:rPr lang="en-US" altLang="zh-CN" sz="2000" b="1" dirty="0">
                <a:latin typeface="Times New Roman" panose="02020603050405020304" pitchFamily="18" charset="0"/>
              </a:rPr>
              <a:t>if		return(IF);</a:t>
            </a:r>
          </a:p>
          <a:p>
            <a:pPr eaLnBrk="1" hangingPunct="1"/>
            <a:r>
              <a:rPr lang="en-US" altLang="zh-CN" sz="2000" b="1" dirty="0">
                <a:latin typeface="Times New Roman" panose="02020603050405020304" pitchFamily="18" charset="0"/>
              </a:rPr>
              <a:t>then		return(THEN);</a:t>
            </a:r>
          </a:p>
          <a:p>
            <a:pPr eaLnBrk="1" hangingPunct="1"/>
            <a:r>
              <a:rPr lang="en-US" altLang="zh-CN" sz="2000" b="1" dirty="0">
                <a:latin typeface="Times New Roman" panose="02020603050405020304" pitchFamily="18" charset="0"/>
              </a:rPr>
              <a:t>else		return(ELSE);</a:t>
            </a:r>
          </a:p>
          <a:p>
            <a:pPr eaLnBrk="1" hangingPunct="1"/>
            <a:r>
              <a:rPr lang="en-US" altLang="zh-CN" sz="2000" b="1" dirty="0">
                <a:latin typeface="Times New Roman" panose="02020603050405020304" pitchFamily="18" charset="0"/>
              </a:rPr>
              <a:t>do		return(DO);</a:t>
            </a:r>
          </a:p>
          <a:p>
            <a:pPr eaLnBrk="1" hangingPunct="1"/>
            <a:r>
              <a:rPr lang="en-US" altLang="zh-CN" sz="2000" b="1" dirty="0">
                <a:latin typeface="Times New Roman" panose="02020603050405020304" pitchFamily="18" charset="0"/>
              </a:rPr>
              <a:t>program	return(PROGRAM);</a:t>
            </a:r>
          </a:p>
          <a:p>
            <a:pPr eaLnBrk="1" hangingPunct="1"/>
            <a:r>
              <a:rPr lang="en-US" altLang="zh-CN" sz="2000" b="1" dirty="0">
                <a:latin typeface="Times New Roman" panose="02020603050405020304" pitchFamily="18" charset="0"/>
              </a:rPr>
              <a:t>{id}	             {</a:t>
            </a:r>
            <a:r>
              <a:rPr lang="en-US" altLang="zh-CN" sz="2000" b="1" dirty="0" err="1">
                <a:latin typeface="Times New Roman" panose="02020603050405020304" pitchFamily="18" charset="0"/>
              </a:rPr>
              <a:t>yyval</a:t>
            </a:r>
            <a:r>
              <a:rPr lang="en-US" altLang="zh-CN" sz="2000" b="1" dirty="0">
                <a:latin typeface="Times New Roman" panose="02020603050405020304" pitchFamily="18" charset="0"/>
              </a:rPr>
              <a:t> = </a:t>
            </a:r>
            <a:r>
              <a:rPr lang="en-US" altLang="zh-CN" sz="2000" b="1" dirty="0" err="1">
                <a:latin typeface="Times New Roman" panose="02020603050405020304" pitchFamily="18" charset="0"/>
              </a:rPr>
              <a:t>install_id</a:t>
            </a:r>
            <a:r>
              <a:rPr lang="en-US" altLang="zh-CN" sz="2000" b="1" dirty="0">
                <a:latin typeface="Times New Roman" panose="02020603050405020304" pitchFamily="18" charset="0"/>
              </a:rPr>
              <a:t>(); return(ID);}</a:t>
            </a:r>
          </a:p>
          <a:p>
            <a:pPr eaLnBrk="1" hangingPunct="1"/>
            <a:r>
              <a:rPr lang="en-US" altLang="zh-CN" sz="2000" b="1" dirty="0">
                <a:latin typeface="Times New Roman" panose="02020603050405020304" pitchFamily="18" charset="0"/>
              </a:rPr>
              <a:t>{number}    {</a:t>
            </a:r>
            <a:r>
              <a:rPr lang="en-US" altLang="zh-CN" sz="2000" b="1" dirty="0" err="1">
                <a:latin typeface="Times New Roman" panose="02020603050405020304" pitchFamily="18" charset="0"/>
              </a:rPr>
              <a:t>yyval</a:t>
            </a:r>
            <a:r>
              <a:rPr lang="en-US" altLang="zh-CN" sz="2000" b="1" dirty="0">
                <a:latin typeface="Times New Roman" panose="02020603050405020304" pitchFamily="18" charset="0"/>
              </a:rPr>
              <a:t> = </a:t>
            </a:r>
            <a:r>
              <a:rPr lang="en-US" altLang="zh-CN" sz="2000" b="1" dirty="0" err="1">
                <a:latin typeface="Times New Roman" panose="02020603050405020304" pitchFamily="18" charset="0"/>
              </a:rPr>
              <a:t>install_num</a:t>
            </a:r>
            <a:r>
              <a:rPr lang="en-US" altLang="zh-CN" sz="2000" b="1" dirty="0">
                <a:latin typeface="Times New Roman" panose="02020603050405020304" pitchFamily="18" charset="0"/>
              </a:rPr>
              <a:t>();   </a:t>
            </a:r>
          </a:p>
          <a:p>
            <a:pPr eaLnBrk="1" hangingPunct="1">
              <a:buFont typeface="Arial" panose="020B0604020202020204" pitchFamily="34" charset="0"/>
              <a:buNone/>
            </a:pPr>
            <a:r>
              <a:rPr lang="en-US" altLang="zh-CN" sz="2000" b="1" dirty="0">
                <a:latin typeface="Times New Roman" panose="02020603050405020304" pitchFamily="18" charset="0"/>
              </a:rPr>
              <a:t>                            return(INT);}</a:t>
            </a:r>
          </a:p>
        </p:txBody>
      </p:sp>
      <p:pic>
        <p:nvPicPr>
          <p:cNvPr id="89094" name="图片 267271">
            <a:extLst>
              <a:ext uri="{FF2B5EF4-FFF2-40B4-BE49-F238E27FC236}">
                <a16:creationId xmlns:a16="http://schemas.microsoft.com/office/drawing/2014/main" id="{1BA9485E-A3A5-4F3B-8339-C1F0673C35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475" y="44450"/>
            <a:ext cx="128588" cy="612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灯片编号占位符 5">
            <a:extLst>
              <a:ext uri="{FF2B5EF4-FFF2-40B4-BE49-F238E27FC236}">
                <a16:creationId xmlns:a16="http://schemas.microsoft.com/office/drawing/2014/main" id="{1537025B-DD7B-4F31-95A0-C2AF57636FC3}"/>
              </a:ext>
            </a:extLst>
          </p:cNvPr>
          <p:cNvSpPr txBox="1">
            <a:spLocks noChangeArrowheads="1"/>
          </p:cNvSpPr>
          <p:nvPr/>
        </p:nvSpPr>
        <p:spPr bwMode="auto">
          <a:xfrm>
            <a:off x="7740352" y="295275"/>
            <a:ext cx="745752"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lstStyle>
            <a:defPPr>
              <a:defRPr lang="zh-CN"/>
            </a:defPPr>
            <a:lvl1pPr marL="0" indent="0" algn="ctr" rtl="0" eaLnBrk="0" fontAlgn="base" hangingPunct="0">
              <a:spcBef>
                <a:spcPct val="20000"/>
              </a:spcBef>
              <a:spcAft>
                <a:spcPct val="0"/>
              </a:spcAft>
              <a:buClr>
                <a:schemeClr val="folHlink"/>
              </a:buClr>
              <a:buSzPct val="60000"/>
              <a:buFont typeface="Wingdings" panose="05000000000000000000" pitchFamily="2" charset="2"/>
              <a:buChar char="n"/>
              <a:defRPr sz="3200" b="1" i="0" kern="1200">
                <a:solidFill>
                  <a:schemeClr val="tx1"/>
                </a:solidFill>
                <a:latin typeface="Tahoma" panose="020B0604030504040204" pitchFamily="34" charset="0"/>
                <a:ea typeface="楷体_GB2312" pitchFamily="49"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Tahoma" panose="020B0604030504040204" pitchFamily="34" charset="0"/>
                <a:ea typeface="楷体_GB2312" pitchFamily="49" charset="-122"/>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kern="1200">
                <a:solidFill>
                  <a:schemeClr val="tx1"/>
                </a:solidFill>
                <a:latin typeface="Tahoma" panose="020B0604030504040204" pitchFamily="34" charset="0"/>
                <a:ea typeface="楷体_GB2312" pitchFamily="49" charset="-122"/>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9pPr>
          </a:lstStyle>
          <a:p>
            <a:pPr>
              <a:buFont typeface="Wingdings" panose="05000000000000000000" pitchFamily="2" charset="2"/>
              <a:buNone/>
            </a:pPr>
            <a:fld id="{ADA1EADC-4E2C-4E46-BA55-AF355FB637A2}" type="slidenum">
              <a:rPr lang="en-US" altLang="zh-CN" smtClean="0"/>
              <a:pPr>
                <a:buFont typeface="Wingdings" panose="05000000000000000000" pitchFamily="2" charset="2"/>
                <a:buNone/>
              </a:pPr>
              <a:t>42</a:t>
            </a:fld>
            <a:endParaRPr lang="zh-CN" altLang="en-US" dirty="0"/>
          </a:p>
        </p:txBody>
      </p:sp>
    </p:spTree>
    <p:custDataLst>
      <p:tags r:id="rId1"/>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a:extLst>
              <a:ext uri="{FF2B5EF4-FFF2-40B4-BE49-F238E27FC236}">
                <a16:creationId xmlns:a16="http://schemas.microsoft.com/office/drawing/2014/main" id="{15419011-136B-4E64-988E-45E132BC03BF}"/>
              </a:ext>
            </a:extLst>
          </p:cNvPr>
          <p:cNvSpPr>
            <a:spLocks noGrp="1" noChangeArrowheads="1"/>
          </p:cNvSpPr>
          <p:nvPr>
            <p:ph type="body" idx="4294967295"/>
          </p:nvPr>
        </p:nvSpPr>
        <p:spPr>
          <a:xfrm>
            <a:off x="2411413" y="188913"/>
            <a:ext cx="6732587" cy="6381750"/>
          </a:xfrm>
        </p:spPr>
        <p:txBody>
          <a:bodyPr>
            <a:normAutofit fontScale="85000" lnSpcReduction="20000"/>
          </a:bodyPr>
          <a:lstStyle/>
          <a:p>
            <a:pPr eaLnBrk="1" hangingPunct="1">
              <a:lnSpc>
                <a:spcPct val="80000"/>
              </a:lnSpc>
            </a:pPr>
            <a:r>
              <a:rPr lang="en-US" altLang="zh-CN" sz="1800">
                <a:latin typeface="Times New Roman" panose="02020603050405020304" pitchFamily="18" charset="0"/>
                <a:ea typeface="宋体" panose="02010600030101010101" pitchFamily="2" charset="-122"/>
              </a:rPr>
              <a:t>"&lt;"   		{yyval =LT; return(RELOP);}</a:t>
            </a:r>
          </a:p>
          <a:p>
            <a:pPr eaLnBrk="1" hangingPunct="1">
              <a:lnSpc>
                <a:spcPct val="80000"/>
              </a:lnSpc>
            </a:pPr>
            <a:r>
              <a:rPr lang="en-US" altLang="zh-CN" sz="1800">
                <a:latin typeface="Times New Roman" panose="02020603050405020304" pitchFamily="18" charset="0"/>
                <a:ea typeface="宋体" panose="02010600030101010101" pitchFamily="2" charset="-122"/>
              </a:rPr>
              <a:t>"&lt;=“		{yyval =LE; return(RELOP);}</a:t>
            </a:r>
          </a:p>
          <a:p>
            <a:pPr eaLnBrk="1" hangingPunct="1">
              <a:lnSpc>
                <a:spcPct val="80000"/>
              </a:lnSpc>
            </a:pPr>
            <a:r>
              <a:rPr lang="en-US" altLang="zh-CN" sz="1800">
                <a:latin typeface="Times New Roman" panose="02020603050405020304" pitchFamily="18" charset="0"/>
                <a:ea typeface="宋体" panose="02010600030101010101" pitchFamily="2" charset="-122"/>
              </a:rPr>
              <a:t>"="		{yyval =EQ; return(RELOP);}</a:t>
            </a:r>
          </a:p>
          <a:p>
            <a:pPr eaLnBrk="1" hangingPunct="1">
              <a:lnSpc>
                <a:spcPct val="80000"/>
              </a:lnSpc>
            </a:pPr>
            <a:r>
              <a:rPr lang="en-US" altLang="zh-CN" sz="1800">
                <a:latin typeface="Times New Roman" panose="02020603050405020304" pitchFamily="18" charset="0"/>
                <a:ea typeface="宋体" panose="02010600030101010101" pitchFamily="2" charset="-122"/>
              </a:rPr>
              <a:t>"&gt;"		{yyval =GT; return(RELOP);}</a:t>
            </a:r>
          </a:p>
          <a:p>
            <a:pPr eaLnBrk="1" hangingPunct="1">
              <a:lnSpc>
                <a:spcPct val="80000"/>
              </a:lnSpc>
            </a:pPr>
            <a:r>
              <a:rPr lang="en-US" altLang="zh-CN" sz="1800">
                <a:latin typeface="Times New Roman" panose="02020603050405020304" pitchFamily="18" charset="0"/>
                <a:ea typeface="宋体" panose="02010600030101010101" pitchFamily="2" charset="-122"/>
              </a:rPr>
              <a:t>"&gt;=“		{yyval =GE; return(RELOP);}</a:t>
            </a:r>
          </a:p>
          <a:p>
            <a:pPr eaLnBrk="1" hangingPunct="1">
              <a:lnSpc>
                <a:spcPct val="80000"/>
              </a:lnSpc>
            </a:pPr>
            <a:r>
              <a:rPr lang="en-US" altLang="zh-CN" sz="1800">
                <a:latin typeface="Times New Roman" panose="02020603050405020304" pitchFamily="18" charset="0"/>
                <a:ea typeface="宋体" panose="02010600030101010101" pitchFamily="2" charset="-122"/>
              </a:rPr>
              <a:t>"&lt;&gt;“		{yyval =NE; return(RELOP);}</a:t>
            </a:r>
          </a:p>
          <a:p>
            <a:pPr eaLnBrk="1" hangingPunct="1">
              <a:lnSpc>
                <a:spcPct val="80000"/>
              </a:lnSpc>
            </a:pPr>
            <a:r>
              <a:rPr lang="en-US" altLang="zh-CN" sz="1800">
                <a:latin typeface="Times New Roman" panose="02020603050405020304" pitchFamily="18" charset="0"/>
                <a:ea typeface="宋体" panose="02010600030101010101" pitchFamily="2" charset="-122"/>
              </a:rPr>
              <a:t>"+"		return(PLUS);</a:t>
            </a:r>
          </a:p>
          <a:p>
            <a:pPr eaLnBrk="1" hangingPunct="1">
              <a:lnSpc>
                <a:spcPct val="80000"/>
              </a:lnSpc>
            </a:pPr>
            <a:r>
              <a:rPr lang="en-US" altLang="zh-CN" sz="1800">
                <a:latin typeface="Times New Roman" panose="02020603050405020304" pitchFamily="18" charset="0"/>
                <a:ea typeface="宋体" panose="02010600030101010101" pitchFamily="2" charset="-122"/>
              </a:rPr>
              <a:t>"-"		return(MINUS);</a:t>
            </a:r>
          </a:p>
          <a:p>
            <a:pPr eaLnBrk="1" hangingPunct="1">
              <a:lnSpc>
                <a:spcPct val="80000"/>
              </a:lnSpc>
            </a:pPr>
            <a:r>
              <a:rPr lang="en-US" altLang="zh-CN" sz="1800">
                <a:latin typeface="Times New Roman" panose="02020603050405020304" pitchFamily="18" charset="0"/>
                <a:ea typeface="宋体" panose="02010600030101010101" pitchFamily="2" charset="-122"/>
              </a:rPr>
              <a:t>"*"		return(MULTI);</a:t>
            </a:r>
          </a:p>
          <a:p>
            <a:pPr eaLnBrk="1" hangingPunct="1">
              <a:lnSpc>
                <a:spcPct val="80000"/>
              </a:lnSpc>
            </a:pPr>
            <a:r>
              <a:rPr lang="en-US" altLang="zh-CN" sz="1800">
                <a:latin typeface="Times New Roman" panose="02020603050405020304" pitchFamily="18" charset="0"/>
                <a:ea typeface="宋体" panose="02010600030101010101" pitchFamily="2" charset="-122"/>
              </a:rPr>
              <a:t>"/"		return(RDIV);</a:t>
            </a:r>
          </a:p>
          <a:p>
            <a:pPr eaLnBrk="1" hangingPunct="1">
              <a:lnSpc>
                <a:spcPct val="80000"/>
              </a:lnSpc>
            </a:pPr>
            <a:r>
              <a:rPr lang="en-US" altLang="zh-CN" sz="1800">
                <a:latin typeface="Times New Roman" panose="02020603050405020304" pitchFamily="18" charset="0"/>
                <a:ea typeface="宋体" panose="02010600030101010101" pitchFamily="2" charset="-122"/>
              </a:rPr>
              <a:t>"**"		return(EXP);</a:t>
            </a:r>
          </a:p>
          <a:p>
            <a:pPr eaLnBrk="1" hangingPunct="1">
              <a:lnSpc>
                <a:spcPct val="80000"/>
              </a:lnSpc>
            </a:pPr>
            <a:r>
              <a:rPr lang="en-US" altLang="zh-CN" sz="1800">
                <a:latin typeface="Times New Roman" panose="02020603050405020304" pitchFamily="18" charset="0"/>
                <a:ea typeface="宋体" panose="02010600030101010101" pitchFamily="2" charset="-122"/>
              </a:rPr>
              <a:t>":"		return(COLON);</a:t>
            </a:r>
          </a:p>
          <a:p>
            <a:pPr eaLnBrk="1" hangingPunct="1">
              <a:lnSpc>
                <a:spcPct val="80000"/>
              </a:lnSpc>
            </a:pPr>
            <a:r>
              <a:rPr lang="en-US" altLang="zh-CN" sz="1800">
                <a:latin typeface="Times New Roman" panose="02020603050405020304" pitchFamily="18" charset="0"/>
                <a:ea typeface="宋体" panose="02010600030101010101" pitchFamily="2" charset="-122"/>
              </a:rPr>
              <a:t>":="		return(ASSGIN);</a:t>
            </a:r>
          </a:p>
          <a:p>
            <a:pPr eaLnBrk="1" hangingPunct="1">
              <a:lnSpc>
                <a:spcPct val="80000"/>
              </a:lnSpc>
            </a:pPr>
            <a:r>
              <a:rPr lang="en-US" altLang="zh-CN" sz="1800">
                <a:latin typeface="Times New Roman" panose="02020603050405020304" pitchFamily="18" charset="0"/>
                <a:ea typeface="宋体" panose="02010600030101010101" pitchFamily="2" charset="-122"/>
              </a:rPr>
              <a:t>","		return(COMMA);</a:t>
            </a:r>
          </a:p>
          <a:p>
            <a:pPr eaLnBrk="1" hangingPunct="1">
              <a:lnSpc>
                <a:spcPct val="80000"/>
              </a:lnSpc>
            </a:pPr>
            <a:r>
              <a:rPr lang="en-US" altLang="zh-CN" sz="1800">
                <a:latin typeface="Times New Roman" panose="02020603050405020304" pitchFamily="18" charset="0"/>
                <a:ea typeface="宋体" panose="02010600030101010101" pitchFamily="2" charset="-122"/>
              </a:rPr>
              <a:t>";"		return(SEMIC);</a:t>
            </a:r>
          </a:p>
          <a:p>
            <a:pPr eaLnBrk="1" hangingPunct="1">
              <a:lnSpc>
                <a:spcPct val="80000"/>
              </a:lnSpc>
            </a:pPr>
            <a:r>
              <a:rPr lang="en-US" altLang="zh-CN" sz="1800">
                <a:latin typeface="Times New Roman" panose="02020603050405020304" pitchFamily="18" charset="0"/>
                <a:ea typeface="宋体" panose="02010600030101010101" pitchFamily="2" charset="-122"/>
              </a:rPr>
              <a:t>\n   		line_no++;</a:t>
            </a:r>
          </a:p>
          <a:p>
            <a:pPr eaLnBrk="1" hangingPunct="1">
              <a:lnSpc>
                <a:spcPct val="80000"/>
              </a:lnSpc>
            </a:pPr>
            <a:r>
              <a:rPr lang="en-US" altLang="zh-CN" sz="1800">
                <a:latin typeface="Times New Roman" panose="02020603050405020304" pitchFamily="18" charset="0"/>
                <a:ea typeface="宋体" panose="02010600030101010101" pitchFamily="2" charset="-122"/>
              </a:rPr>
              <a:t>.     		{ fprintf (stderr,"'%c' (0%o): illegal charcter at line </a:t>
            </a:r>
          </a:p>
          <a:p>
            <a:pPr eaLnBrk="1" hangingPunct="1">
              <a:lnSpc>
                <a:spcPct val="80000"/>
              </a:lnSpc>
              <a:buFont typeface="Wingdings" panose="05000000000000000000" pitchFamily="2" charset="2"/>
              <a:buNone/>
            </a:pPr>
            <a:r>
              <a:rPr lang="en-US" altLang="zh-CN" sz="1800">
                <a:latin typeface="Times New Roman" panose="02020603050405020304" pitchFamily="18" charset="0"/>
                <a:ea typeface="宋体" panose="02010600030101010101" pitchFamily="2" charset="-122"/>
              </a:rPr>
              <a:t>                                   %d\n", yytext[0], yytext[0], line_no); }</a:t>
            </a:r>
          </a:p>
          <a:p>
            <a:pPr eaLnBrk="1" hangingPunct="1">
              <a:lnSpc>
                <a:spcPct val="80000"/>
              </a:lnSpc>
            </a:pPr>
            <a:r>
              <a:rPr lang="en-US" altLang="zh-CN" sz="1800">
                <a:latin typeface="Times New Roman" panose="02020603050405020304" pitchFamily="18" charset="0"/>
                <a:ea typeface="宋体" panose="02010600030101010101" pitchFamily="2" charset="-122"/>
              </a:rPr>
              <a:t>%%</a:t>
            </a:r>
          </a:p>
          <a:p>
            <a:pPr eaLnBrk="1" hangingPunct="1">
              <a:lnSpc>
                <a:spcPct val="80000"/>
              </a:lnSpc>
            </a:pPr>
            <a:r>
              <a:rPr lang="en-US" altLang="zh-CN" sz="1800">
                <a:latin typeface="Times New Roman" panose="02020603050405020304" pitchFamily="18" charset="0"/>
                <a:ea typeface="宋体" panose="02010600030101010101" pitchFamily="2" charset="-122"/>
              </a:rPr>
              <a:t>install_id()</a:t>
            </a:r>
          </a:p>
          <a:p>
            <a:pPr eaLnBrk="1" hangingPunct="1">
              <a:lnSpc>
                <a:spcPct val="80000"/>
              </a:lnSpc>
            </a:pPr>
            <a:r>
              <a:rPr lang="en-US" altLang="zh-CN" sz="1800">
                <a:latin typeface="Times New Roman" panose="02020603050405020304" pitchFamily="18" charset="0"/>
                <a:ea typeface="宋体" panose="02010600030101010101" pitchFamily="2" charset="-122"/>
              </a:rPr>
              <a:t>  {……}</a:t>
            </a:r>
          </a:p>
          <a:p>
            <a:pPr eaLnBrk="1" hangingPunct="1">
              <a:lnSpc>
                <a:spcPct val="80000"/>
              </a:lnSpc>
            </a:pPr>
            <a:r>
              <a:rPr lang="en-US" altLang="zh-CN" sz="1800">
                <a:latin typeface="Times New Roman" panose="02020603050405020304" pitchFamily="18" charset="0"/>
                <a:ea typeface="宋体" panose="02010600030101010101" pitchFamily="2" charset="-122"/>
              </a:rPr>
              <a:t>install_num()</a:t>
            </a:r>
          </a:p>
          <a:p>
            <a:pPr eaLnBrk="1" hangingPunct="1">
              <a:lnSpc>
                <a:spcPct val="80000"/>
              </a:lnSpc>
            </a:pPr>
            <a:r>
              <a:rPr lang="en-US" altLang="zh-CN" sz="1800">
                <a:latin typeface="Times New Roman" panose="02020603050405020304" pitchFamily="18" charset="0"/>
                <a:ea typeface="宋体" panose="02010600030101010101" pitchFamily="2" charset="-122"/>
              </a:rPr>
              <a:t>  {……}</a:t>
            </a:r>
          </a:p>
        </p:txBody>
      </p:sp>
      <p:sp>
        <p:nvSpPr>
          <p:cNvPr id="5" name="灯片编号占位符 5">
            <a:extLst>
              <a:ext uri="{FF2B5EF4-FFF2-40B4-BE49-F238E27FC236}">
                <a16:creationId xmlns:a16="http://schemas.microsoft.com/office/drawing/2014/main" id="{713BE207-413B-404A-B3B8-7243EF6C726D}"/>
              </a:ext>
            </a:extLst>
          </p:cNvPr>
          <p:cNvSpPr txBox="1">
            <a:spLocks noChangeArrowheads="1"/>
          </p:cNvSpPr>
          <p:nvPr/>
        </p:nvSpPr>
        <p:spPr bwMode="auto">
          <a:xfrm>
            <a:off x="7740352" y="295275"/>
            <a:ext cx="745752"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lstStyle>
            <a:defPPr>
              <a:defRPr lang="zh-CN"/>
            </a:defPPr>
            <a:lvl1pPr marL="0" indent="0" algn="ctr" rtl="0" eaLnBrk="0" fontAlgn="base" hangingPunct="0">
              <a:spcBef>
                <a:spcPct val="20000"/>
              </a:spcBef>
              <a:spcAft>
                <a:spcPct val="0"/>
              </a:spcAft>
              <a:buClr>
                <a:schemeClr val="folHlink"/>
              </a:buClr>
              <a:buSzPct val="60000"/>
              <a:buFont typeface="Wingdings" panose="05000000000000000000" pitchFamily="2" charset="2"/>
              <a:buChar char="n"/>
              <a:defRPr sz="3200" b="1" i="0" kern="1200">
                <a:solidFill>
                  <a:schemeClr val="tx1"/>
                </a:solidFill>
                <a:latin typeface="Tahoma" panose="020B0604030504040204" pitchFamily="34" charset="0"/>
                <a:ea typeface="楷体_GB2312" pitchFamily="49"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Tahoma" panose="020B0604030504040204" pitchFamily="34" charset="0"/>
                <a:ea typeface="楷体_GB2312" pitchFamily="49" charset="-122"/>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kern="1200">
                <a:solidFill>
                  <a:schemeClr val="tx1"/>
                </a:solidFill>
                <a:latin typeface="Tahoma" panose="020B0604030504040204" pitchFamily="34" charset="0"/>
                <a:ea typeface="楷体_GB2312" pitchFamily="49" charset="-122"/>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9pPr>
          </a:lstStyle>
          <a:p>
            <a:pPr>
              <a:buFont typeface="Wingdings" panose="05000000000000000000" pitchFamily="2" charset="2"/>
              <a:buNone/>
            </a:pPr>
            <a:fld id="{ADA1EADC-4E2C-4E46-BA55-AF355FB637A2}" type="slidenum">
              <a:rPr lang="en-US" altLang="zh-CN" smtClean="0"/>
              <a:pPr>
                <a:buFont typeface="Wingdings" panose="05000000000000000000" pitchFamily="2" charset="2"/>
                <a:buNone/>
              </a:pPr>
              <a:t>43</a:t>
            </a:fld>
            <a:endParaRPr lang="zh-CN" altLang="en-US" dirty="0"/>
          </a:p>
        </p:txBody>
      </p:sp>
    </p:spTree>
    <p:custDataLst>
      <p:tags r:id="rId1"/>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AutoShape 2">
            <a:extLst>
              <a:ext uri="{FF2B5EF4-FFF2-40B4-BE49-F238E27FC236}">
                <a16:creationId xmlns:a16="http://schemas.microsoft.com/office/drawing/2014/main" id="{4282FCBF-A5C1-473E-9E35-C8FC0D6972D9}"/>
              </a:ext>
            </a:extLst>
          </p:cNvPr>
          <p:cNvSpPr>
            <a:spLocks noChangeArrowheads="1"/>
          </p:cNvSpPr>
          <p:nvPr/>
        </p:nvSpPr>
        <p:spPr bwMode="auto">
          <a:xfrm>
            <a:off x="1236663" y="730250"/>
            <a:ext cx="7007225" cy="609600"/>
          </a:xfrm>
          <a:prstGeom prst="roundRect">
            <a:avLst>
              <a:gd name="adj" fmla="val 16667"/>
            </a:avLst>
          </a:prstGeom>
          <a:noFill/>
          <a:ln>
            <a:noFill/>
          </a:ln>
          <a:effectLst>
            <a:prstShdw prst="shdw17" dist="17961" dir="2700000">
              <a:srgbClr val="5C7A99">
                <a:alpha val="74997"/>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 typeface="Arial" panose="020B0604020202020204" pitchFamily="34" charset="0"/>
              <a:buNone/>
            </a:pPr>
            <a:r>
              <a:rPr lang="en-US" altLang="zh-CN" sz="4400">
                <a:solidFill>
                  <a:schemeClr val="tx2"/>
                </a:solidFill>
                <a:latin typeface="Times New Roman" panose="02020603050405020304" pitchFamily="18" charset="0"/>
                <a:ea typeface="黑体" panose="02010609060101010101" pitchFamily="49" charset="-122"/>
              </a:rPr>
              <a:t>LEX</a:t>
            </a:r>
            <a:r>
              <a:rPr lang="zh-CN" altLang="en-US" sz="4400">
                <a:solidFill>
                  <a:schemeClr val="tx2"/>
                </a:solidFill>
                <a:latin typeface="Times New Roman" panose="02020603050405020304" pitchFamily="18" charset="0"/>
                <a:ea typeface="黑体" panose="02010609060101010101" pitchFamily="49" charset="-122"/>
              </a:rPr>
              <a:t>二义性问题的两条原则</a:t>
            </a:r>
          </a:p>
        </p:txBody>
      </p:sp>
      <p:sp>
        <p:nvSpPr>
          <p:cNvPr id="91140" name="Rectangle 3">
            <a:extLst>
              <a:ext uri="{FF2B5EF4-FFF2-40B4-BE49-F238E27FC236}">
                <a16:creationId xmlns:a16="http://schemas.microsoft.com/office/drawing/2014/main" id="{071AFB7E-6CBD-4F7B-9454-5A1E716B3A25}"/>
              </a:ext>
            </a:extLst>
          </p:cNvPr>
          <p:cNvSpPr>
            <a:spLocks noChangeArrowheads="1"/>
          </p:cNvSpPr>
          <p:nvPr/>
        </p:nvSpPr>
        <p:spPr bwMode="auto">
          <a:xfrm>
            <a:off x="381000" y="1885950"/>
            <a:ext cx="8305800" cy="195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r>
              <a:rPr lang="en-US" altLang="zh-CN" sz="2400">
                <a:latin typeface="Times New Roman" panose="02020603050405020304" pitchFamily="18" charset="0"/>
              </a:rPr>
              <a:t>1.</a:t>
            </a:r>
            <a:r>
              <a:rPr lang="zh-CN" altLang="en-US" sz="2400">
                <a:latin typeface="Times New Roman" panose="02020603050405020304" pitchFamily="18" charset="0"/>
              </a:rPr>
              <a:t>最长匹配原则</a:t>
            </a:r>
          </a:p>
          <a:p>
            <a:pPr eaLnBrk="1" hangingPunct="1">
              <a:spcBef>
                <a:spcPct val="0"/>
              </a:spcBef>
              <a:buClrTx/>
              <a:buSzTx/>
              <a:buFont typeface="Arial" panose="020B0604020202020204" pitchFamily="34" charset="0"/>
              <a:buNone/>
            </a:pPr>
            <a:r>
              <a:rPr lang="zh-CN" altLang="en-US" sz="2400">
                <a:latin typeface="Times New Roman" panose="02020603050405020304" pitchFamily="18" charset="0"/>
              </a:rPr>
              <a:t>   在识别单词过程中，有一字符串      </a:t>
            </a:r>
            <a:r>
              <a:rPr lang="en-US" altLang="zh-CN" sz="2400">
                <a:latin typeface="Times New Roman" panose="02020603050405020304" pitchFamily="18" charset="0"/>
              </a:rPr>
              <a:t>x  x  x  x  x</a:t>
            </a:r>
          </a:p>
          <a:p>
            <a:pPr eaLnBrk="1" hangingPunct="1">
              <a:spcBef>
                <a:spcPct val="0"/>
              </a:spcBef>
              <a:buClrTx/>
              <a:buSzTx/>
              <a:buFont typeface="Arial" panose="020B0604020202020204" pitchFamily="34" charset="0"/>
              <a:buNone/>
            </a:pPr>
            <a:r>
              <a:rPr lang="en-US" altLang="zh-CN" sz="2400">
                <a:latin typeface="Times New Roman" panose="02020603050405020304" pitchFamily="18" charset="0"/>
              </a:rPr>
              <a:t>   </a:t>
            </a:r>
            <a:r>
              <a:rPr lang="zh-CN" altLang="en-US" sz="2400">
                <a:latin typeface="Times New Roman" panose="02020603050405020304" pitchFamily="18" charset="0"/>
              </a:rPr>
              <a:t>根据最长匹配原则，应识别为这是</a:t>
            </a:r>
          </a:p>
          <a:p>
            <a:pPr eaLnBrk="1" hangingPunct="1">
              <a:spcBef>
                <a:spcPct val="0"/>
              </a:spcBef>
              <a:buClrTx/>
              <a:buSzTx/>
              <a:buFont typeface="Arial" panose="020B0604020202020204" pitchFamily="34" charset="0"/>
              <a:buNone/>
            </a:pPr>
            <a:r>
              <a:rPr lang="zh-CN" altLang="en-US" sz="2400">
                <a:latin typeface="Times New Roman" panose="02020603050405020304" pitchFamily="18" charset="0"/>
              </a:rPr>
              <a:t>   一个符合</a:t>
            </a:r>
            <a:r>
              <a:rPr lang="en-US" altLang="zh-CN" sz="2400" i="1">
                <a:latin typeface="Times New Roman" panose="02020603050405020304" pitchFamily="18" charset="0"/>
              </a:rPr>
              <a:t>P</a:t>
            </a:r>
            <a:r>
              <a:rPr lang="en-US" altLang="zh-CN" sz="1200" i="1">
                <a:latin typeface="Times New Roman" panose="02020603050405020304" pitchFamily="18" charset="0"/>
              </a:rPr>
              <a:t>k</a:t>
            </a:r>
            <a:r>
              <a:rPr lang="zh-CN" altLang="en-US" sz="2400">
                <a:latin typeface="Times New Roman" panose="02020603050405020304" pitchFamily="18" charset="0"/>
              </a:rPr>
              <a:t>规则的单词，</a:t>
            </a:r>
          </a:p>
          <a:p>
            <a:pPr eaLnBrk="1" hangingPunct="1">
              <a:spcBef>
                <a:spcPct val="0"/>
              </a:spcBef>
              <a:buClrTx/>
              <a:buSzTx/>
              <a:buFont typeface="Arial" panose="020B0604020202020204" pitchFamily="34" charset="0"/>
              <a:buNone/>
            </a:pPr>
            <a:r>
              <a:rPr lang="zh-CN" altLang="en-US" sz="2400">
                <a:latin typeface="Times New Roman" panose="02020603050405020304" pitchFamily="18" charset="0"/>
              </a:rPr>
              <a:t>   而不是</a:t>
            </a:r>
            <a:r>
              <a:rPr lang="en-US" altLang="zh-CN" sz="2400" i="1">
                <a:latin typeface="Times New Roman" panose="02020603050405020304" pitchFamily="18" charset="0"/>
              </a:rPr>
              <a:t>P</a:t>
            </a:r>
            <a:r>
              <a:rPr lang="en-US" altLang="zh-CN" sz="2400" i="1" baseline="-25000">
                <a:latin typeface="Times New Roman" panose="02020603050405020304" pitchFamily="18" charset="0"/>
              </a:rPr>
              <a:t>j</a:t>
            </a:r>
            <a:r>
              <a:rPr lang="zh-CN" altLang="en-US" sz="2400">
                <a:latin typeface="Times New Roman" panose="02020603050405020304" pitchFamily="18" charset="0"/>
              </a:rPr>
              <a:t>和</a:t>
            </a:r>
            <a:r>
              <a:rPr lang="en-US" altLang="zh-CN" sz="2400" i="1">
                <a:latin typeface="Times New Roman" panose="02020603050405020304" pitchFamily="18" charset="0"/>
              </a:rPr>
              <a:t>P</a:t>
            </a:r>
            <a:r>
              <a:rPr lang="en-US" altLang="zh-CN" sz="2400" i="1" baseline="-25000">
                <a:latin typeface="Times New Roman" panose="02020603050405020304" pitchFamily="18" charset="0"/>
              </a:rPr>
              <a:t>i</a:t>
            </a:r>
            <a:r>
              <a:rPr lang="zh-CN" altLang="en-US" sz="2400">
                <a:latin typeface="Times New Roman" panose="02020603050405020304" pitchFamily="18" charset="0"/>
              </a:rPr>
              <a:t>规则的单词。</a:t>
            </a:r>
          </a:p>
        </p:txBody>
      </p:sp>
      <p:sp>
        <p:nvSpPr>
          <p:cNvPr id="91141" name="AutoShape 4">
            <a:extLst>
              <a:ext uri="{FF2B5EF4-FFF2-40B4-BE49-F238E27FC236}">
                <a16:creationId xmlns:a16="http://schemas.microsoft.com/office/drawing/2014/main" id="{1AB1655A-3DA9-4F15-8C59-09B7B5C08046}"/>
              </a:ext>
            </a:extLst>
          </p:cNvPr>
          <p:cNvSpPr>
            <a:spLocks/>
          </p:cNvSpPr>
          <p:nvPr/>
        </p:nvSpPr>
        <p:spPr bwMode="auto">
          <a:xfrm rot="5400000">
            <a:off x="5703888" y="2024063"/>
            <a:ext cx="152400" cy="609600"/>
          </a:xfrm>
          <a:prstGeom prst="leftBrace">
            <a:avLst>
              <a:gd name="adj1" fmla="val 33278"/>
              <a:gd name="adj2" fmla="val 51389"/>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91142" name="Text Box 5">
            <a:extLst>
              <a:ext uri="{FF2B5EF4-FFF2-40B4-BE49-F238E27FC236}">
                <a16:creationId xmlns:a16="http://schemas.microsoft.com/office/drawing/2014/main" id="{7D06D555-E521-459C-94F7-4824E8F157FB}"/>
              </a:ext>
            </a:extLst>
          </p:cNvPr>
          <p:cNvSpPr txBox="1">
            <a:spLocks noChangeArrowheads="1"/>
          </p:cNvSpPr>
          <p:nvPr/>
        </p:nvSpPr>
        <p:spPr bwMode="auto">
          <a:xfrm>
            <a:off x="5487988" y="1700213"/>
            <a:ext cx="422275"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 typeface="Arial" panose="020B0604020202020204" pitchFamily="34" charset="0"/>
              <a:buNone/>
            </a:pPr>
            <a:r>
              <a:rPr lang="en-US" altLang="zh-CN" sz="2400" i="1">
                <a:latin typeface="Times New Roman" panose="02020603050405020304" pitchFamily="18" charset="0"/>
              </a:rPr>
              <a:t>P</a:t>
            </a:r>
            <a:r>
              <a:rPr lang="en-US" altLang="zh-CN" sz="1200" i="1">
                <a:latin typeface="Times New Roman" panose="02020603050405020304" pitchFamily="18" charset="0"/>
              </a:rPr>
              <a:t>j</a:t>
            </a:r>
            <a:endParaRPr lang="en-US" altLang="zh-CN" sz="2400" i="1">
              <a:latin typeface="Times New Roman" panose="02020603050405020304" pitchFamily="18" charset="0"/>
            </a:endParaRPr>
          </a:p>
        </p:txBody>
      </p:sp>
      <p:sp>
        <p:nvSpPr>
          <p:cNvPr id="91143" name="AutoShape 6">
            <a:extLst>
              <a:ext uri="{FF2B5EF4-FFF2-40B4-BE49-F238E27FC236}">
                <a16:creationId xmlns:a16="http://schemas.microsoft.com/office/drawing/2014/main" id="{4099FA79-3B82-4E93-9449-321C7F5424C2}"/>
              </a:ext>
            </a:extLst>
          </p:cNvPr>
          <p:cNvSpPr>
            <a:spLocks/>
          </p:cNvSpPr>
          <p:nvPr/>
        </p:nvSpPr>
        <p:spPr bwMode="auto">
          <a:xfrm rot="5400000">
            <a:off x="6503988" y="2176463"/>
            <a:ext cx="152400" cy="304800"/>
          </a:xfrm>
          <a:prstGeom prst="leftBrace">
            <a:avLst>
              <a:gd name="adj1" fmla="val 16639"/>
              <a:gd name="adj2" fmla="val 5156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91144" name="Text Box 7">
            <a:extLst>
              <a:ext uri="{FF2B5EF4-FFF2-40B4-BE49-F238E27FC236}">
                <a16:creationId xmlns:a16="http://schemas.microsoft.com/office/drawing/2014/main" id="{A7DABB24-6AAC-4024-822A-DD570CA6C4EC}"/>
              </a:ext>
            </a:extLst>
          </p:cNvPr>
          <p:cNvSpPr txBox="1">
            <a:spLocks noChangeArrowheads="1"/>
          </p:cNvSpPr>
          <p:nvPr/>
        </p:nvSpPr>
        <p:spPr bwMode="auto">
          <a:xfrm>
            <a:off x="6310313" y="1700213"/>
            <a:ext cx="422275"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 typeface="Arial" panose="020B0604020202020204" pitchFamily="34" charset="0"/>
              <a:buNone/>
            </a:pPr>
            <a:r>
              <a:rPr lang="en-US" altLang="zh-CN" sz="2400" i="1">
                <a:latin typeface="Times New Roman" panose="02020603050405020304" pitchFamily="18" charset="0"/>
              </a:rPr>
              <a:t>P</a:t>
            </a:r>
            <a:r>
              <a:rPr lang="en-US" altLang="zh-CN" sz="1200" i="1">
                <a:latin typeface="Times New Roman" panose="02020603050405020304" pitchFamily="18" charset="0"/>
              </a:rPr>
              <a:t>i</a:t>
            </a:r>
            <a:endParaRPr lang="en-US" altLang="zh-CN" sz="2400" i="1">
              <a:latin typeface="Times New Roman" panose="02020603050405020304" pitchFamily="18" charset="0"/>
            </a:endParaRPr>
          </a:p>
        </p:txBody>
      </p:sp>
      <p:sp>
        <p:nvSpPr>
          <p:cNvPr id="91145" name="AutoShape 8">
            <a:extLst>
              <a:ext uri="{FF2B5EF4-FFF2-40B4-BE49-F238E27FC236}">
                <a16:creationId xmlns:a16="http://schemas.microsoft.com/office/drawing/2014/main" id="{C171F5CF-8AD7-438B-A2A1-FBBBCC6AC8F2}"/>
              </a:ext>
            </a:extLst>
          </p:cNvPr>
          <p:cNvSpPr>
            <a:spLocks/>
          </p:cNvSpPr>
          <p:nvPr/>
        </p:nvSpPr>
        <p:spPr bwMode="auto">
          <a:xfrm rot="-5400000">
            <a:off x="5976938" y="2181225"/>
            <a:ext cx="266700" cy="1219200"/>
          </a:xfrm>
          <a:prstGeom prst="leftBrace">
            <a:avLst>
              <a:gd name="adj1" fmla="val 3803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91146" name="Text Box 9">
            <a:extLst>
              <a:ext uri="{FF2B5EF4-FFF2-40B4-BE49-F238E27FC236}">
                <a16:creationId xmlns:a16="http://schemas.microsoft.com/office/drawing/2014/main" id="{78A5AD6B-1C34-4CE6-ABFF-8BC71A225563}"/>
              </a:ext>
            </a:extLst>
          </p:cNvPr>
          <p:cNvSpPr txBox="1">
            <a:spLocks noChangeArrowheads="1"/>
          </p:cNvSpPr>
          <p:nvPr/>
        </p:nvSpPr>
        <p:spPr bwMode="auto">
          <a:xfrm>
            <a:off x="5921375" y="2962275"/>
            <a:ext cx="455613"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 typeface="Arial" panose="020B0604020202020204" pitchFamily="34" charset="0"/>
              <a:buNone/>
            </a:pPr>
            <a:r>
              <a:rPr lang="en-US" altLang="zh-CN" sz="2400" i="1">
                <a:latin typeface="Times New Roman" panose="02020603050405020304" pitchFamily="18" charset="0"/>
              </a:rPr>
              <a:t>P</a:t>
            </a:r>
            <a:r>
              <a:rPr lang="en-US" altLang="zh-CN" sz="1200" i="1">
                <a:latin typeface="Times New Roman" panose="02020603050405020304" pitchFamily="18" charset="0"/>
              </a:rPr>
              <a:t>k</a:t>
            </a:r>
            <a:endParaRPr lang="en-US" altLang="zh-CN" sz="2400" i="1">
              <a:latin typeface="Times New Roman" panose="02020603050405020304" pitchFamily="18" charset="0"/>
            </a:endParaRPr>
          </a:p>
        </p:txBody>
      </p:sp>
      <p:sp>
        <p:nvSpPr>
          <p:cNvPr id="1095690" name="Rectangle 10">
            <a:extLst>
              <a:ext uri="{FF2B5EF4-FFF2-40B4-BE49-F238E27FC236}">
                <a16:creationId xmlns:a16="http://schemas.microsoft.com/office/drawing/2014/main" id="{03CDBFB9-EE2C-4BAD-8FB2-4413DCFA16A6}"/>
              </a:ext>
            </a:extLst>
          </p:cNvPr>
          <p:cNvSpPr>
            <a:spLocks noChangeArrowheads="1"/>
          </p:cNvSpPr>
          <p:nvPr/>
        </p:nvSpPr>
        <p:spPr bwMode="auto">
          <a:xfrm>
            <a:off x="381000" y="3943350"/>
            <a:ext cx="8512175"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r>
              <a:rPr lang="en-US" altLang="zh-CN" sz="2400">
                <a:latin typeface="Times New Roman" panose="02020603050405020304" pitchFamily="18" charset="0"/>
              </a:rPr>
              <a:t>2.</a:t>
            </a:r>
            <a:r>
              <a:rPr lang="zh-CN" altLang="en-US" sz="2400">
                <a:latin typeface="Times New Roman" panose="02020603050405020304" pitchFamily="18" charset="0"/>
              </a:rPr>
              <a:t>优先匹配原则</a:t>
            </a:r>
          </a:p>
          <a:p>
            <a:pPr eaLnBrk="1" hangingPunct="1">
              <a:spcBef>
                <a:spcPct val="0"/>
              </a:spcBef>
              <a:buClrTx/>
              <a:buSzTx/>
              <a:buFont typeface="Arial" panose="020B0604020202020204" pitchFamily="34" charset="0"/>
              <a:buNone/>
            </a:pPr>
            <a:r>
              <a:rPr lang="zh-CN" altLang="en-US" sz="2400">
                <a:latin typeface="Times New Roman" panose="02020603050405020304" pitchFamily="18" charset="0"/>
              </a:rPr>
              <a:t>        如果有一字符串有两条规则可以同时匹配时，那么用规则</a:t>
            </a:r>
          </a:p>
          <a:p>
            <a:pPr eaLnBrk="1" hangingPunct="1">
              <a:spcBef>
                <a:spcPct val="0"/>
              </a:spcBef>
              <a:buClrTx/>
              <a:buSzTx/>
              <a:buFont typeface="Arial" panose="020B0604020202020204" pitchFamily="34" charset="0"/>
              <a:buNone/>
            </a:pPr>
            <a:r>
              <a:rPr lang="zh-CN" altLang="en-US" sz="2400">
                <a:latin typeface="Times New Roman" panose="02020603050405020304" pitchFamily="18" charset="0"/>
              </a:rPr>
              <a:t>序列中位于前面的规则相匹配，所以排列在最前面的规则优先</a:t>
            </a:r>
          </a:p>
          <a:p>
            <a:pPr eaLnBrk="1" hangingPunct="1">
              <a:spcBef>
                <a:spcPct val="0"/>
              </a:spcBef>
              <a:buClrTx/>
              <a:buSzTx/>
              <a:buFont typeface="Arial" panose="020B0604020202020204" pitchFamily="34" charset="0"/>
              <a:buNone/>
            </a:pPr>
            <a:r>
              <a:rPr lang="zh-CN" altLang="en-US" sz="2400">
                <a:latin typeface="Times New Roman" panose="02020603050405020304" pitchFamily="18" charset="0"/>
              </a:rPr>
              <a:t>权最高。</a:t>
            </a:r>
          </a:p>
        </p:txBody>
      </p:sp>
      <p:sp>
        <p:nvSpPr>
          <p:cNvPr id="91148" name="AutoShape 11">
            <a:extLst>
              <a:ext uri="{FF2B5EF4-FFF2-40B4-BE49-F238E27FC236}">
                <a16:creationId xmlns:a16="http://schemas.microsoft.com/office/drawing/2014/main" id="{DD7E2F95-4B76-458D-9E53-684650D18ABA}"/>
              </a:ext>
            </a:extLst>
          </p:cNvPr>
          <p:cNvSpPr>
            <a:spLocks noChangeArrowheads="1"/>
          </p:cNvSpPr>
          <p:nvPr/>
        </p:nvSpPr>
        <p:spPr bwMode="auto">
          <a:xfrm>
            <a:off x="4527550" y="44450"/>
            <a:ext cx="2133600" cy="533400"/>
          </a:xfrm>
          <a:prstGeom prst="wedgeRoundRectCallout">
            <a:avLst>
              <a:gd name="adj1" fmla="val -109375"/>
              <a:gd name="adj2" fmla="val 103569"/>
              <a:gd name="adj3" fmla="val 16667"/>
            </a:avLst>
          </a:prstGeom>
          <a:solidFill>
            <a:srgbClr val="CCFFFF"/>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 typeface="Arial" panose="020B0604020202020204" pitchFamily="34" charset="0"/>
              <a:buNone/>
            </a:pPr>
            <a:endParaRPr lang="en-US" altLang="zh-CN" sz="2400" b="0">
              <a:latin typeface="楷体_GB2312" pitchFamily="49" charset="-122"/>
            </a:endParaRPr>
          </a:p>
          <a:p>
            <a:pPr algn="ctr" eaLnBrk="1" hangingPunct="1">
              <a:spcBef>
                <a:spcPct val="0"/>
              </a:spcBef>
              <a:buClrTx/>
              <a:buSzTx/>
              <a:buFont typeface="Arial" panose="020B0604020202020204" pitchFamily="34" charset="0"/>
              <a:buNone/>
            </a:pPr>
            <a:r>
              <a:rPr lang="zh-CN" altLang="en-US" sz="2400" b="0">
                <a:latin typeface="楷体_GB2312" pitchFamily="49" charset="-122"/>
              </a:rPr>
              <a:t>如</a:t>
            </a:r>
            <a:r>
              <a:rPr lang="en-US" altLang="zh-CN" sz="2400" b="0">
                <a:latin typeface="楷体_GB2312" pitchFamily="49" charset="-122"/>
              </a:rPr>
              <a:t>:begin:=</a:t>
            </a:r>
            <a:endParaRPr lang="en-US" altLang="zh-CN" sz="2400" b="0">
              <a:latin typeface="Times New Roman" panose="02020603050405020304" pitchFamily="18" charset="0"/>
              <a:ea typeface="宋体" panose="02010600030101010101" pitchFamily="2" charset="-122"/>
            </a:endParaRPr>
          </a:p>
          <a:p>
            <a:pPr algn="ctr" eaLnBrk="1" hangingPunct="1">
              <a:spcBef>
                <a:spcPct val="0"/>
              </a:spcBef>
              <a:buClrTx/>
              <a:buSzTx/>
              <a:buFont typeface="Arial" panose="020B0604020202020204" pitchFamily="34" charset="0"/>
              <a:buNone/>
            </a:pPr>
            <a:endParaRPr lang="en-US" altLang="zh-CN" sz="2400" b="0">
              <a:latin typeface="Times New Roman" panose="02020603050405020304" pitchFamily="18" charset="0"/>
              <a:ea typeface="宋体" panose="02010600030101010101" pitchFamily="2" charset="-122"/>
            </a:endParaRPr>
          </a:p>
        </p:txBody>
      </p:sp>
      <p:sp>
        <p:nvSpPr>
          <p:cNvPr id="15" name="灯片编号占位符 5">
            <a:extLst>
              <a:ext uri="{FF2B5EF4-FFF2-40B4-BE49-F238E27FC236}">
                <a16:creationId xmlns:a16="http://schemas.microsoft.com/office/drawing/2014/main" id="{4459FFC7-BC50-4523-BF4F-B34A08683112}"/>
              </a:ext>
            </a:extLst>
          </p:cNvPr>
          <p:cNvSpPr txBox="1">
            <a:spLocks noChangeArrowheads="1"/>
          </p:cNvSpPr>
          <p:nvPr/>
        </p:nvSpPr>
        <p:spPr bwMode="auto">
          <a:xfrm>
            <a:off x="7740352" y="295275"/>
            <a:ext cx="745752"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lstStyle>
            <a:defPPr>
              <a:defRPr lang="zh-CN"/>
            </a:defPPr>
            <a:lvl1pPr marL="0" indent="0" algn="ctr" rtl="0" eaLnBrk="0" fontAlgn="base" hangingPunct="0">
              <a:spcBef>
                <a:spcPct val="20000"/>
              </a:spcBef>
              <a:spcAft>
                <a:spcPct val="0"/>
              </a:spcAft>
              <a:buClr>
                <a:schemeClr val="folHlink"/>
              </a:buClr>
              <a:buSzPct val="60000"/>
              <a:buFont typeface="Wingdings" panose="05000000000000000000" pitchFamily="2" charset="2"/>
              <a:buChar char="n"/>
              <a:defRPr sz="3200" b="1" i="0" kern="1200">
                <a:solidFill>
                  <a:schemeClr val="tx1"/>
                </a:solidFill>
                <a:latin typeface="Tahoma" panose="020B0604030504040204" pitchFamily="34" charset="0"/>
                <a:ea typeface="楷体_GB2312" pitchFamily="49"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Tahoma" panose="020B0604030504040204" pitchFamily="34" charset="0"/>
                <a:ea typeface="楷体_GB2312" pitchFamily="49" charset="-122"/>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kern="1200">
                <a:solidFill>
                  <a:schemeClr val="tx1"/>
                </a:solidFill>
                <a:latin typeface="Tahoma" panose="020B0604030504040204" pitchFamily="34" charset="0"/>
                <a:ea typeface="楷体_GB2312" pitchFamily="49" charset="-122"/>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9pPr>
          </a:lstStyle>
          <a:p>
            <a:pPr>
              <a:buFont typeface="Wingdings" panose="05000000000000000000" pitchFamily="2" charset="2"/>
              <a:buNone/>
            </a:pPr>
            <a:fld id="{ADA1EADC-4E2C-4E46-BA55-AF355FB637A2}" type="slidenum">
              <a:rPr lang="en-US" altLang="zh-CN" smtClean="0"/>
              <a:pPr>
                <a:buFont typeface="Wingdings" panose="05000000000000000000" pitchFamily="2" charset="2"/>
                <a:buNone/>
              </a:pPr>
              <a:t>44</a:t>
            </a:fld>
            <a:endParaRPr lang="zh-CN"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95690"/>
                                        </p:tgtEl>
                                        <p:attrNameLst>
                                          <p:attrName>style.visibility</p:attrName>
                                        </p:attrNameLst>
                                      </p:cBhvr>
                                      <p:to>
                                        <p:strVal val="visible"/>
                                      </p:to>
                                    </p:set>
                                    <p:animEffect transition="in" filter="wipe(up)">
                                      <p:cBhvr>
                                        <p:cTn id="7" dur="500"/>
                                        <p:tgtEl>
                                          <p:spTgt spid="10956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69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Text Box 2">
            <a:extLst>
              <a:ext uri="{FF2B5EF4-FFF2-40B4-BE49-F238E27FC236}">
                <a16:creationId xmlns:a16="http://schemas.microsoft.com/office/drawing/2014/main" id="{3FC426F6-43DB-4D4B-A987-81E36B9DEC30}"/>
              </a:ext>
            </a:extLst>
          </p:cNvPr>
          <p:cNvSpPr txBox="1">
            <a:spLocks noChangeArrowheads="1"/>
          </p:cNvSpPr>
          <p:nvPr/>
        </p:nvSpPr>
        <p:spPr bwMode="auto">
          <a:xfrm>
            <a:off x="247650" y="1371600"/>
            <a:ext cx="8470900"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 typeface="Arial" panose="020B0604020202020204" pitchFamily="34" charset="0"/>
              <a:buNone/>
            </a:pPr>
            <a:r>
              <a:rPr lang="en-US" altLang="zh-CN" sz="2800">
                <a:latin typeface="Times New Roman" panose="02020603050405020304" pitchFamily="18" charset="0"/>
              </a:rPr>
              <a:t>Lex</a:t>
            </a:r>
            <a:r>
              <a:rPr lang="zh-CN" altLang="en-US" sz="2800">
                <a:latin typeface="Times New Roman" panose="02020603050405020304" pitchFamily="18" charset="0"/>
              </a:rPr>
              <a:t>的功能是根据</a:t>
            </a:r>
            <a:r>
              <a:rPr lang="en-US" altLang="zh-CN" sz="2800">
                <a:latin typeface="Times New Roman" panose="02020603050405020304" pitchFamily="18" charset="0"/>
              </a:rPr>
              <a:t>Lex</a:t>
            </a:r>
            <a:r>
              <a:rPr lang="zh-CN" altLang="en-US" sz="2800">
                <a:latin typeface="Times New Roman" panose="02020603050405020304" pitchFamily="18" charset="0"/>
              </a:rPr>
              <a:t>源程序构造一个词法分析程序，</a:t>
            </a:r>
            <a:endParaRPr lang="zh-CN" altLang="zh-CN" sz="2800">
              <a:latin typeface="Times New Roman" panose="02020603050405020304" pitchFamily="18" charset="0"/>
            </a:endParaRPr>
          </a:p>
          <a:p>
            <a:pPr eaLnBrk="1" hangingPunct="1">
              <a:spcBef>
                <a:spcPct val="50000"/>
              </a:spcBef>
              <a:buClrTx/>
              <a:buSzTx/>
              <a:buFont typeface="Arial" panose="020B0604020202020204" pitchFamily="34" charset="0"/>
              <a:buNone/>
            </a:pPr>
            <a:r>
              <a:rPr lang="zh-CN" altLang="en-US" sz="2800">
                <a:latin typeface="Times New Roman" panose="02020603050405020304" pitchFamily="18" charset="0"/>
              </a:rPr>
              <a:t>该词法分析器实质上是一个有穷自动机。</a:t>
            </a:r>
          </a:p>
        </p:txBody>
      </p:sp>
      <p:sp>
        <p:nvSpPr>
          <p:cNvPr id="1096715" name="Rectangle 11">
            <a:extLst>
              <a:ext uri="{FF2B5EF4-FFF2-40B4-BE49-F238E27FC236}">
                <a16:creationId xmlns:a16="http://schemas.microsoft.com/office/drawing/2014/main" id="{50A9ADA3-A4EB-4F31-8E83-BB2ACD5601C3}"/>
              </a:ext>
            </a:extLst>
          </p:cNvPr>
          <p:cNvSpPr>
            <a:spLocks noChangeArrowheads="1"/>
          </p:cNvSpPr>
          <p:nvPr/>
        </p:nvSpPr>
        <p:spPr bwMode="auto">
          <a:xfrm>
            <a:off x="395288" y="5746750"/>
            <a:ext cx="8512175"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r>
              <a:rPr lang="en-US" altLang="zh-CN" sz="2400">
                <a:latin typeface="Times New Roman" panose="02020603050405020304" pitchFamily="18" charset="0"/>
              </a:rPr>
              <a:t>Lex</a:t>
            </a:r>
            <a:r>
              <a:rPr lang="zh-CN" altLang="en-US" sz="2400">
                <a:latin typeface="Times New Roman" panose="02020603050405020304" pitchFamily="18" charset="0"/>
              </a:rPr>
              <a:t>的功能是根据</a:t>
            </a:r>
            <a:r>
              <a:rPr lang="en-US" altLang="zh-CN" sz="2400">
                <a:latin typeface="Times New Roman" panose="02020603050405020304" pitchFamily="18" charset="0"/>
              </a:rPr>
              <a:t>Lex</a:t>
            </a:r>
            <a:r>
              <a:rPr lang="zh-CN" altLang="en-US" sz="2400">
                <a:latin typeface="Times New Roman" panose="02020603050405020304" pitchFamily="18" charset="0"/>
              </a:rPr>
              <a:t>源程序生成状态转换矩阵和控制程序</a:t>
            </a:r>
          </a:p>
        </p:txBody>
      </p:sp>
      <p:sp>
        <p:nvSpPr>
          <p:cNvPr id="92165" name="Rectangle 12">
            <a:extLst>
              <a:ext uri="{FF2B5EF4-FFF2-40B4-BE49-F238E27FC236}">
                <a16:creationId xmlns:a16="http://schemas.microsoft.com/office/drawing/2014/main" id="{34F3E41B-B76E-4998-95AA-2BDD8EF962FB}"/>
              </a:ext>
            </a:extLst>
          </p:cNvPr>
          <p:cNvSpPr>
            <a:spLocks noChangeArrowheads="1"/>
          </p:cNvSpPr>
          <p:nvPr/>
        </p:nvSpPr>
        <p:spPr bwMode="auto">
          <a:xfrm>
            <a:off x="1360488" y="476250"/>
            <a:ext cx="6164262"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 typeface="Arial" panose="020B0604020202020204" pitchFamily="34" charset="0"/>
              <a:buNone/>
            </a:pPr>
            <a:r>
              <a:rPr lang="en-US" altLang="zh-CN" sz="4400">
                <a:latin typeface="Times New Roman" panose="02020603050405020304" pitchFamily="18" charset="0"/>
                <a:ea typeface="黑体" panose="02010609060101010101" pitchFamily="49" charset="-122"/>
              </a:rPr>
              <a:t>3.4.2 Lex</a:t>
            </a:r>
            <a:r>
              <a:rPr lang="zh-CN" altLang="en-US" sz="4400">
                <a:latin typeface="Times New Roman" panose="02020603050405020304" pitchFamily="18" charset="0"/>
                <a:ea typeface="黑体" panose="02010609060101010101" pitchFamily="49" charset="-122"/>
              </a:rPr>
              <a:t>的实现原理</a:t>
            </a:r>
          </a:p>
        </p:txBody>
      </p:sp>
      <p:sp>
        <p:nvSpPr>
          <p:cNvPr id="92166" name="Rectangle 14">
            <a:extLst>
              <a:ext uri="{FF2B5EF4-FFF2-40B4-BE49-F238E27FC236}">
                <a16:creationId xmlns:a16="http://schemas.microsoft.com/office/drawing/2014/main" id="{99CC1AED-420E-4997-996F-2433D6B07738}"/>
              </a:ext>
            </a:extLst>
          </p:cNvPr>
          <p:cNvSpPr>
            <a:spLocks noChangeArrowheads="1"/>
          </p:cNvSpPr>
          <p:nvPr/>
        </p:nvSpPr>
        <p:spPr bwMode="auto">
          <a:xfrm>
            <a:off x="0" y="278765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graphicFrame>
        <p:nvGraphicFramePr>
          <p:cNvPr id="92167" name="Object 13">
            <a:extLst>
              <a:ext uri="{FF2B5EF4-FFF2-40B4-BE49-F238E27FC236}">
                <a16:creationId xmlns:a16="http://schemas.microsoft.com/office/drawing/2014/main" id="{25A50D86-7851-42C3-BADD-112DC19D39BF}"/>
              </a:ext>
            </a:extLst>
          </p:cNvPr>
          <p:cNvGraphicFramePr>
            <a:graphicFrameLocks/>
          </p:cNvGraphicFramePr>
          <p:nvPr>
            <p:extLst>
              <p:ext uri="{D42A27DB-BD31-4B8C-83A1-F6EECF244321}">
                <p14:modId xmlns:p14="http://schemas.microsoft.com/office/powerpoint/2010/main" val="3051136811"/>
              </p:ext>
            </p:extLst>
          </p:nvPr>
        </p:nvGraphicFramePr>
        <p:xfrm>
          <a:off x="1728788" y="2595563"/>
          <a:ext cx="5075237" cy="2774950"/>
        </p:xfrm>
        <a:graphic>
          <a:graphicData uri="http://schemas.openxmlformats.org/presentationml/2006/ole">
            <mc:AlternateContent xmlns:mc="http://schemas.openxmlformats.org/markup-compatibility/2006">
              <mc:Choice xmlns:v="urn:schemas-microsoft-com:vml" Requires="v">
                <p:oleObj spid="_x0000_s7183" r:id="rId4" imgW="2810520" imgH="1536840" progId="Visio.Drawing.11">
                  <p:embed/>
                </p:oleObj>
              </mc:Choice>
              <mc:Fallback>
                <p:oleObj r:id="rId4" imgW="2810520" imgH="1536840" progId="Visio.Drawing.11">
                  <p:embed/>
                  <p:pic>
                    <p:nvPicPr>
                      <p:cNvPr id="92167" name="Object 13">
                        <a:extLst>
                          <a:ext uri="{FF2B5EF4-FFF2-40B4-BE49-F238E27FC236}">
                            <a16:creationId xmlns:a16="http://schemas.microsoft.com/office/drawing/2014/main" id="{25A50D86-7851-42C3-BADD-112DC19D39BF}"/>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8788" y="2595563"/>
                        <a:ext cx="5075237" cy="2774950"/>
                      </a:xfrm>
                      <a:prstGeom prst="rect">
                        <a:avLst/>
                      </a:prstGeom>
                      <a:solidFill>
                        <a:schemeClr val="tx2"/>
                      </a:solidFill>
                      <a:ln>
                        <a:noFill/>
                      </a:ln>
                    </p:spPr>
                  </p:pic>
                </p:oleObj>
              </mc:Fallback>
            </mc:AlternateContent>
          </a:graphicData>
        </a:graphic>
      </p:graphicFrame>
      <p:sp>
        <p:nvSpPr>
          <p:cNvPr id="92168" name="Rectangle 15">
            <a:extLst>
              <a:ext uri="{FF2B5EF4-FFF2-40B4-BE49-F238E27FC236}">
                <a16:creationId xmlns:a16="http://schemas.microsoft.com/office/drawing/2014/main" id="{415BBABD-A723-42FC-A80D-01F2A2294E07}"/>
              </a:ext>
            </a:extLst>
          </p:cNvPr>
          <p:cNvSpPr>
            <a:spLocks noChangeArrowheads="1"/>
          </p:cNvSpPr>
          <p:nvPr/>
        </p:nvSpPr>
        <p:spPr bwMode="auto">
          <a:xfrm>
            <a:off x="1782763" y="5348288"/>
            <a:ext cx="5092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 typeface="Arial" panose="020B0604020202020204" pitchFamily="34" charset="0"/>
              <a:buNone/>
            </a:pPr>
            <a:r>
              <a:rPr lang="zh-CN" altLang="en-US" sz="2400">
                <a:latin typeface="楷体_GB2312" pitchFamily="49" charset="-122"/>
              </a:rPr>
              <a:t>图 </a:t>
            </a:r>
            <a:r>
              <a:rPr lang="en-US" altLang="zh-CN" sz="2400">
                <a:latin typeface="楷体_GB2312" pitchFamily="49" charset="-122"/>
              </a:rPr>
              <a:t>3.24</a:t>
            </a:r>
            <a:r>
              <a:rPr lang="zh-CN" altLang="en-US" sz="2400">
                <a:latin typeface="楷体_GB2312" pitchFamily="49" charset="-122"/>
              </a:rPr>
              <a:t>　</a:t>
            </a:r>
            <a:r>
              <a:rPr lang="en-US" altLang="zh-CN" sz="2400">
                <a:latin typeface="楷体_GB2312" pitchFamily="49" charset="-122"/>
              </a:rPr>
              <a:t>Lex</a:t>
            </a:r>
            <a:r>
              <a:rPr lang="zh-CN" altLang="en-US" sz="2400">
                <a:latin typeface="楷体_GB2312" pitchFamily="49" charset="-122"/>
              </a:rPr>
              <a:t>生成的词法分析器结构</a:t>
            </a:r>
          </a:p>
        </p:txBody>
      </p:sp>
      <p:sp>
        <p:nvSpPr>
          <p:cNvPr id="11" name="灯片编号占位符 5">
            <a:extLst>
              <a:ext uri="{FF2B5EF4-FFF2-40B4-BE49-F238E27FC236}">
                <a16:creationId xmlns:a16="http://schemas.microsoft.com/office/drawing/2014/main" id="{E4B279DE-0CD6-45D4-B648-4AF1566ABA6E}"/>
              </a:ext>
            </a:extLst>
          </p:cNvPr>
          <p:cNvSpPr txBox="1">
            <a:spLocks noChangeArrowheads="1"/>
          </p:cNvSpPr>
          <p:nvPr/>
        </p:nvSpPr>
        <p:spPr bwMode="auto">
          <a:xfrm>
            <a:off x="7740352" y="295275"/>
            <a:ext cx="745752"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lstStyle>
            <a:defPPr>
              <a:defRPr lang="zh-CN"/>
            </a:defPPr>
            <a:lvl1pPr marL="0" indent="0" algn="ctr" rtl="0" eaLnBrk="0" fontAlgn="base" hangingPunct="0">
              <a:spcBef>
                <a:spcPct val="20000"/>
              </a:spcBef>
              <a:spcAft>
                <a:spcPct val="0"/>
              </a:spcAft>
              <a:buClr>
                <a:schemeClr val="folHlink"/>
              </a:buClr>
              <a:buSzPct val="60000"/>
              <a:buFont typeface="Wingdings" panose="05000000000000000000" pitchFamily="2" charset="2"/>
              <a:buChar char="n"/>
              <a:defRPr sz="3200" b="1" i="0" kern="1200">
                <a:solidFill>
                  <a:schemeClr val="tx1"/>
                </a:solidFill>
                <a:latin typeface="Tahoma" panose="020B0604030504040204" pitchFamily="34" charset="0"/>
                <a:ea typeface="楷体_GB2312" pitchFamily="49"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Tahoma" panose="020B0604030504040204" pitchFamily="34" charset="0"/>
                <a:ea typeface="楷体_GB2312" pitchFamily="49" charset="-122"/>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kern="1200">
                <a:solidFill>
                  <a:schemeClr val="tx1"/>
                </a:solidFill>
                <a:latin typeface="Tahoma" panose="020B0604030504040204" pitchFamily="34" charset="0"/>
                <a:ea typeface="楷体_GB2312" pitchFamily="49" charset="-122"/>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9pPr>
          </a:lstStyle>
          <a:p>
            <a:pPr>
              <a:buFont typeface="Wingdings" panose="05000000000000000000" pitchFamily="2" charset="2"/>
              <a:buNone/>
            </a:pPr>
            <a:fld id="{ADA1EADC-4E2C-4E46-BA55-AF355FB637A2}" type="slidenum">
              <a:rPr lang="en-US" altLang="zh-CN" smtClean="0"/>
              <a:pPr>
                <a:buFont typeface="Wingdings" panose="05000000000000000000" pitchFamily="2" charset="2"/>
                <a:buNone/>
              </a:pPr>
              <a:t>45</a:t>
            </a:fld>
            <a:endParaRPr lang="zh-CN" altLang="en-US" dirty="0"/>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4" fill="hold" grpId="0" nodeType="clickEffect">
                                  <p:stCondLst>
                                    <p:cond delay="0"/>
                                  </p:stCondLst>
                                  <p:childTnLst>
                                    <p:set>
                                      <p:cBhvr>
                                        <p:cTn id="6" dur="1" fill="hold">
                                          <p:stCondLst>
                                            <p:cond delay="0"/>
                                          </p:stCondLst>
                                        </p:cTn>
                                        <p:tgtEl>
                                          <p:spTgt spid="1096715"/>
                                        </p:tgtEl>
                                        <p:attrNameLst>
                                          <p:attrName>style.visibility</p:attrName>
                                        </p:attrNameLst>
                                      </p:cBhvr>
                                      <p:to>
                                        <p:strVal val="visible"/>
                                      </p:to>
                                    </p:set>
                                    <p:anim calcmode="lin" valueType="num">
                                      <p:cBhvr>
                                        <p:cTn id="7" dur="500" fill="hold"/>
                                        <p:tgtEl>
                                          <p:spTgt spid="1096715"/>
                                        </p:tgtEl>
                                        <p:attrNameLst>
                                          <p:attrName>ppt_x</p:attrName>
                                        </p:attrNameLst>
                                      </p:cBhvr>
                                      <p:tavLst>
                                        <p:tav tm="0">
                                          <p:val>
                                            <p:strVal val="#ppt_x"/>
                                          </p:val>
                                        </p:tav>
                                        <p:tav tm="100000">
                                          <p:val>
                                            <p:strVal val="#ppt_x"/>
                                          </p:val>
                                        </p:tav>
                                      </p:tavLst>
                                    </p:anim>
                                    <p:anim calcmode="lin" valueType="num">
                                      <p:cBhvr>
                                        <p:cTn id="8" dur="500" fill="hold"/>
                                        <p:tgtEl>
                                          <p:spTgt spid="1096715"/>
                                        </p:tgtEl>
                                        <p:attrNameLst>
                                          <p:attrName>ppt_y</p:attrName>
                                        </p:attrNameLst>
                                      </p:cBhvr>
                                      <p:tavLst>
                                        <p:tav tm="0">
                                          <p:val>
                                            <p:strVal val="#ppt_y+#ppt_h/2"/>
                                          </p:val>
                                        </p:tav>
                                        <p:tav tm="100000">
                                          <p:val>
                                            <p:strVal val="#ppt_y"/>
                                          </p:val>
                                        </p:tav>
                                      </p:tavLst>
                                    </p:anim>
                                    <p:anim calcmode="lin" valueType="num">
                                      <p:cBhvr>
                                        <p:cTn id="9" dur="500" fill="hold"/>
                                        <p:tgtEl>
                                          <p:spTgt spid="1096715"/>
                                        </p:tgtEl>
                                        <p:attrNameLst>
                                          <p:attrName>ppt_w</p:attrName>
                                        </p:attrNameLst>
                                      </p:cBhvr>
                                      <p:tavLst>
                                        <p:tav tm="0">
                                          <p:val>
                                            <p:strVal val="#ppt_w"/>
                                          </p:val>
                                        </p:tav>
                                        <p:tav tm="100000">
                                          <p:val>
                                            <p:strVal val="#ppt_w"/>
                                          </p:val>
                                        </p:tav>
                                      </p:tavLst>
                                    </p:anim>
                                    <p:anim calcmode="lin" valueType="num">
                                      <p:cBhvr>
                                        <p:cTn id="10" dur="500" fill="hold"/>
                                        <p:tgtEl>
                                          <p:spTgt spid="109671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671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2">
            <a:extLst>
              <a:ext uri="{FF2B5EF4-FFF2-40B4-BE49-F238E27FC236}">
                <a16:creationId xmlns:a16="http://schemas.microsoft.com/office/drawing/2014/main" id="{8DD41AE7-DC57-44A4-9BD7-61BD4B3E844D}"/>
              </a:ext>
            </a:extLst>
          </p:cNvPr>
          <p:cNvSpPr>
            <a:spLocks noChangeArrowheads="1"/>
          </p:cNvSpPr>
          <p:nvPr/>
        </p:nvSpPr>
        <p:spPr bwMode="auto">
          <a:xfrm>
            <a:off x="2916238" y="325438"/>
            <a:ext cx="2543175" cy="871537"/>
          </a:xfrm>
          <a:prstGeom prst="rect">
            <a:avLst/>
          </a:prstGeom>
          <a:noFill/>
          <a:ln>
            <a:noFill/>
          </a:ln>
          <a:effectLst>
            <a:prstShdw prst="shdw17" dist="17961" dir="2700000">
              <a:srgbClr val="646499">
                <a:alpha val="74997"/>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r>
              <a:rPr lang="zh-CN" altLang="en-US" sz="4400">
                <a:latin typeface="Times New Roman" panose="02020603050405020304" pitchFamily="18" charset="0"/>
                <a:ea typeface="黑体" panose="02010609060101010101" pitchFamily="49" charset="-122"/>
              </a:rPr>
              <a:t>三点说明</a:t>
            </a:r>
          </a:p>
        </p:txBody>
      </p:sp>
      <p:sp>
        <p:nvSpPr>
          <p:cNvPr id="1097731" name="Rectangle 3">
            <a:extLst>
              <a:ext uri="{FF2B5EF4-FFF2-40B4-BE49-F238E27FC236}">
                <a16:creationId xmlns:a16="http://schemas.microsoft.com/office/drawing/2014/main" id="{FB2518B5-2FD3-4068-B0D4-C4A7B48BA059}"/>
              </a:ext>
            </a:extLst>
          </p:cNvPr>
          <p:cNvSpPr>
            <a:spLocks noChangeArrowheads="1"/>
          </p:cNvSpPr>
          <p:nvPr/>
        </p:nvSpPr>
        <p:spPr bwMode="auto">
          <a:xfrm>
            <a:off x="611188" y="1617663"/>
            <a:ext cx="8243887"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AutoNum type="arabicParenR"/>
            </a:pPr>
            <a:r>
              <a:rPr lang="zh-CN" altLang="en-US" sz="2800">
                <a:latin typeface="Times New Roman" panose="02020603050405020304" pitchFamily="18" charset="0"/>
              </a:rPr>
              <a:t>以上是</a:t>
            </a:r>
            <a:r>
              <a:rPr lang="en-US" altLang="zh-CN" sz="2800">
                <a:latin typeface="Times New Roman" panose="02020603050405020304" pitchFamily="18" charset="0"/>
              </a:rPr>
              <a:t>Lex</a:t>
            </a:r>
            <a:r>
              <a:rPr lang="zh-CN" altLang="en-US" sz="2800">
                <a:latin typeface="Times New Roman" panose="02020603050405020304" pitchFamily="18" charset="0"/>
              </a:rPr>
              <a:t>的构造原理，虽然是原理性的，</a:t>
            </a:r>
          </a:p>
          <a:p>
            <a:pPr eaLnBrk="1" hangingPunct="1">
              <a:spcBef>
                <a:spcPct val="0"/>
              </a:spcBef>
              <a:buClrTx/>
              <a:buSzTx/>
              <a:buFont typeface="Arial" panose="020B0604020202020204" pitchFamily="34" charset="0"/>
              <a:buNone/>
            </a:pPr>
            <a:r>
              <a:rPr lang="zh-CN" altLang="en-US" sz="2800">
                <a:latin typeface="Times New Roman" panose="02020603050405020304" pitchFamily="18" charset="0"/>
              </a:rPr>
              <a:t>     但据此就不难将</a:t>
            </a:r>
            <a:r>
              <a:rPr lang="en-US" altLang="zh-CN" sz="2800">
                <a:latin typeface="Times New Roman" panose="02020603050405020304" pitchFamily="18" charset="0"/>
              </a:rPr>
              <a:t>Lex</a:t>
            </a:r>
            <a:r>
              <a:rPr lang="zh-CN" altLang="en-US" sz="2800">
                <a:latin typeface="Times New Roman" panose="02020603050405020304" pitchFamily="18" charset="0"/>
              </a:rPr>
              <a:t>构造出来。</a:t>
            </a:r>
          </a:p>
        </p:txBody>
      </p:sp>
      <p:sp>
        <p:nvSpPr>
          <p:cNvPr id="1097732" name="Rectangle 4">
            <a:extLst>
              <a:ext uri="{FF2B5EF4-FFF2-40B4-BE49-F238E27FC236}">
                <a16:creationId xmlns:a16="http://schemas.microsoft.com/office/drawing/2014/main" id="{BBCB7B70-03E8-4072-B022-54EDCB62BFE9}"/>
              </a:ext>
            </a:extLst>
          </p:cNvPr>
          <p:cNvSpPr>
            <a:spLocks noChangeArrowheads="1"/>
          </p:cNvSpPr>
          <p:nvPr/>
        </p:nvSpPr>
        <p:spPr bwMode="auto">
          <a:xfrm>
            <a:off x="539750" y="2954338"/>
            <a:ext cx="8202613"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AutoNum type="arabicParenR" startAt="2"/>
            </a:pPr>
            <a:r>
              <a:rPr lang="zh-CN" altLang="en-US" sz="2800">
                <a:latin typeface="Times New Roman" panose="02020603050405020304" pitchFamily="18" charset="0"/>
              </a:rPr>
              <a:t>所构造出来的</a:t>
            </a:r>
            <a:r>
              <a:rPr lang="en-US" altLang="zh-CN" sz="2800">
                <a:latin typeface="Times New Roman" panose="02020603050405020304" pitchFamily="18" charset="0"/>
              </a:rPr>
              <a:t>Lex</a:t>
            </a:r>
            <a:r>
              <a:rPr lang="zh-CN" altLang="en-US" sz="2800">
                <a:latin typeface="Times New Roman" panose="02020603050405020304" pitchFamily="18" charset="0"/>
              </a:rPr>
              <a:t>是一个通用的工具，</a:t>
            </a:r>
          </a:p>
          <a:p>
            <a:pPr eaLnBrk="1" hangingPunct="1">
              <a:spcBef>
                <a:spcPct val="0"/>
              </a:spcBef>
              <a:buClrTx/>
              <a:buSzTx/>
              <a:buFont typeface="Arial" panose="020B0604020202020204" pitchFamily="34" charset="0"/>
              <a:buNone/>
            </a:pPr>
            <a:r>
              <a:rPr lang="zh-CN" altLang="en-US" sz="2800">
                <a:latin typeface="Times New Roman" panose="02020603050405020304" pitchFamily="18" charset="0"/>
              </a:rPr>
              <a:t>    用它可以生成各种语言的词法分析程序，</a:t>
            </a:r>
          </a:p>
          <a:p>
            <a:pPr eaLnBrk="1" hangingPunct="1">
              <a:spcBef>
                <a:spcPct val="0"/>
              </a:spcBef>
              <a:buClrTx/>
              <a:buSzTx/>
              <a:buFont typeface="Arial" panose="020B0604020202020204" pitchFamily="34" charset="0"/>
              <a:buNone/>
            </a:pPr>
            <a:r>
              <a:rPr lang="zh-CN" altLang="en-US" sz="2800">
                <a:latin typeface="Times New Roman" panose="02020603050405020304" pitchFamily="18" charset="0"/>
              </a:rPr>
              <a:t>    只需要根据不同的语言书写不同的</a:t>
            </a:r>
            <a:r>
              <a:rPr lang="en-US" altLang="zh-CN" sz="2800">
                <a:latin typeface="Times New Roman" panose="02020603050405020304" pitchFamily="18" charset="0"/>
              </a:rPr>
              <a:t>LEX</a:t>
            </a:r>
            <a:r>
              <a:rPr lang="zh-CN" altLang="en-US" sz="2800">
                <a:latin typeface="Times New Roman" panose="02020603050405020304" pitchFamily="18" charset="0"/>
              </a:rPr>
              <a:t>源文件</a:t>
            </a:r>
          </a:p>
          <a:p>
            <a:pPr eaLnBrk="1" hangingPunct="1">
              <a:spcBef>
                <a:spcPct val="0"/>
              </a:spcBef>
              <a:buClrTx/>
              <a:buSzTx/>
              <a:buFont typeface="Arial" panose="020B0604020202020204" pitchFamily="34" charset="0"/>
              <a:buNone/>
            </a:pPr>
            <a:r>
              <a:rPr lang="zh-CN" altLang="en-US" sz="2800">
                <a:latin typeface="Times New Roman" panose="02020603050405020304" pitchFamily="18" charset="0"/>
              </a:rPr>
              <a:t>    就可以了。</a:t>
            </a:r>
          </a:p>
        </p:txBody>
      </p:sp>
      <p:sp>
        <p:nvSpPr>
          <p:cNvPr id="1097733" name="Rectangle 5">
            <a:extLst>
              <a:ext uri="{FF2B5EF4-FFF2-40B4-BE49-F238E27FC236}">
                <a16:creationId xmlns:a16="http://schemas.microsoft.com/office/drawing/2014/main" id="{CC0D87C3-C602-4E24-B972-A59420BDE311}"/>
              </a:ext>
            </a:extLst>
          </p:cNvPr>
          <p:cNvSpPr>
            <a:spLocks noChangeArrowheads="1"/>
          </p:cNvSpPr>
          <p:nvPr/>
        </p:nvSpPr>
        <p:spPr bwMode="auto">
          <a:xfrm>
            <a:off x="539750" y="4899025"/>
            <a:ext cx="838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AutoNum type="arabicParenR" startAt="3"/>
            </a:pPr>
            <a:r>
              <a:rPr lang="en-US" altLang="zh-CN" sz="2800">
                <a:latin typeface="Times New Roman" panose="02020603050405020304" pitchFamily="18" charset="0"/>
              </a:rPr>
              <a:t>Lex</a:t>
            </a:r>
            <a:r>
              <a:rPr lang="zh-CN" altLang="en-US" sz="2800">
                <a:latin typeface="Times New Roman" panose="02020603050405020304" pitchFamily="18" charset="0"/>
              </a:rPr>
              <a:t>不但能自动生成词法分析器，</a:t>
            </a:r>
          </a:p>
          <a:p>
            <a:pPr eaLnBrk="1" hangingPunct="1">
              <a:spcBef>
                <a:spcPct val="0"/>
              </a:spcBef>
              <a:buClrTx/>
              <a:buSzTx/>
              <a:buFont typeface="Arial" panose="020B0604020202020204" pitchFamily="34" charset="0"/>
              <a:buNone/>
            </a:pPr>
            <a:r>
              <a:rPr lang="zh-CN" altLang="en-US" sz="2800">
                <a:latin typeface="Times New Roman" panose="02020603050405020304" pitchFamily="18" charset="0"/>
              </a:rPr>
              <a:t>    而且也可以产生多种模式识别器及文本编辑程序等</a:t>
            </a:r>
          </a:p>
        </p:txBody>
      </p:sp>
      <p:sp>
        <p:nvSpPr>
          <p:cNvPr id="9" name="灯片编号占位符 5">
            <a:extLst>
              <a:ext uri="{FF2B5EF4-FFF2-40B4-BE49-F238E27FC236}">
                <a16:creationId xmlns:a16="http://schemas.microsoft.com/office/drawing/2014/main" id="{0DA52AFF-858A-4FBB-90CE-9D1EB23BD632}"/>
              </a:ext>
            </a:extLst>
          </p:cNvPr>
          <p:cNvSpPr txBox="1">
            <a:spLocks noChangeArrowheads="1"/>
          </p:cNvSpPr>
          <p:nvPr/>
        </p:nvSpPr>
        <p:spPr bwMode="auto">
          <a:xfrm>
            <a:off x="7740352" y="295275"/>
            <a:ext cx="745752"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lstStyle>
            <a:defPPr>
              <a:defRPr lang="zh-CN"/>
            </a:defPPr>
            <a:lvl1pPr marL="0" indent="0" algn="ctr" rtl="0" eaLnBrk="0" fontAlgn="base" hangingPunct="0">
              <a:spcBef>
                <a:spcPct val="20000"/>
              </a:spcBef>
              <a:spcAft>
                <a:spcPct val="0"/>
              </a:spcAft>
              <a:buClr>
                <a:schemeClr val="folHlink"/>
              </a:buClr>
              <a:buSzPct val="60000"/>
              <a:buFont typeface="Wingdings" panose="05000000000000000000" pitchFamily="2" charset="2"/>
              <a:buChar char="n"/>
              <a:defRPr sz="3200" b="1" i="0" kern="1200">
                <a:solidFill>
                  <a:schemeClr val="tx1"/>
                </a:solidFill>
                <a:latin typeface="Tahoma" panose="020B0604030504040204" pitchFamily="34" charset="0"/>
                <a:ea typeface="楷体_GB2312" pitchFamily="49"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Tahoma" panose="020B0604030504040204" pitchFamily="34" charset="0"/>
                <a:ea typeface="楷体_GB2312" pitchFamily="49" charset="-122"/>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kern="1200">
                <a:solidFill>
                  <a:schemeClr val="tx1"/>
                </a:solidFill>
                <a:latin typeface="Tahoma" panose="020B0604030504040204" pitchFamily="34" charset="0"/>
                <a:ea typeface="楷体_GB2312" pitchFamily="49" charset="-122"/>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9pPr>
          </a:lstStyle>
          <a:p>
            <a:pPr>
              <a:buFont typeface="Wingdings" panose="05000000000000000000" pitchFamily="2" charset="2"/>
              <a:buNone/>
            </a:pPr>
            <a:fld id="{ADA1EADC-4E2C-4E46-BA55-AF355FB637A2}" type="slidenum">
              <a:rPr lang="en-US" altLang="zh-CN" smtClean="0"/>
              <a:pPr>
                <a:buFont typeface="Wingdings" panose="05000000000000000000" pitchFamily="2" charset="2"/>
                <a:buNone/>
              </a:pPr>
              <a:t>46</a:t>
            </a:fld>
            <a:endParaRPr lang="zh-CN"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97731"/>
                                        </p:tgtEl>
                                        <p:attrNameLst>
                                          <p:attrName>style.visibility</p:attrName>
                                        </p:attrNameLst>
                                      </p:cBhvr>
                                      <p:to>
                                        <p:strVal val="visible"/>
                                      </p:to>
                                    </p:set>
                                    <p:animEffect transition="in" filter="dissolve">
                                      <p:cBhvr>
                                        <p:cTn id="7" dur="500"/>
                                        <p:tgtEl>
                                          <p:spTgt spid="10977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97732"/>
                                        </p:tgtEl>
                                        <p:attrNameLst>
                                          <p:attrName>style.visibility</p:attrName>
                                        </p:attrNameLst>
                                      </p:cBhvr>
                                      <p:to>
                                        <p:strVal val="visible"/>
                                      </p:to>
                                    </p:set>
                                    <p:animEffect transition="in" filter="blinds(horizontal)">
                                      <p:cBhvr>
                                        <p:cTn id="12" dur="500"/>
                                        <p:tgtEl>
                                          <p:spTgt spid="10977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5" fill="hold" grpId="0" nodeType="clickEffect">
                                  <p:stCondLst>
                                    <p:cond delay="0"/>
                                  </p:stCondLst>
                                  <p:childTnLst>
                                    <p:set>
                                      <p:cBhvr>
                                        <p:cTn id="16" dur="1" fill="hold">
                                          <p:stCondLst>
                                            <p:cond delay="0"/>
                                          </p:stCondLst>
                                        </p:cTn>
                                        <p:tgtEl>
                                          <p:spTgt spid="1097733"/>
                                        </p:tgtEl>
                                        <p:attrNameLst>
                                          <p:attrName>style.visibility</p:attrName>
                                        </p:attrNameLst>
                                      </p:cBhvr>
                                      <p:to>
                                        <p:strVal val="visible"/>
                                      </p:to>
                                    </p:set>
                                    <p:animEffect transition="in" filter="checkerboard(down)">
                                      <p:cBhvr>
                                        <p:cTn id="17" dur="500"/>
                                        <p:tgtEl>
                                          <p:spTgt spid="10977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7731" grpId="0"/>
      <p:bldP spid="1097732" grpId="0"/>
      <p:bldP spid="109773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a:extLst>
              <a:ext uri="{FF2B5EF4-FFF2-40B4-BE49-F238E27FC236}">
                <a16:creationId xmlns:a16="http://schemas.microsoft.com/office/drawing/2014/main" id="{C4FA5E4E-02F0-426F-909E-FF09BE4A5E8D}"/>
              </a:ext>
            </a:extLst>
          </p:cNvPr>
          <p:cNvSpPr>
            <a:spLocks noGrp="1" noChangeArrowheads="1"/>
          </p:cNvSpPr>
          <p:nvPr>
            <p:ph type="title" idx="4294967295"/>
          </p:nvPr>
        </p:nvSpPr>
        <p:spPr>
          <a:xfrm>
            <a:off x="0" y="401638"/>
            <a:ext cx="3495675" cy="795337"/>
          </a:xfrm>
        </p:spPr>
        <p:txBody>
          <a:bodyPr anchor="ctr"/>
          <a:lstStyle/>
          <a:p>
            <a:pPr eaLnBrk="1" hangingPunct="1"/>
            <a:r>
              <a:rPr lang="zh-CN" altLang="en-US">
                <a:latin typeface="Times New Roman" panose="02020603050405020304" pitchFamily="18" charset="0"/>
              </a:rPr>
              <a:t>本章小结</a:t>
            </a:r>
          </a:p>
        </p:txBody>
      </p:sp>
      <p:sp>
        <p:nvSpPr>
          <p:cNvPr id="1098755" name="Rectangle 3">
            <a:extLst>
              <a:ext uri="{FF2B5EF4-FFF2-40B4-BE49-F238E27FC236}">
                <a16:creationId xmlns:a16="http://schemas.microsoft.com/office/drawing/2014/main" id="{A5FBC721-BDD7-4528-8D41-AFBA002E6289}"/>
              </a:ext>
            </a:extLst>
          </p:cNvPr>
          <p:cNvSpPr>
            <a:spLocks noGrp="1" noChangeArrowheads="1"/>
          </p:cNvSpPr>
          <p:nvPr>
            <p:ph type="body" idx="4294967295"/>
          </p:nvPr>
        </p:nvSpPr>
        <p:spPr>
          <a:xfrm>
            <a:off x="430213" y="1844675"/>
            <a:ext cx="8713787" cy="4248150"/>
          </a:xfrm>
        </p:spPr>
        <p:txBody>
          <a:bodyPr/>
          <a:lstStyle/>
          <a:p>
            <a:pPr marL="609600" indent="-609600" eaLnBrk="1" hangingPunct="1">
              <a:lnSpc>
                <a:spcPct val="80000"/>
              </a:lnSpc>
            </a:pPr>
            <a:r>
              <a:rPr lang="zh-CN" altLang="en-US">
                <a:latin typeface="楷体_GB2312" pitchFamily="49" charset="-122"/>
              </a:rPr>
              <a:t>词法分析器接收表示源程序的</a:t>
            </a:r>
            <a:r>
              <a:rPr lang="zh-CN" altLang="en-US">
                <a:latin typeface="Arial" panose="020B0604020202020204" pitchFamily="34" charset="0"/>
              </a:rPr>
              <a:t>“</a:t>
            </a:r>
            <a:r>
              <a:rPr lang="zh-CN" altLang="en-US">
                <a:latin typeface="楷体_GB2312" pitchFamily="49" charset="-122"/>
              </a:rPr>
              <a:t>平滑字符流</a:t>
            </a:r>
            <a:r>
              <a:rPr lang="zh-CN" altLang="en-US">
                <a:latin typeface="Arial" panose="020B0604020202020204" pitchFamily="34" charset="0"/>
              </a:rPr>
              <a:t>”</a:t>
            </a:r>
            <a:r>
              <a:rPr lang="zh-CN" altLang="en-US">
                <a:latin typeface="楷体_GB2312" pitchFamily="49" charset="-122"/>
              </a:rPr>
              <a:t>，输出与之等价的单词序列；</a:t>
            </a:r>
          </a:p>
          <a:p>
            <a:pPr marL="609600" indent="-609600" eaLnBrk="1" hangingPunct="1">
              <a:lnSpc>
                <a:spcPct val="80000"/>
              </a:lnSpc>
            </a:pPr>
            <a:endParaRPr lang="zh-CN" altLang="en-US">
              <a:latin typeface="楷体_GB2312" pitchFamily="49" charset="-122"/>
            </a:endParaRPr>
          </a:p>
          <a:p>
            <a:pPr marL="609600" indent="-609600" eaLnBrk="1" hangingPunct="1">
              <a:lnSpc>
                <a:spcPct val="80000"/>
              </a:lnSpc>
            </a:pPr>
            <a:r>
              <a:rPr lang="zh-CN" altLang="en-US">
                <a:latin typeface="楷体_GB2312" pitchFamily="49" charset="-122"/>
              </a:rPr>
              <a:t>单词被分成多个种类，并被表示成</a:t>
            </a:r>
            <a:r>
              <a:rPr lang="en-US" altLang="zh-CN">
                <a:latin typeface="楷体_GB2312" pitchFamily="49" charset="-122"/>
              </a:rPr>
              <a:t>(</a:t>
            </a:r>
            <a:r>
              <a:rPr lang="zh-CN" altLang="en-US">
                <a:latin typeface="楷体_GB2312" pitchFamily="49" charset="-122"/>
              </a:rPr>
              <a:t>种别，属性值</a:t>
            </a:r>
            <a:r>
              <a:rPr lang="en-US" altLang="zh-CN">
                <a:latin typeface="楷体_GB2312" pitchFamily="49" charset="-122"/>
              </a:rPr>
              <a:t>)</a:t>
            </a:r>
            <a:r>
              <a:rPr lang="zh-CN" altLang="en-US">
                <a:latin typeface="楷体_GB2312" pitchFamily="49" charset="-122"/>
              </a:rPr>
              <a:t>的二元组形式；</a:t>
            </a:r>
          </a:p>
          <a:p>
            <a:pPr marL="609600" indent="-609600" eaLnBrk="1" hangingPunct="1">
              <a:lnSpc>
                <a:spcPct val="80000"/>
              </a:lnSpc>
            </a:pPr>
            <a:endParaRPr lang="zh-CN" altLang="en-US">
              <a:latin typeface="楷体_GB2312" pitchFamily="49" charset="-122"/>
            </a:endParaRPr>
          </a:p>
          <a:p>
            <a:pPr marL="609600" indent="-609600" eaLnBrk="1" hangingPunct="1">
              <a:lnSpc>
                <a:spcPct val="80000"/>
              </a:lnSpc>
            </a:pPr>
            <a:r>
              <a:rPr lang="zh-CN" altLang="en-US">
                <a:latin typeface="楷体_GB2312" pitchFamily="49" charset="-122"/>
              </a:rPr>
              <a:t>为了提高效率，词法分析器使用缓冲技术，而且在将字符流读入缓冲区时，是经过剔除注解、无用空白符等预处理后的结果；</a:t>
            </a:r>
          </a:p>
        </p:txBody>
      </p:sp>
      <p:sp>
        <p:nvSpPr>
          <p:cNvPr id="5" name="灯片编号占位符 5">
            <a:extLst>
              <a:ext uri="{FF2B5EF4-FFF2-40B4-BE49-F238E27FC236}">
                <a16:creationId xmlns:a16="http://schemas.microsoft.com/office/drawing/2014/main" id="{8C27CD0A-B0EA-4841-9FA7-F7FF39EE11CC}"/>
              </a:ext>
            </a:extLst>
          </p:cNvPr>
          <p:cNvSpPr txBox="1">
            <a:spLocks noChangeArrowheads="1"/>
          </p:cNvSpPr>
          <p:nvPr/>
        </p:nvSpPr>
        <p:spPr bwMode="auto">
          <a:xfrm>
            <a:off x="7740352" y="295275"/>
            <a:ext cx="745752"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lstStyle>
            <a:defPPr>
              <a:defRPr lang="zh-CN"/>
            </a:defPPr>
            <a:lvl1pPr marL="0" indent="0" algn="ctr" rtl="0" eaLnBrk="0" fontAlgn="base" hangingPunct="0">
              <a:spcBef>
                <a:spcPct val="20000"/>
              </a:spcBef>
              <a:spcAft>
                <a:spcPct val="0"/>
              </a:spcAft>
              <a:buClr>
                <a:schemeClr val="folHlink"/>
              </a:buClr>
              <a:buSzPct val="60000"/>
              <a:buFont typeface="Wingdings" panose="05000000000000000000" pitchFamily="2" charset="2"/>
              <a:buChar char="n"/>
              <a:defRPr sz="3200" b="1" i="0" kern="1200">
                <a:solidFill>
                  <a:schemeClr val="tx1"/>
                </a:solidFill>
                <a:latin typeface="Tahoma" panose="020B0604030504040204" pitchFamily="34" charset="0"/>
                <a:ea typeface="楷体_GB2312" pitchFamily="49"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Tahoma" panose="020B0604030504040204" pitchFamily="34" charset="0"/>
                <a:ea typeface="楷体_GB2312" pitchFamily="49" charset="-122"/>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kern="1200">
                <a:solidFill>
                  <a:schemeClr val="tx1"/>
                </a:solidFill>
                <a:latin typeface="Tahoma" panose="020B0604030504040204" pitchFamily="34" charset="0"/>
                <a:ea typeface="楷体_GB2312" pitchFamily="49" charset="-122"/>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9pPr>
          </a:lstStyle>
          <a:p>
            <a:pPr>
              <a:buFont typeface="Wingdings" panose="05000000000000000000" pitchFamily="2" charset="2"/>
              <a:buNone/>
            </a:pPr>
            <a:fld id="{ADA1EADC-4E2C-4E46-BA55-AF355FB637A2}" type="slidenum">
              <a:rPr lang="en-US" altLang="zh-CN" smtClean="0"/>
              <a:pPr>
                <a:buFont typeface="Wingdings" panose="05000000000000000000" pitchFamily="2" charset="2"/>
                <a:buNone/>
              </a:pPr>
              <a:t>47</a:t>
            </a:fld>
            <a:endParaRPr lang="zh-CN"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98755">
                                            <p:txEl>
                                              <p:pRg st="0" end="0"/>
                                            </p:txEl>
                                          </p:spTgt>
                                        </p:tgtEl>
                                        <p:attrNameLst>
                                          <p:attrName>style.visibility</p:attrName>
                                        </p:attrNameLst>
                                      </p:cBhvr>
                                      <p:to>
                                        <p:strVal val="visible"/>
                                      </p:to>
                                    </p:set>
                                    <p:animEffect transition="in" filter="blinds(horizontal)">
                                      <p:cBhvr>
                                        <p:cTn id="7" dur="500"/>
                                        <p:tgtEl>
                                          <p:spTgt spid="10987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98755">
                                            <p:txEl>
                                              <p:pRg st="2" end="2"/>
                                            </p:txEl>
                                          </p:spTgt>
                                        </p:tgtEl>
                                        <p:attrNameLst>
                                          <p:attrName>style.visibility</p:attrName>
                                        </p:attrNameLst>
                                      </p:cBhvr>
                                      <p:to>
                                        <p:strVal val="visible"/>
                                      </p:to>
                                    </p:set>
                                    <p:animEffect transition="in" filter="blinds(horizontal)">
                                      <p:cBhvr>
                                        <p:cTn id="12" dur="500"/>
                                        <p:tgtEl>
                                          <p:spTgt spid="109875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98755">
                                            <p:txEl>
                                              <p:pRg st="4" end="4"/>
                                            </p:txEl>
                                          </p:spTgt>
                                        </p:tgtEl>
                                        <p:attrNameLst>
                                          <p:attrName>style.visibility</p:attrName>
                                        </p:attrNameLst>
                                      </p:cBhvr>
                                      <p:to>
                                        <p:strVal val="visible"/>
                                      </p:to>
                                    </p:set>
                                    <p:animEffect transition="in" filter="blinds(horizontal)">
                                      <p:cBhvr>
                                        <p:cTn id="17" dur="500"/>
                                        <p:tgtEl>
                                          <p:spTgt spid="10987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8755"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a:extLst>
              <a:ext uri="{FF2B5EF4-FFF2-40B4-BE49-F238E27FC236}">
                <a16:creationId xmlns:a16="http://schemas.microsoft.com/office/drawing/2014/main" id="{C5E6C267-7379-47AA-A0DB-D375BEF34655}"/>
              </a:ext>
            </a:extLst>
          </p:cNvPr>
          <p:cNvSpPr>
            <a:spLocks noGrp="1" noChangeArrowheads="1"/>
          </p:cNvSpPr>
          <p:nvPr>
            <p:ph type="title" idx="4294967295"/>
          </p:nvPr>
        </p:nvSpPr>
        <p:spPr>
          <a:xfrm>
            <a:off x="0" y="333375"/>
            <a:ext cx="3495675" cy="795338"/>
          </a:xfrm>
        </p:spPr>
        <p:txBody>
          <a:bodyPr anchor="ctr"/>
          <a:lstStyle/>
          <a:p>
            <a:pPr eaLnBrk="1" hangingPunct="1"/>
            <a:r>
              <a:rPr lang="zh-CN" altLang="en-US">
                <a:latin typeface="Times New Roman" panose="02020603050405020304" pitchFamily="18" charset="0"/>
              </a:rPr>
              <a:t>本章小结</a:t>
            </a:r>
          </a:p>
        </p:txBody>
      </p:sp>
      <p:sp>
        <p:nvSpPr>
          <p:cNvPr id="2912259" name="Rectangle 3">
            <a:extLst>
              <a:ext uri="{FF2B5EF4-FFF2-40B4-BE49-F238E27FC236}">
                <a16:creationId xmlns:a16="http://schemas.microsoft.com/office/drawing/2014/main" id="{528B10E0-B94B-4510-BAD0-B348765EBB0D}"/>
              </a:ext>
            </a:extLst>
          </p:cNvPr>
          <p:cNvSpPr>
            <a:spLocks noGrp="1" noChangeArrowheads="1"/>
          </p:cNvSpPr>
          <p:nvPr>
            <p:ph type="body" idx="4294967295"/>
          </p:nvPr>
        </p:nvSpPr>
        <p:spPr>
          <a:xfrm>
            <a:off x="0" y="1557338"/>
            <a:ext cx="8642350" cy="4751387"/>
          </a:xfrm>
        </p:spPr>
        <p:txBody>
          <a:bodyPr/>
          <a:lstStyle/>
          <a:p>
            <a:pPr marL="609600" indent="-609600" eaLnBrk="1" hangingPunct="1">
              <a:lnSpc>
                <a:spcPct val="80000"/>
              </a:lnSpc>
            </a:pPr>
            <a:r>
              <a:rPr lang="zh-CN" altLang="en-US">
                <a:latin typeface="楷体_GB2312" pitchFamily="49" charset="-122"/>
              </a:rPr>
              <a:t>单词的识别相当于正则语言的识别；</a:t>
            </a:r>
          </a:p>
          <a:p>
            <a:pPr marL="609600" indent="-609600" eaLnBrk="1" hangingPunct="1">
              <a:lnSpc>
                <a:spcPct val="80000"/>
              </a:lnSpc>
            </a:pPr>
            <a:r>
              <a:rPr lang="zh-CN" altLang="en-US">
                <a:latin typeface="楷体_GB2312" pitchFamily="49" charset="-122"/>
              </a:rPr>
              <a:t>词法的等价描述形式有正则文法、有穷状态自动机、正则表达式，其中有穷状态自动机可以用状态转换图表示；</a:t>
            </a:r>
          </a:p>
          <a:p>
            <a:pPr marL="609600" indent="-609600" eaLnBrk="1" hangingPunct="1">
              <a:lnSpc>
                <a:spcPct val="80000"/>
              </a:lnSpc>
            </a:pPr>
            <a:r>
              <a:rPr lang="zh-CN" altLang="en-US">
                <a:latin typeface="楷体_GB2312" pitchFamily="49" charset="-122"/>
              </a:rPr>
              <a:t>实现词法分析器时状态转换图是一个很好的设计工具，根据该图，容易构造出相应的分析程序；</a:t>
            </a:r>
          </a:p>
          <a:p>
            <a:pPr marL="609600" indent="-609600" eaLnBrk="1" hangingPunct="1">
              <a:lnSpc>
                <a:spcPct val="80000"/>
              </a:lnSpc>
            </a:pPr>
            <a:r>
              <a:rPr lang="zh-CN" altLang="en-US">
                <a:latin typeface="楷体_GB2312" pitchFamily="49" charset="-122"/>
              </a:rPr>
              <a:t>使用恰当的形式化描述，可以实现词法分析器的自动生成，</a:t>
            </a:r>
            <a:r>
              <a:rPr lang="en-US" altLang="zh-CN">
                <a:latin typeface="楷体_GB2312" pitchFamily="49" charset="-122"/>
              </a:rPr>
              <a:t>Lex</a:t>
            </a:r>
            <a:r>
              <a:rPr lang="zh-CN" altLang="en-US">
                <a:latin typeface="楷体_GB2312" pitchFamily="49" charset="-122"/>
              </a:rPr>
              <a:t>就是一种自动生成工具。</a:t>
            </a:r>
          </a:p>
        </p:txBody>
      </p:sp>
      <p:sp>
        <p:nvSpPr>
          <p:cNvPr id="5" name="灯片编号占位符 5">
            <a:extLst>
              <a:ext uri="{FF2B5EF4-FFF2-40B4-BE49-F238E27FC236}">
                <a16:creationId xmlns:a16="http://schemas.microsoft.com/office/drawing/2014/main" id="{9AAD0818-C811-439C-9D55-2E91DA04D270}"/>
              </a:ext>
            </a:extLst>
          </p:cNvPr>
          <p:cNvSpPr txBox="1">
            <a:spLocks noChangeArrowheads="1"/>
          </p:cNvSpPr>
          <p:nvPr/>
        </p:nvSpPr>
        <p:spPr bwMode="auto">
          <a:xfrm>
            <a:off x="7740352" y="295275"/>
            <a:ext cx="745752"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lstStyle>
            <a:defPPr>
              <a:defRPr lang="zh-CN"/>
            </a:defPPr>
            <a:lvl1pPr marL="0" indent="0" algn="ctr" rtl="0" eaLnBrk="0" fontAlgn="base" hangingPunct="0">
              <a:spcBef>
                <a:spcPct val="20000"/>
              </a:spcBef>
              <a:spcAft>
                <a:spcPct val="0"/>
              </a:spcAft>
              <a:buClr>
                <a:schemeClr val="folHlink"/>
              </a:buClr>
              <a:buSzPct val="60000"/>
              <a:buFont typeface="Wingdings" panose="05000000000000000000" pitchFamily="2" charset="2"/>
              <a:buChar char="n"/>
              <a:defRPr sz="3200" b="1" i="0" kern="1200">
                <a:solidFill>
                  <a:schemeClr val="tx1"/>
                </a:solidFill>
                <a:latin typeface="Tahoma" panose="020B0604030504040204" pitchFamily="34" charset="0"/>
                <a:ea typeface="楷体_GB2312" pitchFamily="49"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Tahoma" panose="020B0604030504040204" pitchFamily="34" charset="0"/>
                <a:ea typeface="楷体_GB2312" pitchFamily="49" charset="-122"/>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kern="1200">
                <a:solidFill>
                  <a:schemeClr val="tx1"/>
                </a:solidFill>
                <a:latin typeface="Tahoma" panose="020B0604030504040204" pitchFamily="34" charset="0"/>
                <a:ea typeface="楷体_GB2312" pitchFamily="49" charset="-122"/>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9pPr>
          </a:lstStyle>
          <a:p>
            <a:pPr>
              <a:buFont typeface="Wingdings" panose="05000000000000000000" pitchFamily="2" charset="2"/>
              <a:buNone/>
            </a:pPr>
            <a:fld id="{ADA1EADC-4E2C-4E46-BA55-AF355FB637A2}" type="slidenum">
              <a:rPr lang="en-US" altLang="zh-CN" smtClean="0"/>
              <a:pPr>
                <a:buFont typeface="Wingdings" panose="05000000000000000000" pitchFamily="2" charset="2"/>
                <a:buNone/>
              </a:pPr>
              <a:t>48</a:t>
            </a:fld>
            <a:endParaRPr lang="zh-CN"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12259">
                                            <p:txEl>
                                              <p:pRg st="0" end="0"/>
                                            </p:txEl>
                                          </p:spTgt>
                                        </p:tgtEl>
                                        <p:attrNameLst>
                                          <p:attrName>style.visibility</p:attrName>
                                        </p:attrNameLst>
                                      </p:cBhvr>
                                      <p:to>
                                        <p:strVal val="visible"/>
                                      </p:to>
                                    </p:set>
                                    <p:animEffect transition="in" filter="fade">
                                      <p:cBhvr>
                                        <p:cTn id="7" dur="500"/>
                                        <p:tgtEl>
                                          <p:spTgt spid="29122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12259">
                                            <p:txEl>
                                              <p:pRg st="1" end="1"/>
                                            </p:txEl>
                                          </p:spTgt>
                                        </p:tgtEl>
                                        <p:attrNameLst>
                                          <p:attrName>style.visibility</p:attrName>
                                        </p:attrNameLst>
                                      </p:cBhvr>
                                      <p:to>
                                        <p:strVal val="visible"/>
                                      </p:to>
                                    </p:set>
                                    <p:animEffect transition="in" filter="fade">
                                      <p:cBhvr>
                                        <p:cTn id="12" dur="500"/>
                                        <p:tgtEl>
                                          <p:spTgt spid="29122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912259">
                                            <p:txEl>
                                              <p:pRg st="2" end="2"/>
                                            </p:txEl>
                                          </p:spTgt>
                                        </p:tgtEl>
                                        <p:attrNameLst>
                                          <p:attrName>style.visibility</p:attrName>
                                        </p:attrNameLst>
                                      </p:cBhvr>
                                      <p:to>
                                        <p:strVal val="visible"/>
                                      </p:to>
                                    </p:set>
                                    <p:animEffect transition="in" filter="fade">
                                      <p:cBhvr>
                                        <p:cTn id="17" dur="500"/>
                                        <p:tgtEl>
                                          <p:spTgt spid="29122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912259">
                                            <p:txEl>
                                              <p:pRg st="3" end="3"/>
                                            </p:txEl>
                                          </p:spTgt>
                                        </p:tgtEl>
                                        <p:attrNameLst>
                                          <p:attrName>style.visibility</p:attrName>
                                        </p:attrNameLst>
                                      </p:cBhvr>
                                      <p:to>
                                        <p:strVal val="visible"/>
                                      </p:to>
                                    </p:set>
                                    <p:animEffect transition="in" filter="fade">
                                      <p:cBhvr>
                                        <p:cTn id="22" dur="500"/>
                                        <p:tgtEl>
                                          <p:spTgt spid="29122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2259"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0DEA66A-4B72-4608-BBFB-25B0B4DC04C2}"/>
              </a:ext>
            </a:extLst>
          </p:cNvPr>
          <p:cNvSpPr>
            <a:spLocks noGrp="1"/>
          </p:cNvSpPr>
          <p:nvPr>
            <p:ph type="sldNum" sz="quarter" idx="12"/>
          </p:nvPr>
        </p:nvSpPr>
        <p:spPr/>
        <p:txBody>
          <a:bodyPr/>
          <a:lstStyle/>
          <a:p>
            <a:fld id="{CEE6DC8A-EE1B-4E98-8537-CA8875BD724B}" type="slidenum">
              <a:rPr lang="en-US" altLang="zh-CN" smtClean="0"/>
              <a:pPr/>
              <a:t>5</a:t>
            </a:fld>
            <a:endParaRPr lang="zh-CN" altLang="en-US"/>
          </a:p>
        </p:txBody>
      </p:sp>
      <p:sp>
        <p:nvSpPr>
          <p:cNvPr id="3" name="矩形: 圆角 2">
            <a:extLst>
              <a:ext uri="{FF2B5EF4-FFF2-40B4-BE49-F238E27FC236}">
                <a16:creationId xmlns:a16="http://schemas.microsoft.com/office/drawing/2014/main" id="{B612EF58-C68B-4836-B201-4494EF28EE5E}"/>
              </a:ext>
            </a:extLst>
          </p:cNvPr>
          <p:cNvSpPr/>
          <p:nvPr/>
        </p:nvSpPr>
        <p:spPr>
          <a:xfrm>
            <a:off x="1547664" y="1628800"/>
            <a:ext cx="195371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正则文法</a:t>
            </a:r>
          </a:p>
        </p:txBody>
      </p:sp>
      <p:sp>
        <p:nvSpPr>
          <p:cNvPr id="4" name="矩形: 圆角 3">
            <a:extLst>
              <a:ext uri="{FF2B5EF4-FFF2-40B4-BE49-F238E27FC236}">
                <a16:creationId xmlns:a16="http://schemas.microsoft.com/office/drawing/2014/main" id="{113A4E6D-FA2C-47DA-B4B8-2A37CA04D967}"/>
              </a:ext>
            </a:extLst>
          </p:cNvPr>
          <p:cNvSpPr/>
          <p:nvPr/>
        </p:nvSpPr>
        <p:spPr>
          <a:xfrm>
            <a:off x="1547664" y="2924944"/>
            <a:ext cx="195371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正则表达式</a:t>
            </a:r>
          </a:p>
        </p:txBody>
      </p:sp>
      <p:sp>
        <p:nvSpPr>
          <p:cNvPr id="5" name="矩形: 圆角 4">
            <a:extLst>
              <a:ext uri="{FF2B5EF4-FFF2-40B4-BE49-F238E27FC236}">
                <a16:creationId xmlns:a16="http://schemas.microsoft.com/office/drawing/2014/main" id="{7242909B-DA1E-4A29-BD83-771583D78043}"/>
              </a:ext>
            </a:extLst>
          </p:cNvPr>
          <p:cNvSpPr/>
          <p:nvPr/>
        </p:nvSpPr>
        <p:spPr>
          <a:xfrm>
            <a:off x="1547664" y="4221088"/>
            <a:ext cx="195371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有限自动机</a:t>
            </a:r>
          </a:p>
        </p:txBody>
      </p:sp>
      <p:cxnSp>
        <p:nvCxnSpPr>
          <p:cNvPr id="7" name="直接箭头连接符 6">
            <a:extLst>
              <a:ext uri="{FF2B5EF4-FFF2-40B4-BE49-F238E27FC236}">
                <a16:creationId xmlns:a16="http://schemas.microsoft.com/office/drawing/2014/main" id="{092FA021-6BB4-40EB-91AF-C26F9B6A09FC}"/>
              </a:ext>
            </a:extLst>
          </p:cNvPr>
          <p:cNvCxnSpPr/>
          <p:nvPr/>
        </p:nvCxnSpPr>
        <p:spPr>
          <a:xfrm flipV="1">
            <a:off x="2267744" y="2276872"/>
            <a:ext cx="0" cy="6480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A167B589-0A29-474A-8324-F004B339D19E}"/>
              </a:ext>
            </a:extLst>
          </p:cNvPr>
          <p:cNvCxnSpPr>
            <a:cxnSpLocks/>
          </p:cNvCxnSpPr>
          <p:nvPr/>
        </p:nvCxnSpPr>
        <p:spPr>
          <a:xfrm>
            <a:off x="2771800" y="2276872"/>
            <a:ext cx="0" cy="6480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左大括号 11">
            <a:extLst>
              <a:ext uri="{FF2B5EF4-FFF2-40B4-BE49-F238E27FC236}">
                <a16:creationId xmlns:a16="http://schemas.microsoft.com/office/drawing/2014/main" id="{3718AC74-93D7-4504-9D9A-52E89EC08241}"/>
              </a:ext>
            </a:extLst>
          </p:cNvPr>
          <p:cNvSpPr/>
          <p:nvPr/>
        </p:nvSpPr>
        <p:spPr>
          <a:xfrm>
            <a:off x="3635896" y="4105389"/>
            <a:ext cx="281992" cy="921945"/>
          </a:xfrm>
          <a:prstGeom prst="leftBrace">
            <a:avLst/>
          </a:prstGeom>
          <a:ln w="28575">
            <a:solidFill>
              <a:schemeClr val="tx1"/>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CF219084-A4F0-4B28-ABFF-21D0D0D52D8A}"/>
              </a:ext>
            </a:extLst>
          </p:cNvPr>
          <p:cNvSpPr txBox="1"/>
          <p:nvPr/>
        </p:nvSpPr>
        <p:spPr>
          <a:xfrm>
            <a:off x="4022814" y="3859167"/>
            <a:ext cx="1152128" cy="492443"/>
          </a:xfrm>
          <a:prstGeom prst="rect">
            <a:avLst/>
          </a:prstGeom>
          <a:noFill/>
        </p:spPr>
        <p:txBody>
          <a:bodyPr wrap="square" rtlCol="0">
            <a:spAutoFit/>
          </a:bodyPr>
          <a:lstStyle/>
          <a:p>
            <a:r>
              <a:rPr lang="en-US" altLang="zh-CN" dirty="0"/>
              <a:t>DFA</a:t>
            </a:r>
            <a:endParaRPr lang="zh-CN" altLang="en-US" dirty="0"/>
          </a:p>
        </p:txBody>
      </p:sp>
      <p:sp>
        <p:nvSpPr>
          <p:cNvPr id="14" name="文本框 13">
            <a:extLst>
              <a:ext uri="{FF2B5EF4-FFF2-40B4-BE49-F238E27FC236}">
                <a16:creationId xmlns:a16="http://schemas.microsoft.com/office/drawing/2014/main" id="{BD5B31F6-8781-4D79-B7FA-BB121A6207DF}"/>
              </a:ext>
            </a:extLst>
          </p:cNvPr>
          <p:cNvSpPr txBox="1"/>
          <p:nvPr/>
        </p:nvSpPr>
        <p:spPr>
          <a:xfrm>
            <a:off x="4022814" y="4781112"/>
            <a:ext cx="1152128" cy="492443"/>
          </a:xfrm>
          <a:prstGeom prst="rect">
            <a:avLst/>
          </a:prstGeom>
          <a:noFill/>
        </p:spPr>
        <p:txBody>
          <a:bodyPr wrap="square" rtlCol="0">
            <a:spAutoFit/>
          </a:bodyPr>
          <a:lstStyle/>
          <a:p>
            <a:r>
              <a:rPr lang="en-US" altLang="zh-CN" dirty="0"/>
              <a:t>NFA</a:t>
            </a:r>
            <a:endParaRPr lang="zh-CN" altLang="en-US" dirty="0"/>
          </a:p>
        </p:txBody>
      </p:sp>
      <p:cxnSp>
        <p:nvCxnSpPr>
          <p:cNvPr id="11" name="直接箭头连接符 10">
            <a:extLst>
              <a:ext uri="{FF2B5EF4-FFF2-40B4-BE49-F238E27FC236}">
                <a16:creationId xmlns:a16="http://schemas.microsoft.com/office/drawing/2014/main" id="{B8C4306B-E0BF-4715-BD5A-82D7091FE3F6}"/>
              </a:ext>
            </a:extLst>
          </p:cNvPr>
          <p:cNvCxnSpPr/>
          <p:nvPr/>
        </p:nvCxnSpPr>
        <p:spPr>
          <a:xfrm flipV="1">
            <a:off x="2262188" y="3573016"/>
            <a:ext cx="0" cy="6480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D554AA69-44F8-4A43-9F05-CA06295B1CBC}"/>
              </a:ext>
            </a:extLst>
          </p:cNvPr>
          <p:cNvCxnSpPr>
            <a:cxnSpLocks/>
          </p:cNvCxnSpPr>
          <p:nvPr/>
        </p:nvCxnSpPr>
        <p:spPr>
          <a:xfrm>
            <a:off x="2766244" y="3573016"/>
            <a:ext cx="0" cy="6480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4944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up)">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down)">
                                      <p:cBhvr>
                                        <p:cTn id="41" dur="500"/>
                                        <p:tgtEl>
                                          <p:spTgt spid="1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ipe(up)">
                                      <p:cBhvr>
                                        <p:cTn id="4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12" grpId="0" animBg="1"/>
      <p:bldP spid="13"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a:extLst>
              <a:ext uri="{FF2B5EF4-FFF2-40B4-BE49-F238E27FC236}">
                <a16:creationId xmlns:a16="http://schemas.microsoft.com/office/drawing/2014/main" id="{8E25B328-C63C-4CCE-8523-3E3ACEB32E3A}"/>
              </a:ext>
            </a:extLst>
          </p:cNvPr>
          <p:cNvSpPr>
            <a:spLocks noGrp="1" noChangeArrowheads="1"/>
          </p:cNvSpPr>
          <p:nvPr>
            <p:ph type="title" idx="4294967295"/>
          </p:nvPr>
        </p:nvSpPr>
        <p:spPr>
          <a:xfrm>
            <a:off x="428706" y="470051"/>
            <a:ext cx="8135937" cy="706438"/>
          </a:xfrm>
        </p:spPr>
        <p:txBody>
          <a:bodyPr anchor="ctr"/>
          <a:lstStyle/>
          <a:p>
            <a:pPr eaLnBrk="1" hangingPunct="1"/>
            <a:r>
              <a:rPr lang="en-US" altLang="zh-CN" sz="3600" dirty="0">
                <a:latin typeface="Times New Roman" panose="02020603050405020304" pitchFamily="18" charset="0"/>
              </a:rPr>
              <a:t>3.2.6 </a:t>
            </a:r>
            <a:r>
              <a:rPr lang="zh-CN" altLang="en-US" sz="3600" dirty="0">
                <a:latin typeface="Times New Roman" panose="02020603050405020304" pitchFamily="18" charset="0"/>
              </a:rPr>
              <a:t>正则表达式转换为状态转换图</a:t>
            </a:r>
          </a:p>
        </p:txBody>
      </p:sp>
      <p:sp>
        <p:nvSpPr>
          <p:cNvPr id="55300" name="Rectangle 4">
            <a:extLst>
              <a:ext uri="{FF2B5EF4-FFF2-40B4-BE49-F238E27FC236}">
                <a16:creationId xmlns:a16="http://schemas.microsoft.com/office/drawing/2014/main" id="{57E3620D-9367-4207-B3D3-A785A8782611}"/>
              </a:ext>
            </a:extLst>
          </p:cNvPr>
          <p:cNvSpPr>
            <a:spLocks noChangeArrowheads="1"/>
          </p:cNvSpPr>
          <p:nvPr/>
        </p:nvSpPr>
        <p:spPr bwMode="auto">
          <a:xfrm>
            <a:off x="0" y="27432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55302" name="AutoShape 6">
            <a:extLst>
              <a:ext uri="{FF2B5EF4-FFF2-40B4-BE49-F238E27FC236}">
                <a16:creationId xmlns:a16="http://schemas.microsoft.com/office/drawing/2014/main" id="{10AB1430-B454-40B7-A5E3-98ED68914B09}"/>
              </a:ext>
            </a:extLst>
          </p:cNvPr>
          <p:cNvSpPr>
            <a:spLocks noChangeAspect="1" noChangeArrowheads="1"/>
          </p:cNvSpPr>
          <p:nvPr/>
        </p:nvSpPr>
        <p:spPr bwMode="auto">
          <a:xfrm>
            <a:off x="233363" y="1395413"/>
            <a:ext cx="8370887" cy="491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grpSp>
        <p:nvGrpSpPr>
          <p:cNvPr id="55303" name="Group 7">
            <a:extLst>
              <a:ext uri="{FF2B5EF4-FFF2-40B4-BE49-F238E27FC236}">
                <a16:creationId xmlns:a16="http://schemas.microsoft.com/office/drawing/2014/main" id="{F5D903B1-3E2A-483C-8FA7-677BBBEEF3B5}"/>
              </a:ext>
            </a:extLst>
          </p:cNvPr>
          <p:cNvGrpSpPr>
            <a:grpSpLocks/>
          </p:cNvGrpSpPr>
          <p:nvPr/>
        </p:nvGrpSpPr>
        <p:grpSpPr bwMode="auto">
          <a:xfrm>
            <a:off x="5100158" y="5008747"/>
            <a:ext cx="2776236" cy="261726"/>
            <a:chOff x="3919" y="3528"/>
            <a:chExt cx="1536" cy="144"/>
          </a:xfrm>
        </p:grpSpPr>
        <p:sp>
          <p:nvSpPr>
            <p:cNvPr id="55350" name="Oval 8">
              <a:extLst>
                <a:ext uri="{FF2B5EF4-FFF2-40B4-BE49-F238E27FC236}">
                  <a16:creationId xmlns:a16="http://schemas.microsoft.com/office/drawing/2014/main" id="{17607288-A301-49B6-86C4-94F4BFA8C5F3}"/>
                </a:ext>
              </a:extLst>
            </p:cNvPr>
            <p:cNvSpPr>
              <a:spLocks noChangeArrowheads="1"/>
            </p:cNvSpPr>
            <p:nvPr/>
          </p:nvSpPr>
          <p:spPr bwMode="auto">
            <a:xfrm>
              <a:off x="3919" y="3528"/>
              <a:ext cx="144" cy="144"/>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55351" name="Oval 9">
              <a:extLst>
                <a:ext uri="{FF2B5EF4-FFF2-40B4-BE49-F238E27FC236}">
                  <a16:creationId xmlns:a16="http://schemas.microsoft.com/office/drawing/2014/main" id="{FC3DE871-1C7D-405F-8FFB-95540EA10262}"/>
                </a:ext>
              </a:extLst>
            </p:cNvPr>
            <p:cNvSpPr>
              <a:spLocks noChangeArrowheads="1"/>
            </p:cNvSpPr>
            <p:nvPr/>
          </p:nvSpPr>
          <p:spPr bwMode="auto">
            <a:xfrm>
              <a:off x="5311" y="3528"/>
              <a:ext cx="144" cy="144"/>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55352" name="Line 10">
              <a:extLst>
                <a:ext uri="{FF2B5EF4-FFF2-40B4-BE49-F238E27FC236}">
                  <a16:creationId xmlns:a16="http://schemas.microsoft.com/office/drawing/2014/main" id="{B7649CB9-7019-48BF-874E-5B18A51F8039}"/>
                </a:ext>
              </a:extLst>
            </p:cNvPr>
            <p:cNvSpPr>
              <a:spLocks noChangeShapeType="1"/>
            </p:cNvSpPr>
            <p:nvPr/>
          </p:nvSpPr>
          <p:spPr bwMode="auto">
            <a:xfrm>
              <a:off x="4063" y="3603"/>
              <a:ext cx="1248" cy="0"/>
            </a:xfrm>
            <a:prstGeom prst="line">
              <a:avLst/>
            </a:prstGeom>
            <a:noFill/>
            <a:ln w="317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130955" name="Text Box 11">
            <a:extLst>
              <a:ext uri="{FF2B5EF4-FFF2-40B4-BE49-F238E27FC236}">
                <a16:creationId xmlns:a16="http://schemas.microsoft.com/office/drawing/2014/main" id="{0558F9C8-DAE2-4AFB-822A-477595D65488}"/>
              </a:ext>
            </a:extLst>
          </p:cNvPr>
          <p:cNvSpPr txBox="1">
            <a:spLocks noChangeArrowheads="1"/>
          </p:cNvSpPr>
          <p:nvPr/>
        </p:nvSpPr>
        <p:spPr bwMode="auto">
          <a:xfrm>
            <a:off x="7471909" y="4061342"/>
            <a:ext cx="328779" cy="555898"/>
          </a:xfrm>
          <a:prstGeom prst="rect">
            <a:avLst/>
          </a:prstGeom>
          <a:noFill/>
          <a:ln w="3175">
            <a:noFill/>
            <a:miter lim="800000"/>
          </a:ln>
          <a:effectLst/>
        </p:spPr>
        <p:txBody>
          <a:bodyPr lIns="61690" tIns="30845" rIns="61690" bIns="30845"/>
          <a:lstStyle>
            <a:lvl1pPr>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pPr algn="just" eaLnBrk="1" hangingPunct="1">
              <a:defRPr/>
            </a:pPr>
            <a:r>
              <a:rPr lang="en-US" altLang="zh-CN" sz="1800" b="1" i="1" noProof="1">
                <a:effectLst>
                  <a:outerShdw blurRad="38100" dist="38100" dir="2700000" algn="tl">
                    <a:srgbClr val="C0C0C0"/>
                  </a:outerShdw>
                </a:effectLst>
                <a:ea typeface="楷体_GB2312" pitchFamily="49" charset="-122"/>
              </a:rPr>
              <a:t>s</a:t>
            </a:r>
          </a:p>
        </p:txBody>
      </p:sp>
      <p:sp>
        <p:nvSpPr>
          <p:cNvPr id="2130956" name="Text Box 12">
            <a:extLst>
              <a:ext uri="{FF2B5EF4-FFF2-40B4-BE49-F238E27FC236}">
                <a16:creationId xmlns:a16="http://schemas.microsoft.com/office/drawing/2014/main" id="{49B27C82-CE82-4FE6-92CB-8A677A1CCCF8}"/>
              </a:ext>
            </a:extLst>
          </p:cNvPr>
          <p:cNvSpPr txBox="1">
            <a:spLocks noChangeArrowheads="1"/>
          </p:cNvSpPr>
          <p:nvPr/>
        </p:nvSpPr>
        <p:spPr bwMode="auto">
          <a:xfrm>
            <a:off x="6308204" y="4735124"/>
            <a:ext cx="360143" cy="491007"/>
          </a:xfrm>
          <a:prstGeom prst="rect">
            <a:avLst/>
          </a:prstGeom>
          <a:noFill/>
          <a:ln w="3175">
            <a:noFill/>
            <a:miter lim="800000"/>
          </a:ln>
          <a:effectLst/>
        </p:spPr>
        <p:txBody>
          <a:bodyPr lIns="61690" tIns="30845" rIns="61690" bIns="30845"/>
          <a:lstStyle>
            <a:lvl1pPr>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pPr algn="just" eaLnBrk="1" hangingPunct="1">
              <a:defRPr/>
            </a:pPr>
            <a:r>
              <a:rPr lang="en-US" altLang="zh-CN" sz="1800" b="1" i="1" noProof="1">
                <a:effectLst>
                  <a:outerShdw blurRad="38100" dist="38100" dir="2700000" algn="tl">
                    <a:srgbClr val="C0C0C0"/>
                  </a:outerShdw>
                </a:effectLst>
                <a:ea typeface="楷体_GB2312" pitchFamily="49" charset="-122"/>
              </a:rPr>
              <a:t>r</a:t>
            </a:r>
          </a:p>
        </p:txBody>
      </p:sp>
      <p:sp>
        <p:nvSpPr>
          <p:cNvPr id="55306" name="Freeform 13">
            <a:extLst>
              <a:ext uri="{FF2B5EF4-FFF2-40B4-BE49-F238E27FC236}">
                <a16:creationId xmlns:a16="http://schemas.microsoft.com/office/drawing/2014/main" id="{42955436-1003-4C0A-B94B-D7D35B9D9335}"/>
              </a:ext>
            </a:extLst>
          </p:cNvPr>
          <p:cNvSpPr>
            <a:spLocks noChangeArrowheads="1"/>
          </p:cNvSpPr>
          <p:nvPr/>
        </p:nvSpPr>
        <p:spPr bwMode="auto">
          <a:xfrm>
            <a:off x="7278319" y="4398774"/>
            <a:ext cx="838170" cy="697576"/>
          </a:xfrm>
          <a:custGeom>
            <a:avLst/>
            <a:gdLst>
              <a:gd name="T0" fmla="*/ 446 w 464"/>
              <a:gd name="T1" fmla="*/ 1083 h 384"/>
              <a:gd name="T2" fmla="*/ 45 w 464"/>
              <a:gd name="T3" fmla="*/ 543 h 384"/>
              <a:gd name="T4" fmla="*/ 715 w 464"/>
              <a:gd name="T5" fmla="*/ 0 h 384"/>
              <a:gd name="T6" fmla="*/ 1249 w 464"/>
              <a:gd name="T7" fmla="*/ 543 h 384"/>
              <a:gd name="T8" fmla="*/ 982 w 464"/>
              <a:gd name="T9" fmla="*/ 1083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4" h="384">
                <a:moveTo>
                  <a:pt x="160" y="384"/>
                </a:moveTo>
                <a:cubicBezTo>
                  <a:pt x="80" y="320"/>
                  <a:pt x="0" y="256"/>
                  <a:pt x="16" y="192"/>
                </a:cubicBezTo>
                <a:cubicBezTo>
                  <a:pt x="32" y="128"/>
                  <a:pt x="184" y="0"/>
                  <a:pt x="256" y="0"/>
                </a:cubicBezTo>
                <a:cubicBezTo>
                  <a:pt x="328" y="0"/>
                  <a:pt x="432" y="128"/>
                  <a:pt x="448" y="192"/>
                </a:cubicBezTo>
                <a:cubicBezTo>
                  <a:pt x="464" y="256"/>
                  <a:pt x="408" y="320"/>
                  <a:pt x="352" y="384"/>
                </a:cubicBezTo>
              </a:path>
            </a:pathLst>
          </a:custGeom>
          <a:noFill/>
          <a:ln w="3175">
            <a:solidFill>
              <a:srgbClr val="FFFF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55307" name="Group 14">
            <a:extLst>
              <a:ext uri="{FF2B5EF4-FFF2-40B4-BE49-F238E27FC236}">
                <a16:creationId xmlns:a16="http://schemas.microsoft.com/office/drawing/2014/main" id="{C792E150-DB2C-48EE-8BFF-F8F0F6A487E5}"/>
              </a:ext>
            </a:extLst>
          </p:cNvPr>
          <p:cNvGrpSpPr>
            <a:grpSpLocks/>
          </p:cNvGrpSpPr>
          <p:nvPr/>
        </p:nvGrpSpPr>
        <p:grpSpPr bwMode="auto">
          <a:xfrm>
            <a:off x="886595" y="1604145"/>
            <a:ext cx="1557374" cy="261726"/>
            <a:chOff x="1565" y="1434"/>
            <a:chExt cx="861" cy="144"/>
          </a:xfrm>
        </p:grpSpPr>
        <p:sp>
          <p:nvSpPr>
            <p:cNvPr id="55348" name="Oval 15">
              <a:extLst>
                <a:ext uri="{FF2B5EF4-FFF2-40B4-BE49-F238E27FC236}">
                  <a16:creationId xmlns:a16="http://schemas.microsoft.com/office/drawing/2014/main" id="{DE208035-CBB0-4D6A-9874-F2FC5966188B}"/>
                </a:ext>
              </a:extLst>
            </p:cNvPr>
            <p:cNvSpPr>
              <a:spLocks noChangeArrowheads="1"/>
            </p:cNvSpPr>
            <p:nvPr/>
          </p:nvSpPr>
          <p:spPr bwMode="auto">
            <a:xfrm>
              <a:off x="1565" y="1434"/>
              <a:ext cx="144" cy="144"/>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55349" name="Oval 16">
              <a:extLst>
                <a:ext uri="{FF2B5EF4-FFF2-40B4-BE49-F238E27FC236}">
                  <a16:creationId xmlns:a16="http://schemas.microsoft.com/office/drawing/2014/main" id="{4C96C3D6-3D33-4CAE-9A19-34F4A9B4A0D4}"/>
                </a:ext>
              </a:extLst>
            </p:cNvPr>
            <p:cNvSpPr>
              <a:spLocks noChangeArrowheads="1"/>
            </p:cNvSpPr>
            <p:nvPr/>
          </p:nvSpPr>
          <p:spPr bwMode="auto">
            <a:xfrm>
              <a:off x="2282" y="1434"/>
              <a:ext cx="144" cy="144"/>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grpSp>
      <p:sp>
        <p:nvSpPr>
          <p:cNvPr id="55308" name="Oval 17">
            <a:extLst>
              <a:ext uri="{FF2B5EF4-FFF2-40B4-BE49-F238E27FC236}">
                <a16:creationId xmlns:a16="http://schemas.microsoft.com/office/drawing/2014/main" id="{F9F5E632-1A27-4DBD-8CED-18099B2987C3}"/>
              </a:ext>
            </a:extLst>
          </p:cNvPr>
          <p:cNvSpPr>
            <a:spLocks noChangeArrowheads="1"/>
          </p:cNvSpPr>
          <p:nvPr/>
        </p:nvSpPr>
        <p:spPr bwMode="auto">
          <a:xfrm>
            <a:off x="3609837" y="1605226"/>
            <a:ext cx="260644" cy="260645"/>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55309" name="Oval 18">
            <a:extLst>
              <a:ext uri="{FF2B5EF4-FFF2-40B4-BE49-F238E27FC236}">
                <a16:creationId xmlns:a16="http://schemas.microsoft.com/office/drawing/2014/main" id="{5C3C7D9A-76FD-4C42-B789-4E3EBAEDEBBC}"/>
              </a:ext>
            </a:extLst>
          </p:cNvPr>
          <p:cNvSpPr>
            <a:spLocks noChangeArrowheads="1"/>
          </p:cNvSpPr>
          <p:nvPr/>
        </p:nvSpPr>
        <p:spPr bwMode="auto">
          <a:xfrm>
            <a:off x="4987681" y="1605226"/>
            <a:ext cx="260644" cy="260645"/>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55310" name="Line 19">
            <a:extLst>
              <a:ext uri="{FF2B5EF4-FFF2-40B4-BE49-F238E27FC236}">
                <a16:creationId xmlns:a16="http://schemas.microsoft.com/office/drawing/2014/main" id="{B4D1EE1E-83BD-4D9B-B1B6-C166DD77F5EA}"/>
              </a:ext>
            </a:extLst>
          </p:cNvPr>
          <p:cNvSpPr>
            <a:spLocks noChangeShapeType="1"/>
          </p:cNvSpPr>
          <p:nvPr/>
        </p:nvSpPr>
        <p:spPr bwMode="auto">
          <a:xfrm>
            <a:off x="3855340" y="1769616"/>
            <a:ext cx="1064206" cy="1082"/>
          </a:xfrm>
          <a:prstGeom prst="line">
            <a:avLst/>
          </a:prstGeom>
          <a:noFill/>
          <a:ln w="317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311" name="Text Box 20">
            <a:extLst>
              <a:ext uri="{FF2B5EF4-FFF2-40B4-BE49-F238E27FC236}">
                <a16:creationId xmlns:a16="http://schemas.microsoft.com/office/drawing/2014/main" id="{6D0F38BC-AD5E-4130-A6D3-4C4C319A3F66}"/>
              </a:ext>
            </a:extLst>
          </p:cNvPr>
          <p:cNvSpPr txBox="1">
            <a:spLocks noChangeArrowheads="1"/>
          </p:cNvSpPr>
          <p:nvPr/>
        </p:nvSpPr>
        <p:spPr bwMode="auto">
          <a:xfrm>
            <a:off x="4178711" y="1443000"/>
            <a:ext cx="524532" cy="425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61690" tIns="30845" rIns="61690" bIns="30845"/>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 typeface="Arial" panose="020B0604020202020204" pitchFamily="34" charset="0"/>
              <a:buNone/>
            </a:pPr>
            <a:r>
              <a:rPr lang="en-US" altLang="zh-CN" sz="1800" i="1">
                <a:latin typeface="Times New Roman" panose="02020603050405020304" pitchFamily="18" charset="0"/>
              </a:rPr>
              <a:t>ε</a:t>
            </a:r>
            <a:endParaRPr lang="en-US" altLang="zh-CN" sz="1800">
              <a:latin typeface="Times New Roman" panose="02020603050405020304" pitchFamily="18" charset="0"/>
            </a:endParaRPr>
          </a:p>
        </p:txBody>
      </p:sp>
      <p:sp>
        <p:nvSpPr>
          <p:cNvPr id="55312" name="Oval 21">
            <a:extLst>
              <a:ext uri="{FF2B5EF4-FFF2-40B4-BE49-F238E27FC236}">
                <a16:creationId xmlns:a16="http://schemas.microsoft.com/office/drawing/2014/main" id="{F0427585-854B-412A-A1DA-CA31F58DD9AB}"/>
              </a:ext>
            </a:extLst>
          </p:cNvPr>
          <p:cNvSpPr>
            <a:spLocks noChangeArrowheads="1"/>
          </p:cNvSpPr>
          <p:nvPr/>
        </p:nvSpPr>
        <p:spPr bwMode="auto">
          <a:xfrm>
            <a:off x="6492061" y="1605226"/>
            <a:ext cx="260644" cy="260645"/>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55313" name="Oval 22">
            <a:extLst>
              <a:ext uri="{FF2B5EF4-FFF2-40B4-BE49-F238E27FC236}">
                <a16:creationId xmlns:a16="http://schemas.microsoft.com/office/drawing/2014/main" id="{57290857-F74D-47C3-856B-DD435EA5650F}"/>
              </a:ext>
            </a:extLst>
          </p:cNvPr>
          <p:cNvSpPr>
            <a:spLocks noChangeArrowheads="1"/>
          </p:cNvSpPr>
          <p:nvPr/>
        </p:nvSpPr>
        <p:spPr bwMode="auto">
          <a:xfrm>
            <a:off x="7870986" y="1605226"/>
            <a:ext cx="260644" cy="260645"/>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55314" name="Line 23">
            <a:extLst>
              <a:ext uri="{FF2B5EF4-FFF2-40B4-BE49-F238E27FC236}">
                <a16:creationId xmlns:a16="http://schemas.microsoft.com/office/drawing/2014/main" id="{CFF3D94E-0DBE-4324-AE01-391DA632DC9B}"/>
              </a:ext>
            </a:extLst>
          </p:cNvPr>
          <p:cNvSpPr>
            <a:spLocks noChangeShapeType="1"/>
          </p:cNvSpPr>
          <p:nvPr/>
        </p:nvSpPr>
        <p:spPr bwMode="auto">
          <a:xfrm>
            <a:off x="6738645" y="1769616"/>
            <a:ext cx="1064206" cy="1082"/>
          </a:xfrm>
          <a:prstGeom prst="line">
            <a:avLst/>
          </a:prstGeom>
          <a:noFill/>
          <a:ln w="317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315" name="Text Box 24">
            <a:extLst>
              <a:ext uri="{FF2B5EF4-FFF2-40B4-BE49-F238E27FC236}">
                <a16:creationId xmlns:a16="http://schemas.microsoft.com/office/drawing/2014/main" id="{BFA1A371-7D29-4B87-B68E-A5A6E5612AC1}"/>
              </a:ext>
            </a:extLst>
          </p:cNvPr>
          <p:cNvSpPr txBox="1">
            <a:spLocks noChangeArrowheads="1"/>
          </p:cNvSpPr>
          <p:nvPr/>
        </p:nvSpPr>
        <p:spPr bwMode="auto">
          <a:xfrm>
            <a:off x="7135559" y="1395413"/>
            <a:ext cx="693248" cy="6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61690" tIns="30845" rIns="61690" bIns="30845"/>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 typeface="Arial" panose="020B0604020202020204" pitchFamily="34" charset="0"/>
              <a:buNone/>
            </a:pPr>
            <a:r>
              <a:rPr lang="en-US" altLang="zh-CN" sz="1800" i="1">
                <a:latin typeface="Times New Roman" panose="02020603050405020304" pitchFamily="18" charset="0"/>
              </a:rPr>
              <a:t>a</a:t>
            </a:r>
            <a:endParaRPr lang="en-US" altLang="zh-CN" sz="1800">
              <a:latin typeface="Times New Roman" panose="02020603050405020304" pitchFamily="18" charset="0"/>
            </a:endParaRPr>
          </a:p>
        </p:txBody>
      </p:sp>
      <p:sp>
        <p:nvSpPr>
          <p:cNvPr id="55316" name="Rectangle 25">
            <a:extLst>
              <a:ext uri="{FF2B5EF4-FFF2-40B4-BE49-F238E27FC236}">
                <a16:creationId xmlns:a16="http://schemas.microsoft.com/office/drawing/2014/main" id="{E55D54A6-5630-4D1A-82CC-E5A28CE9CAD2}"/>
              </a:ext>
            </a:extLst>
          </p:cNvPr>
          <p:cNvSpPr>
            <a:spLocks noChangeArrowheads="1"/>
          </p:cNvSpPr>
          <p:nvPr/>
        </p:nvSpPr>
        <p:spPr bwMode="auto">
          <a:xfrm>
            <a:off x="609728" y="2036750"/>
            <a:ext cx="2218177" cy="35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1265" tIns="30632" rIns="61265" bIns="30632"/>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 typeface="Arial" panose="020B0604020202020204" pitchFamily="34" charset="0"/>
              <a:buNone/>
            </a:pPr>
            <a:r>
              <a:rPr lang="en-US" altLang="zh-CN" sz="1800">
                <a:latin typeface="Times New Roman" panose="02020603050405020304" pitchFamily="18" charset="0"/>
              </a:rPr>
              <a:t>(a) </a:t>
            </a:r>
            <a:r>
              <a:rPr lang="en-US" altLang="zh-CN" sz="1800">
                <a:latin typeface="Times New Roman" panose="02020603050405020304" pitchFamily="18" charset="0"/>
                <a:sym typeface="Symbol" panose="05050102010706020507" pitchFamily="18" charset="2"/>
              </a:rPr>
              <a:t></a:t>
            </a:r>
            <a:r>
              <a:rPr lang="zh-CN" altLang="en-US" sz="1800">
                <a:latin typeface="Times New Roman" panose="02020603050405020304" pitchFamily="18" charset="0"/>
              </a:rPr>
              <a:t>对应的状态转换图</a:t>
            </a:r>
          </a:p>
        </p:txBody>
      </p:sp>
      <p:sp>
        <p:nvSpPr>
          <p:cNvPr id="55317" name="Rectangle 26">
            <a:extLst>
              <a:ext uri="{FF2B5EF4-FFF2-40B4-BE49-F238E27FC236}">
                <a16:creationId xmlns:a16="http://schemas.microsoft.com/office/drawing/2014/main" id="{418B7212-3BA7-4E02-ABED-F3DDA578B0A3}"/>
              </a:ext>
            </a:extLst>
          </p:cNvPr>
          <p:cNvSpPr>
            <a:spLocks noChangeArrowheads="1"/>
          </p:cNvSpPr>
          <p:nvPr/>
        </p:nvSpPr>
        <p:spPr bwMode="auto">
          <a:xfrm>
            <a:off x="3153440" y="2036750"/>
            <a:ext cx="2227910" cy="35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1265" tIns="30632" rIns="61265" bIns="30632"/>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 typeface="Arial" panose="020B0604020202020204" pitchFamily="34" charset="0"/>
              <a:buNone/>
            </a:pPr>
            <a:r>
              <a:rPr lang="en-US" altLang="zh-CN" sz="1800">
                <a:latin typeface="Times New Roman" panose="02020603050405020304" pitchFamily="18" charset="0"/>
              </a:rPr>
              <a:t> (b) </a:t>
            </a:r>
            <a:r>
              <a:rPr lang="en-US" altLang="zh-CN" sz="1800" i="1">
                <a:latin typeface="Times New Roman" panose="02020603050405020304" pitchFamily="18" charset="0"/>
              </a:rPr>
              <a:t>ε</a:t>
            </a:r>
            <a:r>
              <a:rPr lang="zh-CN" altLang="en-US" sz="1800">
                <a:latin typeface="Times New Roman" panose="02020603050405020304" pitchFamily="18" charset="0"/>
              </a:rPr>
              <a:t>对应的状态转换图</a:t>
            </a:r>
          </a:p>
        </p:txBody>
      </p:sp>
      <p:sp>
        <p:nvSpPr>
          <p:cNvPr id="55318" name="Oval 27">
            <a:extLst>
              <a:ext uri="{FF2B5EF4-FFF2-40B4-BE49-F238E27FC236}">
                <a16:creationId xmlns:a16="http://schemas.microsoft.com/office/drawing/2014/main" id="{0CD0D5D8-46CA-4D89-A2C5-DB4B7940BDCF}"/>
              </a:ext>
            </a:extLst>
          </p:cNvPr>
          <p:cNvSpPr>
            <a:spLocks noChangeArrowheads="1"/>
          </p:cNvSpPr>
          <p:nvPr/>
        </p:nvSpPr>
        <p:spPr bwMode="auto">
          <a:xfrm>
            <a:off x="2362856" y="3113937"/>
            <a:ext cx="260644" cy="261726"/>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55319" name="Oval 28">
            <a:extLst>
              <a:ext uri="{FF2B5EF4-FFF2-40B4-BE49-F238E27FC236}">
                <a16:creationId xmlns:a16="http://schemas.microsoft.com/office/drawing/2014/main" id="{416AAF75-A032-45CC-A57D-82543B96FB73}"/>
              </a:ext>
            </a:extLst>
          </p:cNvPr>
          <p:cNvSpPr>
            <a:spLocks noChangeArrowheads="1"/>
          </p:cNvSpPr>
          <p:nvPr/>
        </p:nvSpPr>
        <p:spPr bwMode="auto">
          <a:xfrm>
            <a:off x="804400" y="3081491"/>
            <a:ext cx="259562" cy="261726"/>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55320" name="Rectangle 29">
            <a:extLst>
              <a:ext uri="{FF2B5EF4-FFF2-40B4-BE49-F238E27FC236}">
                <a16:creationId xmlns:a16="http://schemas.microsoft.com/office/drawing/2014/main" id="{B2DE1E36-0F0E-457E-8660-7CAE25DCDF1E}"/>
              </a:ext>
            </a:extLst>
          </p:cNvPr>
          <p:cNvSpPr>
            <a:spLocks noChangeArrowheads="1"/>
          </p:cNvSpPr>
          <p:nvPr/>
        </p:nvSpPr>
        <p:spPr bwMode="auto">
          <a:xfrm>
            <a:off x="1473855" y="2542898"/>
            <a:ext cx="387181" cy="5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61265" tIns="30632" rIns="61265" bIns="30632"/>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 typeface="Arial" panose="020B0604020202020204" pitchFamily="34" charset="0"/>
              <a:buNone/>
            </a:pPr>
            <a:r>
              <a:rPr lang="en-US" altLang="zh-CN" sz="1800" i="1">
                <a:latin typeface="Times New Roman" panose="02020603050405020304" pitchFamily="18" charset="0"/>
              </a:rPr>
              <a:t>r</a:t>
            </a:r>
            <a:endParaRPr lang="en-US" altLang="zh-CN" sz="1800">
              <a:latin typeface="Times New Roman" panose="02020603050405020304" pitchFamily="18" charset="0"/>
            </a:endParaRPr>
          </a:p>
        </p:txBody>
      </p:sp>
      <p:sp>
        <p:nvSpPr>
          <p:cNvPr id="55321" name="Oval 30">
            <a:extLst>
              <a:ext uri="{FF2B5EF4-FFF2-40B4-BE49-F238E27FC236}">
                <a16:creationId xmlns:a16="http://schemas.microsoft.com/office/drawing/2014/main" id="{B2AC3F4F-5318-4429-88F2-64C0C62659E6}"/>
              </a:ext>
            </a:extLst>
          </p:cNvPr>
          <p:cNvSpPr>
            <a:spLocks noChangeArrowheads="1"/>
          </p:cNvSpPr>
          <p:nvPr/>
        </p:nvSpPr>
        <p:spPr bwMode="auto">
          <a:xfrm>
            <a:off x="7175575" y="3314016"/>
            <a:ext cx="260644" cy="261726"/>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2130975" name="Text Box 31">
            <a:extLst>
              <a:ext uri="{FF2B5EF4-FFF2-40B4-BE49-F238E27FC236}">
                <a16:creationId xmlns:a16="http://schemas.microsoft.com/office/drawing/2014/main" id="{71CAED96-FAF0-489D-95B0-E5914E68A023}"/>
              </a:ext>
            </a:extLst>
          </p:cNvPr>
          <p:cNvSpPr txBox="1">
            <a:spLocks noChangeArrowheads="1"/>
          </p:cNvSpPr>
          <p:nvPr/>
        </p:nvSpPr>
        <p:spPr bwMode="auto">
          <a:xfrm>
            <a:off x="7242629" y="2375263"/>
            <a:ext cx="406648" cy="505066"/>
          </a:xfrm>
          <a:prstGeom prst="rect">
            <a:avLst/>
          </a:prstGeom>
          <a:noFill/>
          <a:ln w="3175">
            <a:noFill/>
            <a:miter lim="800000"/>
          </a:ln>
          <a:effectLst/>
        </p:spPr>
        <p:txBody>
          <a:bodyPr lIns="61690" tIns="30845" rIns="61690" bIns="30845"/>
          <a:lstStyle>
            <a:lvl1pPr>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pPr algn="just" eaLnBrk="1" hangingPunct="1">
              <a:defRPr/>
            </a:pPr>
            <a:r>
              <a:rPr lang="en-US" altLang="zh-CN" sz="1800" b="1" i="1" noProof="1">
                <a:effectLst>
                  <a:outerShdw blurRad="38100" dist="38100" dir="2700000" algn="tl">
                    <a:srgbClr val="C0C0C0"/>
                  </a:outerShdw>
                </a:effectLst>
                <a:ea typeface="楷体_GB2312" pitchFamily="49" charset="-122"/>
              </a:rPr>
              <a:t>r</a:t>
            </a:r>
          </a:p>
        </p:txBody>
      </p:sp>
      <p:sp>
        <p:nvSpPr>
          <p:cNvPr id="55323" name="Freeform 32">
            <a:extLst>
              <a:ext uri="{FF2B5EF4-FFF2-40B4-BE49-F238E27FC236}">
                <a16:creationId xmlns:a16="http://schemas.microsoft.com/office/drawing/2014/main" id="{2F1AEC14-F069-4C5E-961A-F7855B37851B}"/>
              </a:ext>
            </a:extLst>
          </p:cNvPr>
          <p:cNvSpPr>
            <a:spLocks noChangeArrowheads="1"/>
          </p:cNvSpPr>
          <p:nvPr/>
        </p:nvSpPr>
        <p:spPr bwMode="auto">
          <a:xfrm>
            <a:off x="6852204" y="2704043"/>
            <a:ext cx="840333" cy="697576"/>
          </a:xfrm>
          <a:custGeom>
            <a:avLst/>
            <a:gdLst>
              <a:gd name="T0" fmla="*/ 449 w 464"/>
              <a:gd name="T1" fmla="*/ 1083 h 384"/>
              <a:gd name="T2" fmla="*/ 45 w 464"/>
              <a:gd name="T3" fmla="*/ 543 h 384"/>
              <a:gd name="T4" fmla="*/ 718 w 464"/>
              <a:gd name="T5" fmla="*/ 0 h 384"/>
              <a:gd name="T6" fmla="*/ 1256 w 464"/>
              <a:gd name="T7" fmla="*/ 543 h 384"/>
              <a:gd name="T8" fmla="*/ 986 w 464"/>
              <a:gd name="T9" fmla="*/ 1083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4" h="384">
                <a:moveTo>
                  <a:pt x="160" y="384"/>
                </a:moveTo>
                <a:cubicBezTo>
                  <a:pt x="80" y="320"/>
                  <a:pt x="0" y="256"/>
                  <a:pt x="16" y="192"/>
                </a:cubicBezTo>
                <a:cubicBezTo>
                  <a:pt x="32" y="128"/>
                  <a:pt x="184" y="0"/>
                  <a:pt x="256" y="0"/>
                </a:cubicBezTo>
                <a:cubicBezTo>
                  <a:pt x="328" y="0"/>
                  <a:pt x="432" y="128"/>
                  <a:pt x="448" y="192"/>
                </a:cubicBezTo>
                <a:cubicBezTo>
                  <a:pt x="464" y="256"/>
                  <a:pt x="408" y="320"/>
                  <a:pt x="352" y="384"/>
                </a:cubicBezTo>
              </a:path>
            </a:pathLst>
          </a:custGeom>
          <a:noFill/>
          <a:ln w="3175">
            <a:solidFill>
              <a:srgbClr val="FFFF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324" name="Oval 33">
            <a:extLst>
              <a:ext uri="{FF2B5EF4-FFF2-40B4-BE49-F238E27FC236}">
                <a16:creationId xmlns:a16="http://schemas.microsoft.com/office/drawing/2014/main" id="{B2CE3BD4-535B-495A-AB14-7F80F9078E58}"/>
              </a:ext>
            </a:extLst>
          </p:cNvPr>
          <p:cNvSpPr>
            <a:spLocks noChangeArrowheads="1"/>
          </p:cNvSpPr>
          <p:nvPr/>
        </p:nvSpPr>
        <p:spPr bwMode="auto">
          <a:xfrm>
            <a:off x="5710129" y="3081491"/>
            <a:ext cx="260644" cy="261726"/>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55325" name="Freeform 34">
            <a:extLst>
              <a:ext uri="{FF2B5EF4-FFF2-40B4-BE49-F238E27FC236}">
                <a16:creationId xmlns:a16="http://schemas.microsoft.com/office/drawing/2014/main" id="{6B07F1FF-58E4-47DE-A06A-41C1FF367C64}"/>
              </a:ext>
            </a:extLst>
          </p:cNvPr>
          <p:cNvSpPr>
            <a:spLocks noChangeArrowheads="1"/>
          </p:cNvSpPr>
          <p:nvPr/>
        </p:nvSpPr>
        <p:spPr bwMode="auto">
          <a:xfrm>
            <a:off x="4742178" y="3244800"/>
            <a:ext cx="983093" cy="84358"/>
          </a:xfrm>
          <a:custGeom>
            <a:avLst/>
            <a:gdLst>
              <a:gd name="T0" fmla="*/ 0 w 725"/>
              <a:gd name="T1" fmla="*/ 0 h 1"/>
              <a:gd name="T2" fmla="*/ 1140 w 725"/>
              <a:gd name="T3" fmla="*/ 0 h 1"/>
              <a:gd name="T4" fmla="*/ 0 60000 65536"/>
              <a:gd name="T5" fmla="*/ 0 60000 65536"/>
            </a:gdLst>
            <a:ahLst/>
            <a:cxnLst>
              <a:cxn ang="T4">
                <a:pos x="T0" y="T1"/>
              </a:cxn>
              <a:cxn ang="T5">
                <a:pos x="T2" y="T3"/>
              </a:cxn>
            </a:cxnLst>
            <a:rect l="0" t="0" r="r" b="b"/>
            <a:pathLst>
              <a:path w="725" h="1">
                <a:moveTo>
                  <a:pt x="0" y="0"/>
                </a:moveTo>
                <a:cubicBezTo>
                  <a:pt x="298" y="0"/>
                  <a:pt x="597" y="0"/>
                  <a:pt x="725" y="0"/>
                </a:cubicBezTo>
              </a:path>
            </a:pathLst>
          </a:custGeom>
          <a:noFill/>
          <a:ln w="3175">
            <a:solidFill>
              <a:srgbClr val="FFFF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326" name="Oval 35">
            <a:extLst>
              <a:ext uri="{FF2B5EF4-FFF2-40B4-BE49-F238E27FC236}">
                <a16:creationId xmlns:a16="http://schemas.microsoft.com/office/drawing/2014/main" id="{612FE3A8-AAAB-4904-8E22-E59D9295E07A}"/>
              </a:ext>
            </a:extLst>
          </p:cNvPr>
          <p:cNvSpPr>
            <a:spLocks noChangeArrowheads="1"/>
          </p:cNvSpPr>
          <p:nvPr/>
        </p:nvSpPr>
        <p:spPr bwMode="auto">
          <a:xfrm>
            <a:off x="4496675" y="3081491"/>
            <a:ext cx="258481" cy="261726"/>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55327" name="Oval 36">
            <a:extLst>
              <a:ext uri="{FF2B5EF4-FFF2-40B4-BE49-F238E27FC236}">
                <a16:creationId xmlns:a16="http://schemas.microsoft.com/office/drawing/2014/main" id="{B7AC6E3C-56DC-4B65-A8EE-FC141B6797B1}"/>
              </a:ext>
            </a:extLst>
          </p:cNvPr>
          <p:cNvSpPr>
            <a:spLocks noChangeArrowheads="1"/>
          </p:cNvSpPr>
          <p:nvPr/>
        </p:nvSpPr>
        <p:spPr bwMode="auto">
          <a:xfrm>
            <a:off x="3348112" y="3081491"/>
            <a:ext cx="260644" cy="261726"/>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55328" name="Freeform 37">
            <a:extLst>
              <a:ext uri="{FF2B5EF4-FFF2-40B4-BE49-F238E27FC236}">
                <a16:creationId xmlns:a16="http://schemas.microsoft.com/office/drawing/2014/main" id="{2C6EA51F-F861-4163-9986-C715F761FDE5}"/>
              </a:ext>
            </a:extLst>
          </p:cNvPr>
          <p:cNvSpPr>
            <a:spLocks noChangeArrowheads="1"/>
          </p:cNvSpPr>
          <p:nvPr/>
        </p:nvSpPr>
        <p:spPr bwMode="auto">
          <a:xfrm>
            <a:off x="3593614" y="3244800"/>
            <a:ext cx="903061" cy="84358"/>
          </a:xfrm>
          <a:custGeom>
            <a:avLst/>
            <a:gdLst>
              <a:gd name="T0" fmla="*/ 0 w 725"/>
              <a:gd name="T1" fmla="*/ 0 h 1"/>
              <a:gd name="T2" fmla="*/ 962 w 725"/>
              <a:gd name="T3" fmla="*/ 0 h 1"/>
              <a:gd name="T4" fmla="*/ 0 60000 65536"/>
              <a:gd name="T5" fmla="*/ 0 60000 65536"/>
            </a:gdLst>
            <a:ahLst/>
            <a:cxnLst>
              <a:cxn ang="T4">
                <a:pos x="T0" y="T1"/>
              </a:cxn>
              <a:cxn ang="T5">
                <a:pos x="T2" y="T3"/>
              </a:cxn>
            </a:cxnLst>
            <a:rect l="0" t="0" r="r" b="b"/>
            <a:pathLst>
              <a:path w="725" h="1">
                <a:moveTo>
                  <a:pt x="0" y="0"/>
                </a:moveTo>
                <a:cubicBezTo>
                  <a:pt x="298" y="0"/>
                  <a:pt x="597" y="0"/>
                  <a:pt x="725" y="0"/>
                </a:cubicBezTo>
              </a:path>
            </a:pathLst>
          </a:custGeom>
          <a:noFill/>
          <a:ln w="3175">
            <a:solidFill>
              <a:srgbClr val="FFFF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329" name="Rectangle 38">
            <a:extLst>
              <a:ext uri="{FF2B5EF4-FFF2-40B4-BE49-F238E27FC236}">
                <a16:creationId xmlns:a16="http://schemas.microsoft.com/office/drawing/2014/main" id="{17ECB61A-48EE-4B9A-859B-4C45C5BD3BCF}"/>
              </a:ext>
            </a:extLst>
          </p:cNvPr>
          <p:cNvSpPr>
            <a:spLocks noChangeArrowheads="1"/>
          </p:cNvSpPr>
          <p:nvPr/>
        </p:nvSpPr>
        <p:spPr bwMode="auto">
          <a:xfrm>
            <a:off x="4986599" y="2879248"/>
            <a:ext cx="435849" cy="59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61265" tIns="30632" rIns="61265" bIns="30632"/>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 typeface="Arial" panose="020B0604020202020204" pitchFamily="34" charset="0"/>
              <a:buNone/>
            </a:pPr>
            <a:r>
              <a:rPr lang="en-US" altLang="zh-CN" sz="1800" i="1">
                <a:latin typeface="Times New Roman" panose="02020603050405020304" pitchFamily="18" charset="0"/>
              </a:rPr>
              <a:t>s</a:t>
            </a:r>
            <a:endParaRPr lang="en-US" altLang="zh-CN" sz="1800">
              <a:latin typeface="Times New Roman" panose="02020603050405020304" pitchFamily="18" charset="0"/>
            </a:endParaRPr>
          </a:p>
        </p:txBody>
      </p:sp>
      <p:sp>
        <p:nvSpPr>
          <p:cNvPr id="55330" name="Rectangle 39">
            <a:extLst>
              <a:ext uri="{FF2B5EF4-FFF2-40B4-BE49-F238E27FC236}">
                <a16:creationId xmlns:a16="http://schemas.microsoft.com/office/drawing/2014/main" id="{B9F3F318-6299-492C-B6BC-1B5BA6A67553}"/>
              </a:ext>
            </a:extLst>
          </p:cNvPr>
          <p:cNvSpPr>
            <a:spLocks noChangeArrowheads="1"/>
          </p:cNvSpPr>
          <p:nvPr/>
        </p:nvSpPr>
        <p:spPr bwMode="auto">
          <a:xfrm>
            <a:off x="3840199" y="2879248"/>
            <a:ext cx="366632" cy="59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61265" tIns="30632" rIns="61265" bIns="30632"/>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 typeface="Arial" panose="020B0604020202020204" pitchFamily="34" charset="0"/>
              <a:buNone/>
            </a:pPr>
            <a:r>
              <a:rPr lang="en-US" altLang="zh-CN" sz="1800" i="1">
                <a:latin typeface="Times New Roman" panose="02020603050405020304" pitchFamily="18" charset="0"/>
              </a:rPr>
              <a:t>r</a:t>
            </a:r>
            <a:endParaRPr lang="en-US" altLang="zh-CN" sz="1800">
              <a:latin typeface="Times New Roman" panose="02020603050405020304" pitchFamily="18" charset="0"/>
            </a:endParaRPr>
          </a:p>
        </p:txBody>
      </p:sp>
      <p:grpSp>
        <p:nvGrpSpPr>
          <p:cNvPr id="55331" name="Group 40">
            <a:extLst>
              <a:ext uri="{FF2B5EF4-FFF2-40B4-BE49-F238E27FC236}">
                <a16:creationId xmlns:a16="http://schemas.microsoft.com/office/drawing/2014/main" id="{CAB9D725-AD17-46DB-A1F3-7C3637ED8DF7}"/>
              </a:ext>
            </a:extLst>
          </p:cNvPr>
          <p:cNvGrpSpPr>
            <a:grpSpLocks/>
          </p:cNvGrpSpPr>
          <p:nvPr/>
        </p:nvGrpSpPr>
        <p:grpSpPr bwMode="auto">
          <a:xfrm>
            <a:off x="870372" y="5054170"/>
            <a:ext cx="2776236" cy="261726"/>
            <a:chOff x="3919" y="3528"/>
            <a:chExt cx="1536" cy="144"/>
          </a:xfrm>
        </p:grpSpPr>
        <p:sp>
          <p:nvSpPr>
            <p:cNvPr id="55345" name="Oval 41">
              <a:extLst>
                <a:ext uri="{FF2B5EF4-FFF2-40B4-BE49-F238E27FC236}">
                  <a16:creationId xmlns:a16="http://schemas.microsoft.com/office/drawing/2014/main" id="{80F577AB-6D67-4446-8214-BBB883B70AA2}"/>
                </a:ext>
              </a:extLst>
            </p:cNvPr>
            <p:cNvSpPr>
              <a:spLocks noChangeArrowheads="1"/>
            </p:cNvSpPr>
            <p:nvPr/>
          </p:nvSpPr>
          <p:spPr bwMode="auto">
            <a:xfrm>
              <a:off x="3919" y="3528"/>
              <a:ext cx="144" cy="144"/>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55346" name="Oval 42">
              <a:extLst>
                <a:ext uri="{FF2B5EF4-FFF2-40B4-BE49-F238E27FC236}">
                  <a16:creationId xmlns:a16="http://schemas.microsoft.com/office/drawing/2014/main" id="{12147FB4-E0C0-4886-ACB6-22C3F51AA5D8}"/>
                </a:ext>
              </a:extLst>
            </p:cNvPr>
            <p:cNvSpPr>
              <a:spLocks noChangeArrowheads="1"/>
            </p:cNvSpPr>
            <p:nvPr/>
          </p:nvSpPr>
          <p:spPr bwMode="auto">
            <a:xfrm>
              <a:off x="5311" y="3528"/>
              <a:ext cx="144" cy="144"/>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55347" name="Line 43">
              <a:extLst>
                <a:ext uri="{FF2B5EF4-FFF2-40B4-BE49-F238E27FC236}">
                  <a16:creationId xmlns:a16="http://schemas.microsoft.com/office/drawing/2014/main" id="{65A5FD0E-0363-42FD-9EAC-7246A699F35B}"/>
                </a:ext>
              </a:extLst>
            </p:cNvPr>
            <p:cNvSpPr>
              <a:spLocks noChangeShapeType="1"/>
            </p:cNvSpPr>
            <p:nvPr/>
          </p:nvSpPr>
          <p:spPr bwMode="auto">
            <a:xfrm>
              <a:off x="4063" y="3603"/>
              <a:ext cx="1248" cy="0"/>
            </a:xfrm>
            <a:prstGeom prst="line">
              <a:avLst/>
            </a:prstGeom>
            <a:noFill/>
            <a:ln w="317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130988" name="Text Box 44">
            <a:extLst>
              <a:ext uri="{FF2B5EF4-FFF2-40B4-BE49-F238E27FC236}">
                <a16:creationId xmlns:a16="http://schemas.microsoft.com/office/drawing/2014/main" id="{A5126777-2F0E-46B5-8E35-4967FDABF853}"/>
              </a:ext>
            </a:extLst>
          </p:cNvPr>
          <p:cNvSpPr txBox="1">
            <a:spLocks noChangeArrowheads="1"/>
          </p:cNvSpPr>
          <p:nvPr/>
        </p:nvSpPr>
        <p:spPr bwMode="auto">
          <a:xfrm>
            <a:off x="3321074" y="4150026"/>
            <a:ext cx="409892" cy="596995"/>
          </a:xfrm>
          <a:prstGeom prst="rect">
            <a:avLst/>
          </a:prstGeom>
          <a:noFill/>
          <a:ln w="3175">
            <a:noFill/>
            <a:miter lim="800000"/>
          </a:ln>
          <a:effectLst/>
        </p:spPr>
        <p:txBody>
          <a:bodyPr lIns="61690" tIns="30845" rIns="61690" bIns="30845"/>
          <a:lstStyle>
            <a:lvl1pPr>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pPr algn="just" eaLnBrk="1" hangingPunct="1">
              <a:defRPr/>
            </a:pPr>
            <a:r>
              <a:rPr lang="en-US" altLang="zh-CN" sz="1800" b="1" i="1" noProof="1">
                <a:effectLst>
                  <a:outerShdw blurRad="38100" dist="38100" dir="2700000" algn="tl">
                    <a:srgbClr val="C0C0C0"/>
                  </a:outerShdw>
                </a:effectLst>
                <a:ea typeface="楷体_GB2312" pitchFamily="49" charset="-122"/>
              </a:rPr>
              <a:t>r</a:t>
            </a:r>
          </a:p>
        </p:txBody>
      </p:sp>
      <p:sp>
        <p:nvSpPr>
          <p:cNvPr id="2130989" name="Text Box 45">
            <a:extLst>
              <a:ext uri="{FF2B5EF4-FFF2-40B4-BE49-F238E27FC236}">
                <a16:creationId xmlns:a16="http://schemas.microsoft.com/office/drawing/2014/main" id="{1A3E918A-FAAE-453D-A223-BBEA5C2FEA24}"/>
              </a:ext>
            </a:extLst>
          </p:cNvPr>
          <p:cNvSpPr txBox="1">
            <a:spLocks noChangeArrowheads="1"/>
          </p:cNvSpPr>
          <p:nvPr/>
        </p:nvSpPr>
        <p:spPr bwMode="auto">
          <a:xfrm>
            <a:off x="2159532" y="4824890"/>
            <a:ext cx="438012" cy="532104"/>
          </a:xfrm>
          <a:prstGeom prst="rect">
            <a:avLst/>
          </a:prstGeom>
          <a:noFill/>
          <a:ln w="3175">
            <a:noFill/>
            <a:miter lim="800000"/>
          </a:ln>
          <a:effectLst/>
        </p:spPr>
        <p:txBody>
          <a:bodyPr lIns="61690" tIns="30845" rIns="61690" bIns="30845"/>
          <a:lstStyle>
            <a:lvl1pPr>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pPr algn="just" eaLnBrk="1" hangingPunct="1">
              <a:defRPr/>
            </a:pPr>
            <a:r>
              <a:rPr lang="en-US" altLang="zh-CN" sz="1800" b="1" i="1" noProof="1">
                <a:effectLst>
                  <a:outerShdw blurRad="38100" dist="38100" dir="2700000" algn="tl">
                    <a:srgbClr val="C0C0C0"/>
                  </a:outerShdw>
                </a:effectLst>
                <a:ea typeface="楷体_GB2312" pitchFamily="49" charset="-122"/>
              </a:rPr>
              <a:t>r</a:t>
            </a:r>
          </a:p>
        </p:txBody>
      </p:sp>
      <p:sp>
        <p:nvSpPr>
          <p:cNvPr id="55334" name="Freeform 46">
            <a:extLst>
              <a:ext uri="{FF2B5EF4-FFF2-40B4-BE49-F238E27FC236}">
                <a16:creationId xmlns:a16="http://schemas.microsoft.com/office/drawing/2014/main" id="{62F7A67F-37E3-4785-9B89-A2689059E2E8}"/>
              </a:ext>
            </a:extLst>
          </p:cNvPr>
          <p:cNvSpPr>
            <a:spLocks noChangeArrowheads="1"/>
          </p:cNvSpPr>
          <p:nvPr/>
        </p:nvSpPr>
        <p:spPr bwMode="auto">
          <a:xfrm>
            <a:off x="3048533" y="4444197"/>
            <a:ext cx="838170" cy="697576"/>
          </a:xfrm>
          <a:custGeom>
            <a:avLst/>
            <a:gdLst>
              <a:gd name="T0" fmla="*/ 446 w 464"/>
              <a:gd name="T1" fmla="*/ 1083 h 384"/>
              <a:gd name="T2" fmla="*/ 45 w 464"/>
              <a:gd name="T3" fmla="*/ 543 h 384"/>
              <a:gd name="T4" fmla="*/ 715 w 464"/>
              <a:gd name="T5" fmla="*/ 0 h 384"/>
              <a:gd name="T6" fmla="*/ 1249 w 464"/>
              <a:gd name="T7" fmla="*/ 543 h 384"/>
              <a:gd name="T8" fmla="*/ 982 w 464"/>
              <a:gd name="T9" fmla="*/ 1083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4" h="384">
                <a:moveTo>
                  <a:pt x="160" y="384"/>
                </a:moveTo>
                <a:cubicBezTo>
                  <a:pt x="80" y="320"/>
                  <a:pt x="0" y="256"/>
                  <a:pt x="16" y="192"/>
                </a:cubicBezTo>
                <a:cubicBezTo>
                  <a:pt x="32" y="128"/>
                  <a:pt x="184" y="0"/>
                  <a:pt x="256" y="0"/>
                </a:cubicBezTo>
                <a:cubicBezTo>
                  <a:pt x="328" y="0"/>
                  <a:pt x="432" y="128"/>
                  <a:pt x="448" y="192"/>
                </a:cubicBezTo>
                <a:cubicBezTo>
                  <a:pt x="464" y="256"/>
                  <a:pt x="408" y="320"/>
                  <a:pt x="352" y="384"/>
                </a:cubicBezTo>
              </a:path>
            </a:pathLst>
          </a:custGeom>
          <a:noFill/>
          <a:ln w="3175">
            <a:solidFill>
              <a:srgbClr val="FFFF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335" name="Rectangle 47">
            <a:extLst>
              <a:ext uri="{FF2B5EF4-FFF2-40B4-BE49-F238E27FC236}">
                <a16:creationId xmlns:a16="http://schemas.microsoft.com/office/drawing/2014/main" id="{34A53026-83C5-4D97-BD80-544C12C484F5}"/>
              </a:ext>
            </a:extLst>
          </p:cNvPr>
          <p:cNvSpPr>
            <a:spLocks noChangeArrowheads="1"/>
          </p:cNvSpPr>
          <p:nvPr/>
        </p:nvSpPr>
        <p:spPr bwMode="auto">
          <a:xfrm>
            <a:off x="6073517" y="2036750"/>
            <a:ext cx="2240889" cy="35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1265" tIns="30632" rIns="61265" bIns="30632"/>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 typeface="Arial" panose="020B0604020202020204" pitchFamily="34" charset="0"/>
              <a:buNone/>
            </a:pPr>
            <a:r>
              <a:rPr lang="en-US" altLang="zh-CN" sz="1800">
                <a:latin typeface="Times New Roman" panose="02020603050405020304" pitchFamily="18" charset="0"/>
              </a:rPr>
              <a:t> (c) </a:t>
            </a:r>
            <a:r>
              <a:rPr lang="en-US" altLang="zh-CN" sz="1800" i="1">
                <a:latin typeface="Times New Roman" panose="02020603050405020304" pitchFamily="18" charset="0"/>
              </a:rPr>
              <a:t>a</a:t>
            </a:r>
            <a:r>
              <a:rPr lang="zh-CN" altLang="en-US" sz="1800">
                <a:latin typeface="Times New Roman" panose="02020603050405020304" pitchFamily="18" charset="0"/>
              </a:rPr>
              <a:t>对应的状态转换图</a:t>
            </a:r>
          </a:p>
        </p:txBody>
      </p:sp>
      <p:sp>
        <p:nvSpPr>
          <p:cNvPr id="55336" name="Rectangle 48">
            <a:extLst>
              <a:ext uri="{FF2B5EF4-FFF2-40B4-BE49-F238E27FC236}">
                <a16:creationId xmlns:a16="http://schemas.microsoft.com/office/drawing/2014/main" id="{92C947B5-237E-4796-A724-D381DB74C59C}"/>
              </a:ext>
            </a:extLst>
          </p:cNvPr>
          <p:cNvSpPr>
            <a:spLocks noChangeArrowheads="1"/>
          </p:cNvSpPr>
          <p:nvPr/>
        </p:nvSpPr>
        <p:spPr bwMode="auto">
          <a:xfrm>
            <a:off x="505904" y="3642796"/>
            <a:ext cx="2459354" cy="35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1265" tIns="30632" rIns="61265" bIns="30632"/>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 typeface="Arial" panose="020B0604020202020204" pitchFamily="34" charset="0"/>
              <a:buNone/>
            </a:pPr>
            <a:r>
              <a:rPr lang="en-US" altLang="zh-CN" sz="1800">
                <a:latin typeface="Times New Roman" panose="02020603050405020304" pitchFamily="18" charset="0"/>
              </a:rPr>
              <a:t> (d)</a:t>
            </a:r>
            <a:r>
              <a:rPr lang="en-US" altLang="zh-CN" sz="1800" i="1">
                <a:latin typeface="Times New Roman" panose="02020603050405020304" pitchFamily="18" charset="0"/>
              </a:rPr>
              <a:t> r</a:t>
            </a:r>
            <a:r>
              <a:rPr lang="en-US" altLang="zh-CN" sz="1800">
                <a:latin typeface="Times New Roman" panose="02020603050405020304" pitchFamily="18" charset="0"/>
              </a:rPr>
              <a:t> | </a:t>
            </a:r>
            <a:r>
              <a:rPr lang="en-US" altLang="zh-CN" sz="1800" i="1">
                <a:latin typeface="Times New Roman" panose="02020603050405020304" pitchFamily="18" charset="0"/>
              </a:rPr>
              <a:t>s</a:t>
            </a:r>
            <a:r>
              <a:rPr lang="zh-CN" altLang="en-US" sz="1800">
                <a:latin typeface="Times New Roman" panose="02020603050405020304" pitchFamily="18" charset="0"/>
              </a:rPr>
              <a:t>对应的状态转换图</a:t>
            </a:r>
          </a:p>
        </p:txBody>
      </p:sp>
      <p:sp>
        <p:nvSpPr>
          <p:cNvPr id="55337" name="Rectangle 49">
            <a:extLst>
              <a:ext uri="{FF2B5EF4-FFF2-40B4-BE49-F238E27FC236}">
                <a16:creationId xmlns:a16="http://schemas.microsoft.com/office/drawing/2014/main" id="{34927EEB-EB64-4F32-8002-DE2822D064C0}"/>
              </a:ext>
            </a:extLst>
          </p:cNvPr>
          <p:cNvSpPr>
            <a:spLocks noChangeArrowheads="1"/>
          </p:cNvSpPr>
          <p:nvPr/>
        </p:nvSpPr>
        <p:spPr bwMode="auto">
          <a:xfrm>
            <a:off x="3361090" y="3642796"/>
            <a:ext cx="2306861" cy="35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1265" tIns="30632" rIns="61265" bIns="30632"/>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 typeface="Arial" panose="020B0604020202020204" pitchFamily="34" charset="0"/>
              <a:buNone/>
            </a:pPr>
            <a:r>
              <a:rPr lang="en-US" altLang="zh-CN" sz="1800">
                <a:latin typeface="Times New Roman" panose="02020603050405020304" pitchFamily="18" charset="0"/>
              </a:rPr>
              <a:t> (e) </a:t>
            </a:r>
            <a:r>
              <a:rPr lang="en-US" altLang="zh-CN" sz="1800" i="1">
                <a:latin typeface="Times New Roman" panose="02020603050405020304" pitchFamily="18" charset="0"/>
              </a:rPr>
              <a:t>rs</a:t>
            </a:r>
            <a:r>
              <a:rPr lang="zh-CN" altLang="en-US" sz="1800">
                <a:latin typeface="Times New Roman" panose="02020603050405020304" pitchFamily="18" charset="0"/>
              </a:rPr>
              <a:t>对应的状态转换图</a:t>
            </a:r>
          </a:p>
        </p:txBody>
      </p:sp>
      <p:sp>
        <p:nvSpPr>
          <p:cNvPr id="55338" name="Rectangle 50">
            <a:extLst>
              <a:ext uri="{FF2B5EF4-FFF2-40B4-BE49-F238E27FC236}">
                <a16:creationId xmlns:a16="http://schemas.microsoft.com/office/drawing/2014/main" id="{33803258-EE5F-442B-B3BB-20065710D3C8}"/>
              </a:ext>
            </a:extLst>
          </p:cNvPr>
          <p:cNvSpPr>
            <a:spLocks noChangeArrowheads="1"/>
          </p:cNvSpPr>
          <p:nvPr/>
        </p:nvSpPr>
        <p:spPr bwMode="auto">
          <a:xfrm>
            <a:off x="5341334" y="5411069"/>
            <a:ext cx="2351203" cy="35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1265" tIns="30632" rIns="61265" bIns="30632"/>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 typeface="Arial" panose="020B0604020202020204" pitchFamily="34" charset="0"/>
              <a:buNone/>
            </a:pPr>
            <a:r>
              <a:rPr lang="en-US" altLang="zh-CN" sz="1800">
                <a:latin typeface="Times New Roman" panose="02020603050405020304" pitchFamily="18" charset="0"/>
              </a:rPr>
              <a:t> (h)</a:t>
            </a:r>
            <a:r>
              <a:rPr lang="en-US" altLang="zh-CN" sz="1800" i="1">
                <a:latin typeface="Times New Roman" panose="02020603050405020304" pitchFamily="18" charset="0"/>
              </a:rPr>
              <a:t> rs</a:t>
            </a:r>
            <a:r>
              <a:rPr lang="en-US" altLang="zh-CN" sz="1800" baseline="30000">
                <a:latin typeface="Times New Roman" panose="02020603050405020304" pitchFamily="18" charset="0"/>
              </a:rPr>
              <a:t>*</a:t>
            </a:r>
            <a:r>
              <a:rPr lang="zh-CN" altLang="en-US" sz="1800">
                <a:latin typeface="Times New Roman" panose="02020603050405020304" pitchFamily="18" charset="0"/>
              </a:rPr>
              <a:t>对应的状态转换图</a:t>
            </a:r>
          </a:p>
        </p:txBody>
      </p:sp>
      <p:sp>
        <p:nvSpPr>
          <p:cNvPr id="55339" name="Rectangle 51">
            <a:extLst>
              <a:ext uri="{FF2B5EF4-FFF2-40B4-BE49-F238E27FC236}">
                <a16:creationId xmlns:a16="http://schemas.microsoft.com/office/drawing/2014/main" id="{E5681C13-01A2-4099-B5E5-0A7F48CDDFEC}"/>
              </a:ext>
            </a:extLst>
          </p:cNvPr>
          <p:cNvSpPr>
            <a:spLocks noChangeArrowheads="1"/>
          </p:cNvSpPr>
          <p:nvPr/>
        </p:nvSpPr>
        <p:spPr bwMode="auto">
          <a:xfrm>
            <a:off x="1191581" y="5498672"/>
            <a:ext cx="2306861" cy="35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1265" tIns="30632" rIns="61265" bIns="30632"/>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 typeface="Arial" panose="020B0604020202020204" pitchFamily="34" charset="0"/>
              <a:buNone/>
            </a:pPr>
            <a:r>
              <a:rPr lang="en-US" altLang="zh-CN" sz="1800">
                <a:latin typeface="Times New Roman" panose="02020603050405020304" pitchFamily="18" charset="0"/>
              </a:rPr>
              <a:t> (g) </a:t>
            </a:r>
            <a:r>
              <a:rPr lang="en-US" altLang="zh-CN" sz="1800" i="1">
                <a:latin typeface="Times New Roman" panose="02020603050405020304" pitchFamily="18" charset="0"/>
              </a:rPr>
              <a:t>r</a:t>
            </a:r>
            <a:r>
              <a:rPr lang="en-US" altLang="zh-CN" sz="1800" baseline="30000">
                <a:latin typeface="Times New Roman" panose="02020603050405020304" pitchFamily="18" charset="0"/>
              </a:rPr>
              <a:t>+</a:t>
            </a:r>
            <a:r>
              <a:rPr lang="zh-CN" altLang="en-US" sz="1800">
                <a:latin typeface="Times New Roman" panose="02020603050405020304" pitchFamily="18" charset="0"/>
              </a:rPr>
              <a:t>对应的状态转换图</a:t>
            </a:r>
          </a:p>
        </p:txBody>
      </p:sp>
      <p:sp>
        <p:nvSpPr>
          <p:cNvPr id="55340" name="Rectangle 52">
            <a:extLst>
              <a:ext uri="{FF2B5EF4-FFF2-40B4-BE49-F238E27FC236}">
                <a16:creationId xmlns:a16="http://schemas.microsoft.com/office/drawing/2014/main" id="{E9650605-03E3-4713-86E6-9E3577DBC7BC}"/>
              </a:ext>
            </a:extLst>
          </p:cNvPr>
          <p:cNvSpPr>
            <a:spLocks noChangeArrowheads="1"/>
          </p:cNvSpPr>
          <p:nvPr/>
        </p:nvSpPr>
        <p:spPr bwMode="auto">
          <a:xfrm>
            <a:off x="6073517" y="3642796"/>
            <a:ext cx="2240889" cy="35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1265" tIns="30632" rIns="61265" bIns="30632"/>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 typeface="Arial" panose="020B0604020202020204" pitchFamily="34" charset="0"/>
              <a:buNone/>
            </a:pPr>
            <a:r>
              <a:rPr lang="en-US" altLang="zh-CN" sz="1800">
                <a:latin typeface="Times New Roman" panose="02020603050405020304" pitchFamily="18" charset="0"/>
              </a:rPr>
              <a:t> (f) </a:t>
            </a:r>
            <a:r>
              <a:rPr lang="en-US" altLang="zh-CN" sz="1800" i="1">
                <a:latin typeface="Times New Roman" panose="02020603050405020304" pitchFamily="18" charset="0"/>
              </a:rPr>
              <a:t>r</a:t>
            </a:r>
            <a:r>
              <a:rPr lang="en-US" altLang="zh-CN" sz="1800" i="1" baseline="30000">
                <a:latin typeface="Times New Roman" panose="02020603050405020304" pitchFamily="18" charset="0"/>
              </a:rPr>
              <a:t>*</a:t>
            </a:r>
            <a:r>
              <a:rPr lang="zh-CN" altLang="en-US" sz="1800">
                <a:latin typeface="Times New Roman" panose="02020603050405020304" pitchFamily="18" charset="0"/>
              </a:rPr>
              <a:t>对应的状态转换图</a:t>
            </a:r>
          </a:p>
        </p:txBody>
      </p:sp>
      <p:sp>
        <p:nvSpPr>
          <p:cNvPr id="55341" name="Rectangle 53">
            <a:extLst>
              <a:ext uri="{FF2B5EF4-FFF2-40B4-BE49-F238E27FC236}">
                <a16:creationId xmlns:a16="http://schemas.microsoft.com/office/drawing/2014/main" id="{4C281AFD-1D42-494F-94A8-87DEF6B11A9D}"/>
              </a:ext>
            </a:extLst>
          </p:cNvPr>
          <p:cNvSpPr>
            <a:spLocks noChangeArrowheads="1"/>
          </p:cNvSpPr>
          <p:nvPr/>
        </p:nvSpPr>
        <p:spPr bwMode="auto">
          <a:xfrm>
            <a:off x="2740303" y="5950744"/>
            <a:ext cx="3761492" cy="35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1265" tIns="30632" rIns="61265" bIns="30632"/>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 typeface="Arial" panose="020B0604020202020204" pitchFamily="34" charset="0"/>
              <a:buNone/>
            </a:pPr>
            <a:r>
              <a:rPr lang="en-US" altLang="zh-CN" sz="1800">
                <a:latin typeface="Times New Roman" panose="02020603050405020304" pitchFamily="18" charset="0"/>
              </a:rPr>
              <a:t> </a:t>
            </a:r>
            <a:r>
              <a:rPr lang="zh-CN" altLang="en-US" sz="1800">
                <a:latin typeface="Times New Roman" panose="02020603050405020304" pitchFamily="18" charset="0"/>
              </a:rPr>
              <a:t>图</a:t>
            </a:r>
            <a:r>
              <a:rPr lang="en-US" altLang="zh-CN" sz="1800">
                <a:latin typeface="Times New Roman" panose="02020603050405020304" pitchFamily="18" charset="0"/>
              </a:rPr>
              <a:t>3.8 </a:t>
            </a:r>
            <a:r>
              <a:rPr lang="zh-CN" altLang="en-US" sz="1800">
                <a:latin typeface="Times New Roman" panose="02020603050405020304" pitchFamily="18" charset="0"/>
              </a:rPr>
              <a:t>典型正则表达式对应的状态转换图</a:t>
            </a:r>
          </a:p>
        </p:txBody>
      </p:sp>
      <p:sp>
        <p:nvSpPr>
          <p:cNvPr id="55342" name="Freeform 54">
            <a:extLst>
              <a:ext uri="{FF2B5EF4-FFF2-40B4-BE49-F238E27FC236}">
                <a16:creationId xmlns:a16="http://schemas.microsoft.com/office/drawing/2014/main" id="{67A1167F-A506-4062-9AF0-12C6D7C5C24E}"/>
              </a:ext>
            </a:extLst>
          </p:cNvPr>
          <p:cNvSpPr>
            <a:spLocks noChangeArrowheads="1"/>
          </p:cNvSpPr>
          <p:nvPr/>
        </p:nvSpPr>
        <p:spPr bwMode="auto">
          <a:xfrm>
            <a:off x="893084" y="2880330"/>
            <a:ext cx="1549804" cy="168716"/>
          </a:xfrm>
          <a:custGeom>
            <a:avLst/>
            <a:gdLst>
              <a:gd name="T0" fmla="*/ 0 w 1440"/>
              <a:gd name="T1" fmla="*/ 156 h 156"/>
              <a:gd name="T2" fmla="*/ 714 w 1440"/>
              <a:gd name="T3" fmla="*/ 0 h 156"/>
              <a:gd name="T4" fmla="*/ 1426 w 1440"/>
              <a:gd name="T5" fmla="*/ 156 h 156"/>
              <a:gd name="T6" fmla="*/ 0 60000 65536"/>
              <a:gd name="T7" fmla="*/ 0 60000 65536"/>
              <a:gd name="T8" fmla="*/ 0 60000 65536"/>
            </a:gdLst>
            <a:ahLst/>
            <a:cxnLst>
              <a:cxn ang="T6">
                <a:pos x="T0" y="T1"/>
              </a:cxn>
              <a:cxn ang="T7">
                <a:pos x="T2" y="T3"/>
              </a:cxn>
              <a:cxn ang="T8">
                <a:pos x="T4" y="T5"/>
              </a:cxn>
            </a:cxnLst>
            <a:rect l="0" t="0" r="r" b="b"/>
            <a:pathLst>
              <a:path w="1440" h="156">
                <a:moveTo>
                  <a:pt x="0" y="156"/>
                </a:moveTo>
                <a:cubicBezTo>
                  <a:pt x="240" y="78"/>
                  <a:pt x="480" y="0"/>
                  <a:pt x="720" y="0"/>
                </a:cubicBezTo>
                <a:cubicBezTo>
                  <a:pt x="960" y="0"/>
                  <a:pt x="1200" y="78"/>
                  <a:pt x="1440" y="156"/>
                </a:cubicBezTo>
              </a:path>
            </a:pathLst>
          </a:custGeom>
          <a:noFill/>
          <a:ln w="9525">
            <a:solidFill>
              <a:srgbClr val="FFFF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343" name="Freeform 55">
            <a:extLst>
              <a:ext uri="{FF2B5EF4-FFF2-40B4-BE49-F238E27FC236}">
                <a16:creationId xmlns:a16="http://schemas.microsoft.com/office/drawing/2014/main" id="{EB944415-63B4-4757-BD9D-F069B5CD2689}"/>
              </a:ext>
            </a:extLst>
          </p:cNvPr>
          <p:cNvSpPr>
            <a:spLocks noChangeArrowheads="1"/>
          </p:cNvSpPr>
          <p:nvPr/>
        </p:nvSpPr>
        <p:spPr bwMode="auto">
          <a:xfrm>
            <a:off x="893084" y="3386478"/>
            <a:ext cx="1549804" cy="168716"/>
          </a:xfrm>
          <a:custGeom>
            <a:avLst/>
            <a:gdLst>
              <a:gd name="T0" fmla="*/ 0 w 1440"/>
              <a:gd name="T1" fmla="*/ 0 h 156"/>
              <a:gd name="T2" fmla="*/ 714 w 1440"/>
              <a:gd name="T3" fmla="*/ 156 h 156"/>
              <a:gd name="T4" fmla="*/ 1426 w 1440"/>
              <a:gd name="T5" fmla="*/ 0 h 156"/>
              <a:gd name="T6" fmla="*/ 0 60000 65536"/>
              <a:gd name="T7" fmla="*/ 0 60000 65536"/>
              <a:gd name="T8" fmla="*/ 0 60000 65536"/>
            </a:gdLst>
            <a:ahLst/>
            <a:cxnLst>
              <a:cxn ang="T6">
                <a:pos x="T0" y="T1"/>
              </a:cxn>
              <a:cxn ang="T7">
                <a:pos x="T2" y="T3"/>
              </a:cxn>
              <a:cxn ang="T8">
                <a:pos x="T4" y="T5"/>
              </a:cxn>
            </a:cxnLst>
            <a:rect l="0" t="0" r="r" b="b"/>
            <a:pathLst>
              <a:path w="1440" h="156">
                <a:moveTo>
                  <a:pt x="0" y="0"/>
                </a:moveTo>
                <a:cubicBezTo>
                  <a:pt x="240" y="78"/>
                  <a:pt x="480" y="156"/>
                  <a:pt x="720" y="156"/>
                </a:cubicBezTo>
                <a:cubicBezTo>
                  <a:pt x="960" y="156"/>
                  <a:pt x="1200" y="78"/>
                  <a:pt x="1440" y="0"/>
                </a:cubicBezTo>
              </a:path>
            </a:pathLst>
          </a:custGeom>
          <a:noFill/>
          <a:ln w="9525">
            <a:solidFill>
              <a:srgbClr val="FFFF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344" name="Rectangle 56">
            <a:extLst>
              <a:ext uri="{FF2B5EF4-FFF2-40B4-BE49-F238E27FC236}">
                <a16:creationId xmlns:a16="http://schemas.microsoft.com/office/drawing/2014/main" id="{B0515F74-4724-48F2-9C0B-ADB1375E2301}"/>
              </a:ext>
            </a:extLst>
          </p:cNvPr>
          <p:cNvSpPr>
            <a:spLocks noChangeArrowheads="1"/>
          </p:cNvSpPr>
          <p:nvPr/>
        </p:nvSpPr>
        <p:spPr bwMode="auto">
          <a:xfrm>
            <a:off x="1473855" y="3217762"/>
            <a:ext cx="431522" cy="5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61265" tIns="30632" rIns="61265" bIns="30632"/>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 typeface="Arial" panose="020B0604020202020204" pitchFamily="34" charset="0"/>
              <a:buNone/>
            </a:pPr>
            <a:r>
              <a:rPr lang="en-US" altLang="zh-CN" sz="1800" i="1">
                <a:latin typeface="Times New Roman" panose="02020603050405020304" pitchFamily="18" charset="0"/>
              </a:rPr>
              <a:t>s</a:t>
            </a:r>
            <a:endParaRPr lang="en-US" altLang="zh-CN" sz="1800">
              <a:latin typeface="Times New Roman" panose="02020603050405020304" pitchFamily="18" charset="0"/>
            </a:endParaRPr>
          </a:p>
        </p:txBody>
      </p:sp>
      <p:sp>
        <p:nvSpPr>
          <p:cNvPr id="58" name="灯片编号占位符 5">
            <a:extLst>
              <a:ext uri="{FF2B5EF4-FFF2-40B4-BE49-F238E27FC236}">
                <a16:creationId xmlns:a16="http://schemas.microsoft.com/office/drawing/2014/main" id="{A274C2E6-2663-4E7C-AE35-C3DB11049596}"/>
              </a:ext>
            </a:extLst>
          </p:cNvPr>
          <p:cNvSpPr txBox="1">
            <a:spLocks noChangeArrowheads="1"/>
          </p:cNvSpPr>
          <p:nvPr/>
        </p:nvSpPr>
        <p:spPr bwMode="auto">
          <a:xfrm>
            <a:off x="7740352" y="295275"/>
            <a:ext cx="745752"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lstStyle>
            <a:defPPr>
              <a:defRPr lang="zh-CN"/>
            </a:defPPr>
            <a:lvl1pPr marL="0" indent="0" algn="ctr" rtl="0" eaLnBrk="0" fontAlgn="base" hangingPunct="0">
              <a:spcBef>
                <a:spcPct val="20000"/>
              </a:spcBef>
              <a:spcAft>
                <a:spcPct val="0"/>
              </a:spcAft>
              <a:buClr>
                <a:schemeClr val="folHlink"/>
              </a:buClr>
              <a:buSzPct val="60000"/>
              <a:buFont typeface="Wingdings" panose="05000000000000000000" pitchFamily="2" charset="2"/>
              <a:buChar char="n"/>
              <a:defRPr sz="3200" b="1" i="0" kern="1200">
                <a:solidFill>
                  <a:schemeClr val="tx1"/>
                </a:solidFill>
                <a:latin typeface="Tahoma" panose="020B0604030504040204" pitchFamily="34" charset="0"/>
                <a:ea typeface="楷体_GB2312" pitchFamily="49"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Tahoma" panose="020B0604030504040204" pitchFamily="34" charset="0"/>
                <a:ea typeface="楷体_GB2312" pitchFamily="49" charset="-122"/>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kern="1200">
                <a:solidFill>
                  <a:schemeClr val="tx1"/>
                </a:solidFill>
                <a:latin typeface="Tahoma" panose="020B0604030504040204" pitchFamily="34" charset="0"/>
                <a:ea typeface="楷体_GB2312" pitchFamily="49" charset="-122"/>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9pPr>
          </a:lstStyle>
          <a:p>
            <a:pPr>
              <a:buFont typeface="Wingdings" panose="05000000000000000000" pitchFamily="2" charset="2"/>
              <a:buNone/>
            </a:pPr>
            <a:fld id="{ADA1EADC-4E2C-4E46-BA55-AF355FB637A2}" type="slidenum">
              <a:rPr lang="en-US" altLang="zh-CN" smtClean="0"/>
              <a:pPr>
                <a:buFont typeface="Wingdings" panose="05000000000000000000" pitchFamily="2" charset="2"/>
                <a:buNone/>
              </a:pPr>
              <a:t>6</a:t>
            </a:fld>
            <a:endParaRPr lang="zh-CN"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307"/>
                                        </p:tgtEl>
                                        <p:attrNameLst>
                                          <p:attrName>style.visibility</p:attrName>
                                        </p:attrNameLst>
                                      </p:cBhvr>
                                      <p:to>
                                        <p:strVal val="visible"/>
                                      </p:to>
                                    </p:set>
                                    <p:animEffect transition="in" filter="fade">
                                      <p:cBhvr>
                                        <p:cTn id="7" dur="500"/>
                                        <p:tgtEl>
                                          <p:spTgt spid="5530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5316"/>
                                        </p:tgtEl>
                                        <p:attrNameLst>
                                          <p:attrName>style.visibility</p:attrName>
                                        </p:attrNameLst>
                                      </p:cBhvr>
                                      <p:to>
                                        <p:strVal val="visible"/>
                                      </p:to>
                                    </p:set>
                                    <p:animEffect transition="in" filter="fade">
                                      <p:cBhvr>
                                        <p:cTn id="10" dur="500"/>
                                        <p:tgtEl>
                                          <p:spTgt spid="553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5308"/>
                                        </p:tgtEl>
                                        <p:attrNameLst>
                                          <p:attrName>style.visibility</p:attrName>
                                        </p:attrNameLst>
                                      </p:cBhvr>
                                      <p:to>
                                        <p:strVal val="visible"/>
                                      </p:to>
                                    </p:set>
                                    <p:animEffect transition="in" filter="fade">
                                      <p:cBhvr>
                                        <p:cTn id="15" dur="500"/>
                                        <p:tgtEl>
                                          <p:spTgt spid="5530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5309"/>
                                        </p:tgtEl>
                                        <p:attrNameLst>
                                          <p:attrName>style.visibility</p:attrName>
                                        </p:attrNameLst>
                                      </p:cBhvr>
                                      <p:to>
                                        <p:strVal val="visible"/>
                                      </p:to>
                                    </p:set>
                                    <p:animEffect transition="in" filter="fade">
                                      <p:cBhvr>
                                        <p:cTn id="18" dur="500"/>
                                        <p:tgtEl>
                                          <p:spTgt spid="5530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5310"/>
                                        </p:tgtEl>
                                        <p:attrNameLst>
                                          <p:attrName>style.visibility</p:attrName>
                                        </p:attrNameLst>
                                      </p:cBhvr>
                                      <p:to>
                                        <p:strVal val="visible"/>
                                      </p:to>
                                    </p:set>
                                    <p:animEffect transition="in" filter="fade">
                                      <p:cBhvr>
                                        <p:cTn id="21" dur="500"/>
                                        <p:tgtEl>
                                          <p:spTgt spid="553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5311"/>
                                        </p:tgtEl>
                                        <p:attrNameLst>
                                          <p:attrName>style.visibility</p:attrName>
                                        </p:attrNameLst>
                                      </p:cBhvr>
                                      <p:to>
                                        <p:strVal val="visible"/>
                                      </p:to>
                                    </p:set>
                                    <p:animEffect transition="in" filter="fade">
                                      <p:cBhvr>
                                        <p:cTn id="24" dur="500"/>
                                        <p:tgtEl>
                                          <p:spTgt spid="5531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5317"/>
                                        </p:tgtEl>
                                        <p:attrNameLst>
                                          <p:attrName>style.visibility</p:attrName>
                                        </p:attrNameLst>
                                      </p:cBhvr>
                                      <p:to>
                                        <p:strVal val="visible"/>
                                      </p:to>
                                    </p:set>
                                    <p:animEffect transition="in" filter="fade">
                                      <p:cBhvr>
                                        <p:cTn id="27" dur="500"/>
                                        <p:tgtEl>
                                          <p:spTgt spid="553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5312"/>
                                        </p:tgtEl>
                                        <p:attrNameLst>
                                          <p:attrName>style.visibility</p:attrName>
                                        </p:attrNameLst>
                                      </p:cBhvr>
                                      <p:to>
                                        <p:strVal val="visible"/>
                                      </p:to>
                                    </p:set>
                                    <p:animEffect transition="in" filter="fade">
                                      <p:cBhvr>
                                        <p:cTn id="32" dur="500"/>
                                        <p:tgtEl>
                                          <p:spTgt spid="5531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5313"/>
                                        </p:tgtEl>
                                        <p:attrNameLst>
                                          <p:attrName>style.visibility</p:attrName>
                                        </p:attrNameLst>
                                      </p:cBhvr>
                                      <p:to>
                                        <p:strVal val="visible"/>
                                      </p:to>
                                    </p:set>
                                    <p:animEffect transition="in" filter="fade">
                                      <p:cBhvr>
                                        <p:cTn id="35" dur="500"/>
                                        <p:tgtEl>
                                          <p:spTgt spid="5531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5314"/>
                                        </p:tgtEl>
                                        <p:attrNameLst>
                                          <p:attrName>style.visibility</p:attrName>
                                        </p:attrNameLst>
                                      </p:cBhvr>
                                      <p:to>
                                        <p:strVal val="visible"/>
                                      </p:to>
                                    </p:set>
                                    <p:animEffect transition="in" filter="fade">
                                      <p:cBhvr>
                                        <p:cTn id="38" dur="500"/>
                                        <p:tgtEl>
                                          <p:spTgt spid="5531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5315"/>
                                        </p:tgtEl>
                                        <p:attrNameLst>
                                          <p:attrName>style.visibility</p:attrName>
                                        </p:attrNameLst>
                                      </p:cBhvr>
                                      <p:to>
                                        <p:strVal val="visible"/>
                                      </p:to>
                                    </p:set>
                                    <p:animEffect transition="in" filter="fade">
                                      <p:cBhvr>
                                        <p:cTn id="41" dur="500"/>
                                        <p:tgtEl>
                                          <p:spTgt spid="5531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5335"/>
                                        </p:tgtEl>
                                        <p:attrNameLst>
                                          <p:attrName>style.visibility</p:attrName>
                                        </p:attrNameLst>
                                      </p:cBhvr>
                                      <p:to>
                                        <p:strVal val="visible"/>
                                      </p:to>
                                    </p:set>
                                    <p:animEffect transition="in" filter="fade">
                                      <p:cBhvr>
                                        <p:cTn id="44" dur="500"/>
                                        <p:tgtEl>
                                          <p:spTgt spid="5533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55300"/>
                                        </p:tgtEl>
                                        <p:attrNameLst>
                                          <p:attrName>style.visibility</p:attrName>
                                        </p:attrNameLst>
                                      </p:cBhvr>
                                      <p:to>
                                        <p:strVal val="visible"/>
                                      </p:to>
                                    </p:set>
                                    <p:animEffect transition="in" filter="fade">
                                      <p:cBhvr>
                                        <p:cTn id="49" dur="500"/>
                                        <p:tgtEl>
                                          <p:spTgt spid="5530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5318"/>
                                        </p:tgtEl>
                                        <p:attrNameLst>
                                          <p:attrName>style.visibility</p:attrName>
                                        </p:attrNameLst>
                                      </p:cBhvr>
                                      <p:to>
                                        <p:strVal val="visible"/>
                                      </p:to>
                                    </p:set>
                                    <p:animEffect transition="in" filter="fade">
                                      <p:cBhvr>
                                        <p:cTn id="52" dur="500"/>
                                        <p:tgtEl>
                                          <p:spTgt spid="5531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55319"/>
                                        </p:tgtEl>
                                        <p:attrNameLst>
                                          <p:attrName>style.visibility</p:attrName>
                                        </p:attrNameLst>
                                      </p:cBhvr>
                                      <p:to>
                                        <p:strVal val="visible"/>
                                      </p:to>
                                    </p:set>
                                    <p:animEffect transition="in" filter="fade">
                                      <p:cBhvr>
                                        <p:cTn id="55" dur="500"/>
                                        <p:tgtEl>
                                          <p:spTgt spid="5531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5320"/>
                                        </p:tgtEl>
                                        <p:attrNameLst>
                                          <p:attrName>style.visibility</p:attrName>
                                        </p:attrNameLst>
                                      </p:cBhvr>
                                      <p:to>
                                        <p:strVal val="visible"/>
                                      </p:to>
                                    </p:set>
                                    <p:animEffect transition="in" filter="fade">
                                      <p:cBhvr>
                                        <p:cTn id="58" dur="500"/>
                                        <p:tgtEl>
                                          <p:spTgt spid="55320"/>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5336"/>
                                        </p:tgtEl>
                                        <p:attrNameLst>
                                          <p:attrName>style.visibility</p:attrName>
                                        </p:attrNameLst>
                                      </p:cBhvr>
                                      <p:to>
                                        <p:strVal val="visible"/>
                                      </p:to>
                                    </p:set>
                                    <p:animEffect transition="in" filter="fade">
                                      <p:cBhvr>
                                        <p:cTn id="61" dur="500"/>
                                        <p:tgtEl>
                                          <p:spTgt spid="55336"/>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55342"/>
                                        </p:tgtEl>
                                        <p:attrNameLst>
                                          <p:attrName>style.visibility</p:attrName>
                                        </p:attrNameLst>
                                      </p:cBhvr>
                                      <p:to>
                                        <p:strVal val="visible"/>
                                      </p:to>
                                    </p:set>
                                    <p:animEffect transition="in" filter="fade">
                                      <p:cBhvr>
                                        <p:cTn id="64" dur="500"/>
                                        <p:tgtEl>
                                          <p:spTgt spid="55342"/>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55343"/>
                                        </p:tgtEl>
                                        <p:attrNameLst>
                                          <p:attrName>style.visibility</p:attrName>
                                        </p:attrNameLst>
                                      </p:cBhvr>
                                      <p:to>
                                        <p:strVal val="visible"/>
                                      </p:to>
                                    </p:set>
                                    <p:animEffect transition="in" filter="fade">
                                      <p:cBhvr>
                                        <p:cTn id="67" dur="500"/>
                                        <p:tgtEl>
                                          <p:spTgt spid="55343"/>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55344"/>
                                        </p:tgtEl>
                                        <p:attrNameLst>
                                          <p:attrName>style.visibility</p:attrName>
                                        </p:attrNameLst>
                                      </p:cBhvr>
                                      <p:to>
                                        <p:strVal val="visible"/>
                                      </p:to>
                                    </p:set>
                                    <p:animEffect transition="in" filter="fade">
                                      <p:cBhvr>
                                        <p:cTn id="70" dur="500"/>
                                        <p:tgtEl>
                                          <p:spTgt spid="55344"/>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55324"/>
                                        </p:tgtEl>
                                        <p:attrNameLst>
                                          <p:attrName>style.visibility</p:attrName>
                                        </p:attrNameLst>
                                      </p:cBhvr>
                                      <p:to>
                                        <p:strVal val="visible"/>
                                      </p:to>
                                    </p:set>
                                    <p:animEffect transition="in" filter="fade">
                                      <p:cBhvr>
                                        <p:cTn id="75" dur="500"/>
                                        <p:tgtEl>
                                          <p:spTgt spid="55324"/>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55325"/>
                                        </p:tgtEl>
                                        <p:attrNameLst>
                                          <p:attrName>style.visibility</p:attrName>
                                        </p:attrNameLst>
                                      </p:cBhvr>
                                      <p:to>
                                        <p:strVal val="visible"/>
                                      </p:to>
                                    </p:set>
                                    <p:animEffect transition="in" filter="fade">
                                      <p:cBhvr>
                                        <p:cTn id="78" dur="500"/>
                                        <p:tgtEl>
                                          <p:spTgt spid="55325"/>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55326"/>
                                        </p:tgtEl>
                                        <p:attrNameLst>
                                          <p:attrName>style.visibility</p:attrName>
                                        </p:attrNameLst>
                                      </p:cBhvr>
                                      <p:to>
                                        <p:strVal val="visible"/>
                                      </p:to>
                                    </p:set>
                                    <p:animEffect transition="in" filter="fade">
                                      <p:cBhvr>
                                        <p:cTn id="81" dur="500"/>
                                        <p:tgtEl>
                                          <p:spTgt spid="55326"/>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55327"/>
                                        </p:tgtEl>
                                        <p:attrNameLst>
                                          <p:attrName>style.visibility</p:attrName>
                                        </p:attrNameLst>
                                      </p:cBhvr>
                                      <p:to>
                                        <p:strVal val="visible"/>
                                      </p:to>
                                    </p:set>
                                    <p:animEffect transition="in" filter="fade">
                                      <p:cBhvr>
                                        <p:cTn id="84" dur="500"/>
                                        <p:tgtEl>
                                          <p:spTgt spid="55327"/>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55328"/>
                                        </p:tgtEl>
                                        <p:attrNameLst>
                                          <p:attrName>style.visibility</p:attrName>
                                        </p:attrNameLst>
                                      </p:cBhvr>
                                      <p:to>
                                        <p:strVal val="visible"/>
                                      </p:to>
                                    </p:set>
                                    <p:animEffect transition="in" filter="fade">
                                      <p:cBhvr>
                                        <p:cTn id="87" dur="500"/>
                                        <p:tgtEl>
                                          <p:spTgt spid="55328"/>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55329"/>
                                        </p:tgtEl>
                                        <p:attrNameLst>
                                          <p:attrName>style.visibility</p:attrName>
                                        </p:attrNameLst>
                                      </p:cBhvr>
                                      <p:to>
                                        <p:strVal val="visible"/>
                                      </p:to>
                                    </p:set>
                                    <p:animEffect transition="in" filter="fade">
                                      <p:cBhvr>
                                        <p:cTn id="90" dur="500"/>
                                        <p:tgtEl>
                                          <p:spTgt spid="55329"/>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55330"/>
                                        </p:tgtEl>
                                        <p:attrNameLst>
                                          <p:attrName>style.visibility</p:attrName>
                                        </p:attrNameLst>
                                      </p:cBhvr>
                                      <p:to>
                                        <p:strVal val="visible"/>
                                      </p:to>
                                    </p:set>
                                    <p:animEffect transition="in" filter="fade">
                                      <p:cBhvr>
                                        <p:cTn id="93" dur="500"/>
                                        <p:tgtEl>
                                          <p:spTgt spid="55330"/>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55337"/>
                                        </p:tgtEl>
                                        <p:attrNameLst>
                                          <p:attrName>style.visibility</p:attrName>
                                        </p:attrNameLst>
                                      </p:cBhvr>
                                      <p:to>
                                        <p:strVal val="visible"/>
                                      </p:to>
                                    </p:set>
                                    <p:animEffect transition="in" filter="fade">
                                      <p:cBhvr>
                                        <p:cTn id="96" dur="500"/>
                                        <p:tgtEl>
                                          <p:spTgt spid="55337"/>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55321"/>
                                        </p:tgtEl>
                                        <p:attrNameLst>
                                          <p:attrName>style.visibility</p:attrName>
                                        </p:attrNameLst>
                                      </p:cBhvr>
                                      <p:to>
                                        <p:strVal val="visible"/>
                                      </p:to>
                                    </p:set>
                                    <p:animEffect transition="in" filter="fade">
                                      <p:cBhvr>
                                        <p:cTn id="101" dur="500"/>
                                        <p:tgtEl>
                                          <p:spTgt spid="55321"/>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2130975"/>
                                        </p:tgtEl>
                                        <p:attrNameLst>
                                          <p:attrName>style.visibility</p:attrName>
                                        </p:attrNameLst>
                                      </p:cBhvr>
                                      <p:to>
                                        <p:strVal val="visible"/>
                                      </p:to>
                                    </p:set>
                                    <p:animEffect transition="in" filter="fade">
                                      <p:cBhvr>
                                        <p:cTn id="104" dur="500"/>
                                        <p:tgtEl>
                                          <p:spTgt spid="2130975"/>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55323"/>
                                        </p:tgtEl>
                                        <p:attrNameLst>
                                          <p:attrName>style.visibility</p:attrName>
                                        </p:attrNameLst>
                                      </p:cBhvr>
                                      <p:to>
                                        <p:strVal val="visible"/>
                                      </p:to>
                                    </p:set>
                                    <p:animEffect transition="in" filter="fade">
                                      <p:cBhvr>
                                        <p:cTn id="107" dur="500"/>
                                        <p:tgtEl>
                                          <p:spTgt spid="55323"/>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55340"/>
                                        </p:tgtEl>
                                        <p:attrNameLst>
                                          <p:attrName>style.visibility</p:attrName>
                                        </p:attrNameLst>
                                      </p:cBhvr>
                                      <p:to>
                                        <p:strVal val="visible"/>
                                      </p:to>
                                    </p:set>
                                    <p:animEffect transition="in" filter="fade">
                                      <p:cBhvr>
                                        <p:cTn id="110" dur="500"/>
                                        <p:tgtEl>
                                          <p:spTgt spid="55340"/>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nodeType="clickEffect">
                                  <p:stCondLst>
                                    <p:cond delay="0"/>
                                  </p:stCondLst>
                                  <p:childTnLst>
                                    <p:set>
                                      <p:cBhvr>
                                        <p:cTn id="114" dur="1" fill="hold">
                                          <p:stCondLst>
                                            <p:cond delay="0"/>
                                          </p:stCondLst>
                                        </p:cTn>
                                        <p:tgtEl>
                                          <p:spTgt spid="55331"/>
                                        </p:tgtEl>
                                        <p:attrNameLst>
                                          <p:attrName>style.visibility</p:attrName>
                                        </p:attrNameLst>
                                      </p:cBhvr>
                                      <p:to>
                                        <p:strVal val="visible"/>
                                      </p:to>
                                    </p:set>
                                    <p:animEffect transition="in" filter="fade">
                                      <p:cBhvr>
                                        <p:cTn id="115" dur="500"/>
                                        <p:tgtEl>
                                          <p:spTgt spid="55331"/>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2130988"/>
                                        </p:tgtEl>
                                        <p:attrNameLst>
                                          <p:attrName>style.visibility</p:attrName>
                                        </p:attrNameLst>
                                      </p:cBhvr>
                                      <p:to>
                                        <p:strVal val="visible"/>
                                      </p:to>
                                    </p:set>
                                    <p:animEffect transition="in" filter="fade">
                                      <p:cBhvr>
                                        <p:cTn id="118" dur="500"/>
                                        <p:tgtEl>
                                          <p:spTgt spid="2130988"/>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2130989"/>
                                        </p:tgtEl>
                                        <p:attrNameLst>
                                          <p:attrName>style.visibility</p:attrName>
                                        </p:attrNameLst>
                                      </p:cBhvr>
                                      <p:to>
                                        <p:strVal val="visible"/>
                                      </p:to>
                                    </p:set>
                                    <p:animEffect transition="in" filter="fade">
                                      <p:cBhvr>
                                        <p:cTn id="121" dur="500"/>
                                        <p:tgtEl>
                                          <p:spTgt spid="2130989"/>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55334"/>
                                        </p:tgtEl>
                                        <p:attrNameLst>
                                          <p:attrName>style.visibility</p:attrName>
                                        </p:attrNameLst>
                                      </p:cBhvr>
                                      <p:to>
                                        <p:strVal val="visible"/>
                                      </p:to>
                                    </p:set>
                                    <p:animEffect transition="in" filter="fade">
                                      <p:cBhvr>
                                        <p:cTn id="124" dur="500"/>
                                        <p:tgtEl>
                                          <p:spTgt spid="55334"/>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55339"/>
                                        </p:tgtEl>
                                        <p:attrNameLst>
                                          <p:attrName>style.visibility</p:attrName>
                                        </p:attrNameLst>
                                      </p:cBhvr>
                                      <p:to>
                                        <p:strVal val="visible"/>
                                      </p:to>
                                    </p:set>
                                    <p:animEffect transition="in" filter="fade">
                                      <p:cBhvr>
                                        <p:cTn id="127" dur="500"/>
                                        <p:tgtEl>
                                          <p:spTgt spid="55339"/>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nodeType="clickEffect">
                                  <p:stCondLst>
                                    <p:cond delay="0"/>
                                  </p:stCondLst>
                                  <p:childTnLst>
                                    <p:set>
                                      <p:cBhvr>
                                        <p:cTn id="131" dur="1" fill="hold">
                                          <p:stCondLst>
                                            <p:cond delay="0"/>
                                          </p:stCondLst>
                                        </p:cTn>
                                        <p:tgtEl>
                                          <p:spTgt spid="55303"/>
                                        </p:tgtEl>
                                        <p:attrNameLst>
                                          <p:attrName>style.visibility</p:attrName>
                                        </p:attrNameLst>
                                      </p:cBhvr>
                                      <p:to>
                                        <p:strVal val="visible"/>
                                      </p:to>
                                    </p:set>
                                    <p:animEffect transition="in" filter="fade">
                                      <p:cBhvr>
                                        <p:cTn id="132" dur="500"/>
                                        <p:tgtEl>
                                          <p:spTgt spid="55303"/>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2130955"/>
                                        </p:tgtEl>
                                        <p:attrNameLst>
                                          <p:attrName>style.visibility</p:attrName>
                                        </p:attrNameLst>
                                      </p:cBhvr>
                                      <p:to>
                                        <p:strVal val="visible"/>
                                      </p:to>
                                    </p:set>
                                    <p:animEffect transition="in" filter="fade">
                                      <p:cBhvr>
                                        <p:cTn id="135" dur="500"/>
                                        <p:tgtEl>
                                          <p:spTgt spid="2130955"/>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2130956"/>
                                        </p:tgtEl>
                                        <p:attrNameLst>
                                          <p:attrName>style.visibility</p:attrName>
                                        </p:attrNameLst>
                                      </p:cBhvr>
                                      <p:to>
                                        <p:strVal val="visible"/>
                                      </p:to>
                                    </p:set>
                                    <p:animEffect transition="in" filter="fade">
                                      <p:cBhvr>
                                        <p:cTn id="138" dur="500"/>
                                        <p:tgtEl>
                                          <p:spTgt spid="2130956"/>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55306"/>
                                        </p:tgtEl>
                                        <p:attrNameLst>
                                          <p:attrName>style.visibility</p:attrName>
                                        </p:attrNameLst>
                                      </p:cBhvr>
                                      <p:to>
                                        <p:strVal val="visible"/>
                                      </p:to>
                                    </p:set>
                                    <p:animEffect transition="in" filter="fade">
                                      <p:cBhvr>
                                        <p:cTn id="141" dur="500"/>
                                        <p:tgtEl>
                                          <p:spTgt spid="55306"/>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55338"/>
                                        </p:tgtEl>
                                        <p:attrNameLst>
                                          <p:attrName>style.visibility</p:attrName>
                                        </p:attrNameLst>
                                      </p:cBhvr>
                                      <p:to>
                                        <p:strVal val="visible"/>
                                      </p:to>
                                    </p:set>
                                    <p:animEffect transition="in" filter="fade">
                                      <p:cBhvr>
                                        <p:cTn id="144" dur="500"/>
                                        <p:tgtEl>
                                          <p:spTgt spid="55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p:bldP spid="2130955" grpId="0"/>
      <p:bldP spid="2130956" grpId="0"/>
      <p:bldP spid="55306" grpId="0" animBg="1"/>
      <p:bldP spid="55308" grpId="0" animBg="1"/>
      <p:bldP spid="55309" grpId="0" animBg="1"/>
      <p:bldP spid="55310" grpId="0" animBg="1"/>
      <p:bldP spid="55311" grpId="0"/>
      <p:bldP spid="55312" grpId="0" animBg="1"/>
      <p:bldP spid="55313" grpId="0" animBg="1"/>
      <p:bldP spid="55314" grpId="0" animBg="1"/>
      <p:bldP spid="55315" grpId="0"/>
      <p:bldP spid="55316" grpId="0"/>
      <p:bldP spid="55317" grpId="0"/>
      <p:bldP spid="55318" grpId="0" animBg="1"/>
      <p:bldP spid="55319" grpId="0" animBg="1"/>
      <p:bldP spid="55320" grpId="0"/>
      <p:bldP spid="55321" grpId="0" animBg="1"/>
      <p:bldP spid="2130975" grpId="0"/>
      <p:bldP spid="55323" grpId="0" animBg="1"/>
      <p:bldP spid="55324" grpId="0" animBg="1"/>
      <p:bldP spid="55325" grpId="0" animBg="1"/>
      <p:bldP spid="55326" grpId="0" animBg="1"/>
      <p:bldP spid="55327" grpId="0" animBg="1"/>
      <p:bldP spid="55328" grpId="0" animBg="1"/>
      <p:bldP spid="55329" grpId="0"/>
      <p:bldP spid="55330" grpId="0"/>
      <p:bldP spid="2130988" grpId="0"/>
      <p:bldP spid="2130989" grpId="0"/>
      <p:bldP spid="55334" grpId="0" animBg="1"/>
      <p:bldP spid="55335" grpId="0"/>
      <p:bldP spid="55336" grpId="0"/>
      <p:bldP spid="55337" grpId="0"/>
      <p:bldP spid="55338" grpId="0"/>
      <p:bldP spid="55339" grpId="0"/>
      <p:bldP spid="55340" grpId="0"/>
      <p:bldP spid="55342" grpId="0" animBg="1"/>
      <p:bldP spid="55343" grpId="0" animBg="1"/>
      <p:bldP spid="5534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a:extLst>
              <a:ext uri="{FF2B5EF4-FFF2-40B4-BE49-F238E27FC236}">
                <a16:creationId xmlns:a16="http://schemas.microsoft.com/office/drawing/2014/main" id="{42E0769F-66B9-4EB8-B09B-14DE05E0849E}"/>
              </a:ext>
            </a:extLst>
          </p:cNvPr>
          <p:cNvSpPr>
            <a:spLocks noGrp="1" noChangeArrowheads="1"/>
          </p:cNvSpPr>
          <p:nvPr>
            <p:ph type="title" idx="4294967295"/>
          </p:nvPr>
        </p:nvSpPr>
        <p:spPr>
          <a:xfrm>
            <a:off x="251916" y="429269"/>
            <a:ext cx="8064500" cy="706438"/>
          </a:xfrm>
        </p:spPr>
        <p:txBody>
          <a:bodyPr anchor="ctr"/>
          <a:lstStyle/>
          <a:p>
            <a:pPr eaLnBrk="1" hangingPunct="1"/>
            <a:r>
              <a:rPr lang="en-US" altLang="zh-CN" sz="3600" dirty="0">
                <a:latin typeface="Times New Roman" panose="02020603050405020304" pitchFamily="18" charset="0"/>
              </a:rPr>
              <a:t>3.2.6 </a:t>
            </a:r>
            <a:r>
              <a:rPr lang="zh-CN" altLang="en-US" sz="3600" dirty="0">
                <a:latin typeface="Times New Roman" panose="02020603050405020304" pitchFamily="18" charset="0"/>
              </a:rPr>
              <a:t>正则表达式转换为状态转换图</a:t>
            </a:r>
          </a:p>
        </p:txBody>
      </p:sp>
      <p:sp>
        <p:nvSpPr>
          <p:cNvPr id="56324" name="Rectangle 3">
            <a:extLst>
              <a:ext uri="{FF2B5EF4-FFF2-40B4-BE49-F238E27FC236}">
                <a16:creationId xmlns:a16="http://schemas.microsoft.com/office/drawing/2014/main" id="{76539E23-EE76-48F1-A562-52490E580A34}"/>
              </a:ext>
            </a:extLst>
          </p:cNvPr>
          <p:cNvSpPr>
            <a:spLocks noGrp="1" noChangeArrowheads="1"/>
          </p:cNvSpPr>
          <p:nvPr>
            <p:ph type="body" idx="4294967295"/>
          </p:nvPr>
        </p:nvSpPr>
        <p:spPr>
          <a:xfrm>
            <a:off x="647700" y="1917700"/>
            <a:ext cx="8496300" cy="4391025"/>
          </a:xfrm>
        </p:spPr>
        <p:txBody>
          <a:bodyPr/>
          <a:lstStyle/>
          <a:p>
            <a:pPr eaLnBrk="1" hangingPunct="1"/>
            <a:r>
              <a:rPr lang="zh-CN" altLang="en-US">
                <a:latin typeface="楷体_GB2312" pitchFamily="49" charset="-122"/>
              </a:rPr>
              <a:t>转换过程如下：</a:t>
            </a:r>
          </a:p>
          <a:p>
            <a:pPr lvl="1" eaLnBrk="1" hangingPunct="1"/>
            <a:r>
              <a:rPr lang="zh-CN" altLang="en-US">
                <a:latin typeface="楷体_GB2312" pitchFamily="49" charset="-122"/>
              </a:rPr>
              <a:t>设置一个开始状态和一个终止状态，从开始状态到终止状态引一条标记为待转换表达式的边；</a:t>
            </a:r>
          </a:p>
          <a:p>
            <a:pPr lvl="1" eaLnBrk="1" hangingPunct="1"/>
            <a:r>
              <a:rPr lang="zh-CN" altLang="en-US">
                <a:latin typeface="楷体_GB2312" pitchFamily="49" charset="-122"/>
              </a:rPr>
              <a:t>检查图中边的标记，如果相应的标记不是字符、</a:t>
            </a:r>
            <a:r>
              <a:rPr lang="zh-CN" altLang="en-US">
                <a:latin typeface="楷体_GB2312" pitchFamily="49" charset="-122"/>
                <a:sym typeface="Symbol" panose="05050102010706020507" pitchFamily="18" charset="2"/>
              </a:rPr>
              <a:t></a:t>
            </a:r>
            <a:r>
              <a:rPr lang="zh-CN" altLang="en-US">
                <a:latin typeface="楷体_GB2312" pitchFamily="49" charset="-122"/>
              </a:rPr>
              <a:t>、</a:t>
            </a:r>
            <a:r>
              <a:rPr lang="en-US" altLang="zh-CN" i="1">
                <a:latin typeface="楷体_GB2312" pitchFamily="49" charset="-122"/>
              </a:rPr>
              <a:t>ε</a:t>
            </a:r>
            <a:r>
              <a:rPr lang="zh-CN" altLang="en-US">
                <a:latin typeface="楷体_GB2312" pitchFamily="49" charset="-122"/>
              </a:rPr>
              <a:t>或用</a:t>
            </a:r>
            <a:r>
              <a:rPr lang="zh-CN" altLang="en-US"/>
              <a:t>“</a:t>
            </a:r>
            <a:r>
              <a:rPr lang="en-US" altLang="zh-CN">
                <a:latin typeface="楷体_GB2312" pitchFamily="49" charset="-122"/>
              </a:rPr>
              <a:t>|</a:t>
            </a:r>
            <a:r>
              <a:rPr lang="en-US" altLang="zh-CN"/>
              <a:t>”</a:t>
            </a:r>
            <a:r>
              <a:rPr lang="zh-CN" altLang="en-US">
                <a:latin typeface="楷体_GB2312" pitchFamily="49" charset="-122"/>
              </a:rPr>
              <a:t>连接的字符和</a:t>
            </a:r>
            <a:r>
              <a:rPr lang="en-US" altLang="zh-CN" i="1">
                <a:latin typeface="楷体_GB2312" pitchFamily="49" charset="-122"/>
              </a:rPr>
              <a:t>ε</a:t>
            </a:r>
            <a:r>
              <a:rPr lang="zh-CN" altLang="en-US">
                <a:latin typeface="楷体_GB2312" pitchFamily="49" charset="-122"/>
              </a:rPr>
              <a:t>，则根据规则</a:t>
            </a:r>
            <a:r>
              <a:rPr lang="en-US" altLang="zh-CN">
                <a:latin typeface="楷体_GB2312" pitchFamily="49" charset="-122"/>
              </a:rPr>
              <a:t>(1)-(8)</a:t>
            </a:r>
            <a:r>
              <a:rPr lang="zh-CN" altLang="en-US">
                <a:latin typeface="楷体_GB2312" pitchFamily="49" charset="-122"/>
              </a:rPr>
              <a:t>进行替换，直到图中不再存在不满足要求的边。按照习惯，如果一条边上标记的是</a:t>
            </a:r>
            <a:r>
              <a:rPr lang="zh-CN" altLang="en-US">
                <a:latin typeface="楷体_GB2312" pitchFamily="49" charset="-122"/>
                <a:sym typeface="Symbol" panose="05050102010706020507" pitchFamily="18" charset="2"/>
              </a:rPr>
              <a:t></a:t>
            </a:r>
            <a:r>
              <a:rPr lang="zh-CN" altLang="en-US">
                <a:latin typeface="楷体_GB2312" pitchFamily="49" charset="-122"/>
              </a:rPr>
              <a:t>，这个边就不用画出来。 </a:t>
            </a:r>
          </a:p>
        </p:txBody>
      </p:sp>
      <p:sp>
        <p:nvSpPr>
          <p:cNvPr id="56325" name="Rectangle 4">
            <a:extLst>
              <a:ext uri="{FF2B5EF4-FFF2-40B4-BE49-F238E27FC236}">
                <a16:creationId xmlns:a16="http://schemas.microsoft.com/office/drawing/2014/main" id="{6746C25B-1606-47FC-BBDB-1919303653DD}"/>
              </a:ext>
            </a:extLst>
          </p:cNvPr>
          <p:cNvSpPr>
            <a:spLocks noChangeArrowheads="1"/>
          </p:cNvSpPr>
          <p:nvPr/>
        </p:nvSpPr>
        <p:spPr bwMode="auto">
          <a:xfrm>
            <a:off x="0" y="2628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6" name="灯片编号占位符 5">
            <a:extLst>
              <a:ext uri="{FF2B5EF4-FFF2-40B4-BE49-F238E27FC236}">
                <a16:creationId xmlns:a16="http://schemas.microsoft.com/office/drawing/2014/main" id="{8640C62F-6B61-4BF3-AEFF-C3A02A06D50E}"/>
              </a:ext>
            </a:extLst>
          </p:cNvPr>
          <p:cNvSpPr txBox="1">
            <a:spLocks noChangeArrowheads="1"/>
          </p:cNvSpPr>
          <p:nvPr/>
        </p:nvSpPr>
        <p:spPr bwMode="auto">
          <a:xfrm>
            <a:off x="7740352" y="295275"/>
            <a:ext cx="745752"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lstStyle>
            <a:defPPr>
              <a:defRPr lang="zh-CN"/>
            </a:defPPr>
            <a:lvl1pPr marL="0" indent="0" algn="ctr" rtl="0" eaLnBrk="0" fontAlgn="base" hangingPunct="0">
              <a:spcBef>
                <a:spcPct val="20000"/>
              </a:spcBef>
              <a:spcAft>
                <a:spcPct val="0"/>
              </a:spcAft>
              <a:buClr>
                <a:schemeClr val="folHlink"/>
              </a:buClr>
              <a:buSzPct val="60000"/>
              <a:buFont typeface="Wingdings" panose="05000000000000000000" pitchFamily="2" charset="2"/>
              <a:buChar char="n"/>
              <a:defRPr sz="3200" b="1" i="0" kern="1200">
                <a:solidFill>
                  <a:schemeClr val="tx1"/>
                </a:solidFill>
                <a:latin typeface="Tahoma" panose="020B0604030504040204" pitchFamily="34" charset="0"/>
                <a:ea typeface="楷体_GB2312" pitchFamily="49"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Tahoma" panose="020B0604030504040204" pitchFamily="34" charset="0"/>
                <a:ea typeface="楷体_GB2312" pitchFamily="49" charset="-122"/>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kern="1200">
                <a:solidFill>
                  <a:schemeClr val="tx1"/>
                </a:solidFill>
                <a:latin typeface="Tahoma" panose="020B0604030504040204" pitchFamily="34" charset="0"/>
                <a:ea typeface="楷体_GB2312" pitchFamily="49" charset="-122"/>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9pPr>
          </a:lstStyle>
          <a:p>
            <a:pPr>
              <a:buFont typeface="Wingdings" panose="05000000000000000000" pitchFamily="2" charset="2"/>
              <a:buNone/>
            </a:pPr>
            <a:fld id="{ADA1EADC-4E2C-4E46-BA55-AF355FB637A2}" type="slidenum">
              <a:rPr lang="en-US" altLang="zh-CN" smtClean="0"/>
              <a:pPr>
                <a:buFont typeface="Wingdings" panose="05000000000000000000" pitchFamily="2" charset="2"/>
                <a:buNone/>
              </a:pPr>
              <a:t>7</a:t>
            </a:fld>
            <a:endParaRPr lang="zh-CN" altLang="en-US" dirty="0"/>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a:extLst>
              <a:ext uri="{FF2B5EF4-FFF2-40B4-BE49-F238E27FC236}">
                <a16:creationId xmlns:a16="http://schemas.microsoft.com/office/drawing/2014/main" id="{DF375DA8-BAE9-4A23-84F9-A0D73AD00853}"/>
              </a:ext>
            </a:extLst>
          </p:cNvPr>
          <p:cNvSpPr>
            <a:spLocks noGrp="1" noChangeArrowheads="1"/>
          </p:cNvSpPr>
          <p:nvPr>
            <p:ph type="title" idx="4294967295"/>
          </p:nvPr>
        </p:nvSpPr>
        <p:spPr>
          <a:xfrm>
            <a:off x="180479" y="456147"/>
            <a:ext cx="8135937" cy="706438"/>
          </a:xfrm>
        </p:spPr>
        <p:txBody>
          <a:bodyPr anchor="ctr"/>
          <a:lstStyle/>
          <a:p>
            <a:pPr eaLnBrk="1" hangingPunct="1"/>
            <a:r>
              <a:rPr lang="en-US" altLang="zh-CN" sz="3600" dirty="0">
                <a:latin typeface="Times New Roman" panose="02020603050405020304" pitchFamily="18" charset="0"/>
              </a:rPr>
              <a:t>3.2.6 </a:t>
            </a:r>
            <a:r>
              <a:rPr lang="zh-CN" altLang="en-US" sz="3600" dirty="0">
                <a:latin typeface="Times New Roman" panose="02020603050405020304" pitchFamily="18" charset="0"/>
              </a:rPr>
              <a:t>正则表达式转换为状态转换图</a:t>
            </a:r>
          </a:p>
        </p:txBody>
      </p:sp>
      <p:sp>
        <p:nvSpPr>
          <p:cNvPr id="58372" name="Rectangle 4">
            <a:extLst>
              <a:ext uri="{FF2B5EF4-FFF2-40B4-BE49-F238E27FC236}">
                <a16:creationId xmlns:a16="http://schemas.microsoft.com/office/drawing/2014/main" id="{13191BE9-2728-4A93-A0DA-D9D0F759F374}"/>
              </a:ext>
            </a:extLst>
          </p:cNvPr>
          <p:cNvSpPr>
            <a:spLocks noChangeArrowheads="1"/>
          </p:cNvSpPr>
          <p:nvPr/>
        </p:nvSpPr>
        <p:spPr bwMode="auto">
          <a:xfrm>
            <a:off x="0" y="27432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58386" name="AutoShape 6">
            <a:extLst>
              <a:ext uri="{FF2B5EF4-FFF2-40B4-BE49-F238E27FC236}">
                <a16:creationId xmlns:a16="http://schemas.microsoft.com/office/drawing/2014/main" id="{FC477EE1-6362-4C70-BCBA-B6C5FF565597}"/>
              </a:ext>
            </a:extLst>
          </p:cNvPr>
          <p:cNvSpPr>
            <a:spLocks noChangeAspect="1" noChangeArrowheads="1"/>
          </p:cNvSpPr>
          <p:nvPr/>
        </p:nvSpPr>
        <p:spPr bwMode="auto">
          <a:xfrm>
            <a:off x="233363" y="1395413"/>
            <a:ext cx="8370887" cy="491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grpSp>
        <p:nvGrpSpPr>
          <p:cNvPr id="58387" name="Group 7">
            <a:extLst>
              <a:ext uri="{FF2B5EF4-FFF2-40B4-BE49-F238E27FC236}">
                <a16:creationId xmlns:a16="http://schemas.microsoft.com/office/drawing/2014/main" id="{D210A468-9ED0-4548-BA67-480014BCD05B}"/>
              </a:ext>
            </a:extLst>
          </p:cNvPr>
          <p:cNvGrpSpPr>
            <a:grpSpLocks/>
          </p:cNvGrpSpPr>
          <p:nvPr/>
        </p:nvGrpSpPr>
        <p:grpSpPr bwMode="auto">
          <a:xfrm>
            <a:off x="5100158" y="5008747"/>
            <a:ext cx="2776236" cy="261726"/>
            <a:chOff x="3919" y="3528"/>
            <a:chExt cx="1536" cy="144"/>
          </a:xfrm>
        </p:grpSpPr>
        <p:sp>
          <p:nvSpPr>
            <p:cNvPr id="58434" name="Oval 8">
              <a:extLst>
                <a:ext uri="{FF2B5EF4-FFF2-40B4-BE49-F238E27FC236}">
                  <a16:creationId xmlns:a16="http://schemas.microsoft.com/office/drawing/2014/main" id="{8CDE2F61-D167-4B1B-8C81-A3C8CD03BC10}"/>
                </a:ext>
              </a:extLst>
            </p:cNvPr>
            <p:cNvSpPr>
              <a:spLocks noChangeArrowheads="1"/>
            </p:cNvSpPr>
            <p:nvPr/>
          </p:nvSpPr>
          <p:spPr bwMode="auto">
            <a:xfrm>
              <a:off x="3919" y="3528"/>
              <a:ext cx="144" cy="144"/>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58435" name="Oval 9">
              <a:extLst>
                <a:ext uri="{FF2B5EF4-FFF2-40B4-BE49-F238E27FC236}">
                  <a16:creationId xmlns:a16="http://schemas.microsoft.com/office/drawing/2014/main" id="{D33A74FC-399D-4047-876B-DEAF7366914D}"/>
                </a:ext>
              </a:extLst>
            </p:cNvPr>
            <p:cNvSpPr>
              <a:spLocks noChangeArrowheads="1"/>
            </p:cNvSpPr>
            <p:nvPr/>
          </p:nvSpPr>
          <p:spPr bwMode="auto">
            <a:xfrm>
              <a:off x="5311" y="3528"/>
              <a:ext cx="144" cy="144"/>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58436" name="Line 10">
              <a:extLst>
                <a:ext uri="{FF2B5EF4-FFF2-40B4-BE49-F238E27FC236}">
                  <a16:creationId xmlns:a16="http://schemas.microsoft.com/office/drawing/2014/main" id="{F233332F-36F9-4F25-B8F6-2F7A39BA6DA6}"/>
                </a:ext>
              </a:extLst>
            </p:cNvPr>
            <p:cNvSpPr>
              <a:spLocks noChangeShapeType="1"/>
            </p:cNvSpPr>
            <p:nvPr/>
          </p:nvSpPr>
          <p:spPr bwMode="auto">
            <a:xfrm>
              <a:off x="4063" y="3603"/>
              <a:ext cx="1248" cy="0"/>
            </a:xfrm>
            <a:prstGeom prst="line">
              <a:avLst/>
            </a:prstGeom>
            <a:noFill/>
            <a:ln w="317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130955" name="Text Box 11">
            <a:extLst>
              <a:ext uri="{FF2B5EF4-FFF2-40B4-BE49-F238E27FC236}">
                <a16:creationId xmlns:a16="http://schemas.microsoft.com/office/drawing/2014/main" id="{0558F9C8-DAE2-4AFB-822A-477595D65488}"/>
              </a:ext>
            </a:extLst>
          </p:cNvPr>
          <p:cNvSpPr txBox="1">
            <a:spLocks noChangeArrowheads="1"/>
          </p:cNvSpPr>
          <p:nvPr/>
        </p:nvSpPr>
        <p:spPr bwMode="auto">
          <a:xfrm>
            <a:off x="7471909" y="4061342"/>
            <a:ext cx="328779" cy="555898"/>
          </a:xfrm>
          <a:prstGeom prst="rect">
            <a:avLst/>
          </a:prstGeom>
          <a:noFill/>
          <a:ln w="3175">
            <a:noFill/>
            <a:miter lim="800000"/>
          </a:ln>
          <a:effectLst/>
        </p:spPr>
        <p:txBody>
          <a:bodyPr lIns="61690" tIns="30845" rIns="61690" bIns="30845"/>
          <a:lstStyle>
            <a:lvl1pPr>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pPr algn="just" eaLnBrk="1" hangingPunct="1">
              <a:defRPr/>
            </a:pPr>
            <a:r>
              <a:rPr lang="en-US" altLang="zh-CN" sz="1800" b="1" i="1" noProof="1">
                <a:effectLst>
                  <a:outerShdw blurRad="38100" dist="38100" dir="2700000" algn="tl">
                    <a:srgbClr val="C0C0C0"/>
                  </a:outerShdw>
                </a:effectLst>
                <a:ea typeface="楷体_GB2312" pitchFamily="49" charset="-122"/>
              </a:rPr>
              <a:t>s</a:t>
            </a:r>
          </a:p>
        </p:txBody>
      </p:sp>
      <p:sp>
        <p:nvSpPr>
          <p:cNvPr id="2130956" name="Text Box 12">
            <a:extLst>
              <a:ext uri="{FF2B5EF4-FFF2-40B4-BE49-F238E27FC236}">
                <a16:creationId xmlns:a16="http://schemas.microsoft.com/office/drawing/2014/main" id="{49B27C82-CE82-4FE6-92CB-8A677A1CCCF8}"/>
              </a:ext>
            </a:extLst>
          </p:cNvPr>
          <p:cNvSpPr txBox="1">
            <a:spLocks noChangeArrowheads="1"/>
          </p:cNvSpPr>
          <p:nvPr/>
        </p:nvSpPr>
        <p:spPr bwMode="auto">
          <a:xfrm>
            <a:off x="6308204" y="4735124"/>
            <a:ext cx="360143" cy="491007"/>
          </a:xfrm>
          <a:prstGeom prst="rect">
            <a:avLst/>
          </a:prstGeom>
          <a:noFill/>
          <a:ln w="3175">
            <a:noFill/>
            <a:miter lim="800000"/>
          </a:ln>
          <a:effectLst/>
        </p:spPr>
        <p:txBody>
          <a:bodyPr lIns="61690" tIns="30845" rIns="61690" bIns="30845"/>
          <a:lstStyle>
            <a:lvl1pPr>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pPr algn="just" eaLnBrk="1" hangingPunct="1">
              <a:defRPr/>
            </a:pPr>
            <a:r>
              <a:rPr lang="en-US" altLang="zh-CN" sz="1800" b="1" i="1" noProof="1">
                <a:effectLst>
                  <a:outerShdw blurRad="38100" dist="38100" dir="2700000" algn="tl">
                    <a:srgbClr val="C0C0C0"/>
                  </a:outerShdw>
                </a:effectLst>
                <a:ea typeface="楷体_GB2312" pitchFamily="49" charset="-122"/>
              </a:rPr>
              <a:t>r</a:t>
            </a:r>
          </a:p>
        </p:txBody>
      </p:sp>
      <p:sp>
        <p:nvSpPr>
          <p:cNvPr id="58390" name="Freeform 13">
            <a:extLst>
              <a:ext uri="{FF2B5EF4-FFF2-40B4-BE49-F238E27FC236}">
                <a16:creationId xmlns:a16="http://schemas.microsoft.com/office/drawing/2014/main" id="{C4D1490C-B8C7-4357-8CB3-C8A56C5D980F}"/>
              </a:ext>
            </a:extLst>
          </p:cNvPr>
          <p:cNvSpPr>
            <a:spLocks noChangeArrowheads="1"/>
          </p:cNvSpPr>
          <p:nvPr/>
        </p:nvSpPr>
        <p:spPr bwMode="auto">
          <a:xfrm>
            <a:off x="7278319" y="4398774"/>
            <a:ext cx="838170" cy="697576"/>
          </a:xfrm>
          <a:custGeom>
            <a:avLst/>
            <a:gdLst>
              <a:gd name="T0" fmla="*/ 446 w 464"/>
              <a:gd name="T1" fmla="*/ 1083 h 384"/>
              <a:gd name="T2" fmla="*/ 45 w 464"/>
              <a:gd name="T3" fmla="*/ 543 h 384"/>
              <a:gd name="T4" fmla="*/ 715 w 464"/>
              <a:gd name="T5" fmla="*/ 0 h 384"/>
              <a:gd name="T6" fmla="*/ 1249 w 464"/>
              <a:gd name="T7" fmla="*/ 543 h 384"/>
              <a:gd name="T8" fmla="*/ 982 w 464"/>
              <a:gd name="T9" fmla="*/ 1083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4" h="384">
                <a:moveTo>
                  <a:pt x="160" y="384"/>
                </a:moveTo>
                <a:cubicBezTo>
                  <a:pt x="80" y="320"/>
                  <a:pt x="0" y="256"/>
                  <a:pt x="16" y="192"/>
                </a:cubicBezTo>
                <a:cubicBezTo>
                  <a:pt x="32" y="128"/>
                  <a:pt x="184" y="0"/>
                  <a:pt x="256" y="0"/>
                </a:cubicBezTo>
                <a:cubicBezTo>
                  <a:pt x="328" y="0"/>
                  <a:pt x="432" y="128"/>
                  <a:pt x="448" y="192"/>
                </a:cubicBezTo>
                <a:cubicBezTo>
                  <a:pt x="464" y="256"/>
                  <a:pt x="408" y="320"/>
                  <a:pt x="352" y="384"/>
                </a:cubicBezTo>
              </a:path>
            </a:pathLst>
          </a:custGeom>
          <a:noFill/>
          <a:ln w="3175">
            <a:solidFill>
              <a:srgbClr val="FFFF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58391" name="Group 14">
            <a:extLst>
              <a:ext uri="{FF2B5EF4-FFF2-40B4-BE49-F238E27FC236}">
                <a16:creationId xmlns:a16="http://schemas.microsoft.com/office/drawing/2014/main" id="{865AC9DC-B6E7-4E85-B90D-25BC50A32597}"/>
              </a:ext>
            </a:extLst>
          </p:cNvPr>
          <p:cNvGrpSpPr>
            <a:grpSpLocks/>
          </p:cNvGrpSpPr>
          <p:nvPr/>
        </p:nvGrpSpPr>
        <p:grpSpPr bwMode="auto">
          <a:xfrm>
            <a:off x="886595" y="1604145"/>
            <a:ext cx="1557374" cy="261726"/>
            <a:chOff x="1565" y="1434"/>
            <a:chExt cx="861" cy="144"/>
          </a:xfrm>
        </p:grpSpPr>
        <p:sp>
          <p:nvSpPr>
            <p:cNvPr id="58432" name="Oval 15">
              <a:extLst>
                <a:ext uri="{FF2B5EF4-FFF2-40B4-BE49-F238E27FC236}">
                  <a16:creationId xmlns:a16="http://schemas.microsoft.com/office/drawing/2014/main" id="{28CEAB8C-F6AC-4B2C-A32D-76A0B653B276}"/>
                </a:ext>
              </a:extLst>
            </p:cNvPr>
            <p:cNvSpPr>
              <a:spLocks noChangeArrowheads="1"/>
            </p:cNvSpPr>
            <p:nvPr/>
          </p:nvSpPr>
          <p:spPr bwMode="auto">
            <a:xfrm>
              <a:off x="1565" y="1434"/>
              <a:ext cx="144" cy="144"/>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58433" name="Oval 16">
              <a:extLst>
                <a:ext uri="{FF2B5EF4-FFF2-40B4-BE49-F238E27FC236}">
                  <a16:creationId xmlns:a16="http://schemas.microsoft.com/office/drawing/2014/main" id="{62724654-886F-43DC-B37F-3951A763F103}"/>
                </a:ext>
              </a:extLst>
            </p:cNvPr>
            <p:cNvSpPr>
              <a:spLocks noChangeArrowheads="1"/>
            </p:cNvSpPr>
            <p:nvPr/>
          </p:nvSpPr>
          <p:spPr bwMode="auto">
            <a:xfrm>
              <a:off x="2282" y="1434"/>
              <a:ext cx="144" cy="144"/>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grpSp>
      <p:sp>
        <p:nvSpPr>
          <p:cNvPr id="58392" name="Oval 17">
            <a:extLst>
              <a:ext uri="{FF2B5EF4-FFF2-40B4-BE49-F238E27FC236}">
                <a16:creationId xmlns:a16="http://schemas.microsoft.com/office/drawing/2014/main" id="{11DCD504-34B3-4DB9-A2C3-EFBFE35FD556}"/>
              </a:ext>
            </a:extLst>
          </p:cNvPr>
          <p:cNvSpPr>
            <a:spLocks noChangeArrowheads="1"/>
          </p:cNvSpPr>
          <p:nvPr/>
        </p:nvSpPr>
        <p:spPr bwMode="auto">
          <a:xfrm>
            <a:off x="3609837" y="1605226"/>
            <a:ext cx="260644" cy="260645"/>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58393" name="Oval 18">
            <a:extLst>
              <a:ext uri="{FF2B5EF4-FFF2-40B4-BE49-F238E27FC236}">
                <a16:creationId xmlns:a16="http://schemas.microsoft.com/office/drawing/2014/main" id="{50B8BE97-7AAD-4219-AB0F-D39DC6C076C1}"/>
              </a:ext>
            </a:extLst>
          </p:cNvPr>
          <p:cNvSpPr>
            <a:spLocks noChangeArrowheads="1"/>
          </p:cNvSpPr>
          <p:nvPr/>
        </p:nvSpPr>
        <p:spPr bwMode="auto">
          <a:xfrm>
            <a:off x="4987681" y="1605226"/>
            <a:ext cx="260644" cy="260645"/>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58394" name="Line 19">
            <a:extLst>
              <a:ext uri="{FF2B5EF4-FFF2-40B4-BE49-F238E27FC236}">
                <a16:creationId xmlns:a16="http://schemas.microsoft.com/office/drawing/2014/main" id="{1F68097E-F20D-43AC-8AA0-CB3AB626FC11}"/>
              </a:ext>
            </a:extLst>
          </p:cNvPr>
          <p:cNvSpPr>
            <a:spLocks noChangeShapeType="1"/>
          </p:cNvSpPr>
          <p:nvPr/>
        </p:nvSpPr>
        <p:spPr bwMode="auto">
          <a:xfrm>
            <a:off x="3855340" y="1769616"/>
            <a:ext cx="1064206" cy="1082"/>
          </a:xfrm>
          <a:prstGeom prst="line">
            <a:avLst/>
          </a:prstGeom>
          <a:noFill/>
          <a:ln w="317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395" name="Text Box 20">
            <a:extLst>
              <a:ext uri="{FF2B5EF4-FFF2-40B4-BE49-F238E27FC236}">
                <a16:creationId xmlns:a16="http://schemas.microsoft.com/office/drawing/2014/main" id="{55504756-1937-443D-BA0B-174A7A6402C7}"/>
              </a:ext>
            </a:extLst>
          </p:cNvPr>
          <p:cNvSpPr txBox="1">
            <a:spLocks noChangeArrowheads="1"/>
          </p:cNvSpPr>
          <p:nvPr/>
        </p:nvSpPr>
        <p:spPr bwMode="auto">
          <a:xfrm>
            <a:off x="4178711" y="1443000"/>
            <a:ext cx="524532" cy="425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61690" tIns="30845" rIns="61690" bIns="30845"/>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 typeface="Arial" panose="020B0604020202020204" pitchFamily="34" charset="0"/>
              <a:buNone/>
            </a:pPr>
            <a:r>
              <a:rPr lang="en-US" altLang="zh-CN" sz="1800" i="1">
                <a:latin typeface="Times New Roman" panose="02020603050405020304" pitchFamily="18" charset="0"/>
              </a:rPr>
              <a:t>ε</a:t>
            </a:r>
            <a:endParaRPr lang="en-US" altLang="zh-CN" sz="1800">
              <a:latin typeface="Times New Roman" panose="02020603050405020304" pitchFamily="18" charset="0"/>
            </a:endParaRPr>
          </a:p>
        </p:txBody>
      </p:sp>
      <p:sp>
        <p:nvSpPr>
          <p:cNvPr id="58396" name="Oval 21">
            <a:extLst>
              <a:ext uri="{FF2B5EF4-FFF2-40B4-BE49-F238E27FC236}">
                <a16:creationId xmlns:a16="http://schemas.microsoft.com/office/drawing/2014/main" id="{1CB3101F-8659-4DD9-A9A2-0B697A8C3B49}"/>
              </a:ext>
            </a:extLst>
          </p:cNvPr>
          <p:cNvSpPr>
            <a:spLocks noChangeArrowheads="1"/>
          </p:cNvSpPr>
          <p:nvPr/>
        </p:nvSpPr>
        <p:spPr bwMode="auto">
          <a:xfrm>
            <a:off x="6492061" y="1605226"/>
            <a:ext cx="260644" cy="260645"/>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58397" name="Oval 22">
            <a:extLst>
              <a:ext uri="{FF2B5EF4-FFF2-40B4-BE49-F238E27FC236}">
                <a16:creationId xmlns:a16="http://schemas.microsoft.com/office/drawing/2014/main" id="{D57A640F-7A07-4908-BCB6-A37FFED7F75C}"/>
              </a:ext>
            </a:extLst>
          </p:cNvPr>
          <p:cNvSpPr>
            <a:spLocks noChangeArrowheads="1"/>
          </p:cNvSpPr>
          <p:nvPr/>
        </p:nvSpPr>
        <p:spPr bwMode="auto">
          <a:xfrm>
            <a:off x="7870986" y="1605226"/>
            <a:ext cx="260644" cy="260645"/>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58398" name="Line 23">
            <a:extLst>
              <a:ext uri="{FF2B5EF4-FFF2-40B4-BE49-F238E27FC236}">
                <a16:creationId xmlns:a16="http://schemas.microsoft.com/office/drawing/2014/main" id="{AADAC2EF-93D6-4689-8EB2-1596078B0E90}"/>
              </a:ext>
            </a:extLst>
          </p:cNvPr>
          <p:cNvSpPr>
            <a:spLocks noChangeShapeType="1"/>
          </p:cNvSpPr>
          <p:nvPr/>
        </p:nvSpPr>
        <p:spPr bwMode="auto">
          <a:xfrm>
            <a:off x="6738645" y="1769616"/>
            <a:ext cx="1064206" cy="1082"/>
          </a:xfrm>
          <a:prstGeom prst="line">
            <a:avLst/>
          </a:prstGeom>
          <a:noFill/>
          <a:ln w="317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399" name="Text Box 24">
            <a:extLst>
              <a:ext uri="{FF2B5EF4-FFF2-40B4-BE49-F238E27FC236}">
                <a16:creationId xmlns:a16="http://schemas.microsoft.com/office/drawing/2014/main" id="{03639916-8822-47FF-8153-B6DB633CC5B3}"/>
              </a:ext>
            </a:extLst>
          </p:cNvPr>
          <p:cNvSpPr txBox="1">
            <a:spLocks noChangeArrowheads="1"/>
          </p:cNvSpPr>
          <p:nvPr/>
        </p:nvSpPr>
        <p:spPr bwMode="auto">
          <a:xfrm>
            <a:off x="7135559" y="1395413"/>
            <a:ext cx="693248" cy="6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61690" tIns="30845" rIns="61690" bIns="30845"/>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 typeface="Arial" panose="020B0604020202020204" pitchFamily="34" charset="0"/>
              <a:buNone/>
            </a:pPr>
            <a:r>
              <a:rPr lang="en-US" altLang="zh-CN" sz="1800" i="1">
                <a:latin typeface="Times New Roman" panose="02020603050405020304" pitchFamily="18" charset="0"/>
              </a:rPr>
              <a:t>a</a:t>
            </a:r>
            <a:endParaRPr lang="en-US" altLang="zh-CN" sz="1800">
              <a:latin typeface="Times New Roman" panose="02020603050405020304" pitchFamily="18" charset="0"/>
            </a:endParaRPr>
          </a:p>
        </p:txBody>
      </p:sp>
      <p:sp>
        <p:nvSpPr>
          <p:cNvPr id="58400" name="Rectangle 25">
            <a:extLst>
              <a:ext uri="{FF2B5EF4-FFF2-40B4-BE49-F238E27FC236}">
                <a16:creationId xmlns:a16="http://schemas.microsoft.com/office/drawing/2014/main" id="{59977262-EDE1-4881-9501-923B5983FF6B}"/>
              </a:ext>
            </a:extLst>
          </p:cNvPr>
          <p:cNvSpPr>
            <a:spLocks noChangeArrowheads="1"/>
          </p:cNvSpPr>
          <p:nvPr/>
        </p:nvSpPr>
        <p:spPr bwMode="auto">
          <a:xfrm>
            <a:off x="609728" y="2036750"/>
            <a:ext cx="2218177" cy="35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1265" tIns="30632" rIns="61265" bIns="30632"/>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 typeface="Arial" panose="020B0604020202020204" pitchFamily="34" charset="0"/>
              <a:buNone/>
            </a:pPr>
            <a:r>
              <a:rPr lang="en-US" altLang="zh-CN" sz="1800">
                <a:latin typeface="Times New Roman" panose="02020603050405020304" pitchFamily="18" charset="0"/>
              </a:rPr>
              <a:t>(a) </a:t>
            </a:r>
            <a:r>
              <a:rPr lang="en-US" altLang="zh-CN" sz="1800">
                <a:latin typeface="Times New Roman" panose="02020603050405020304" pitchFamily="18" charset="0"/>
                <a:sym typeface="Symbol" panose="05050102010706020507" pitchFamily="18" charset="2"/>
              </a:rPr>
              <a:t></a:t>
            </a:r>
            <a:r>
              <a:rPr lang="zh-CN" altLang="en-US" sz="1800">
                <a:latin typeface="Times New Roman" panose="02020603050405020304" pitchFamily="18" charset="0"/>
              </a:rPr>
              <a:t>对应的状态转换图</a:t>
            </a:r>
          </a:p>
        </p:txBody>
      </p:sp>
      <p:sp>
        <p:nvSpPr>
          <p:cNvPr id="58401" name="Rectangle 26">
            <a:extLst>
              <a:ext uri="{FF2B5EF4-FFF2-40B4-BE49-F238E27FC236}">
                <a16:creationId xmlns:a16="http://schemas.microsoft.com/office/drawing/2014/main" id="{B64AEEC8-7084-424F-BCCE-89BAC5AD3774}"/>
              </a:ext>
            </a:extLst>
          </p:cNvPr>
          <p:cNvSpPr>
            <a:spLocks noChangeArrowheads="1"/>
          </p:cNvSpPr>
          <p:nvPr/>
        </p:nvSpPr>
        <p:spPr bwMode="auto">
          <a:xfrm>
            <a:off x="3153440" y="2036750"/>
            <a:ext cx="2227910" cy="35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1265" tIns="30632" rIns="61265" bIns="30632"/>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 typeface="Arial" panose="020B0604020202020204" pitchFamily="34" charset="0"/>
              <a:buNone/>
            </a:pPr>
            <a:r>
              <a:rPr lang="en-US" altLang="zh-CN" sz="1800">
                <a:latin typeface="Times New Roman" panose="02020603050405020304" pitchFamily="18" charset="0"/>
              </a:rPr>
              <a:t> (b) </a:t>
            </a:r>
            <a:r>
              <a:rPr lang="en-US" altLang="zh-CN" sz="1800" i="1">
                <a:latin typeface="Times New Roman" panose="02020603050405020304" pitchFamily="18" charset="0"/>
              </a:rPr>
              <a:t>ε</a:t>
            </a:r>
            <a:r>
              <a:rPr lang="zh-CN" altLang="en-US" sz="1800">
                <a:latin typeface="Times New Roman" panose="02020603050405020304" pitchFamily="18" charset="0"/>
              </a:rPr>
              <a:t>对应的状态转换图</a:t>
            </a:r>
          </a:p>
        </p:txBody>
      </p:sp>
      <p:sp>
        <p:nvSpPr>
          <p:cNvPr id="58402" name="Oval 27">
            <a:extLst>
              <a:ext uri="{FF2B5EF4-FFF2-40B4-BE49-F238E27FC236}">
                <a16:creationId xmlns:a16="http://schemas.microsoft.com/office/drawing/2014/main" id="{D69AB4F8-E51A-48B0-87FF-508C2F9E6188}"/>
              </a:ext>
            </a:extLst>
          </p:cNvPr>
          <p:cNvSpPr>
            <a:spLocks noChangeArrowheads="1"/>
          </p:cNvSpPr>
          <p:nvPr/>
        </p:nvSpPr>
        <p:spPr bwMode="auto">
          <a:xfrm>
            <a:off x="2362856" y="3113937"/>
            <a:ext cx="260644" cy="261726"/>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58403" name="Oval 28">
            <a:extLst>
              <a:ext uri="{FF2B5EF4-FFF2-40B4-BE49-F238E27FC236}">
                <a16:creationId xmlns:a16="http://schemas.microsoft.com/office/drawing/2014/main" id="{05EE4E9C-5F03-4561-B6A4-2EB890DE02C7}"/>
              </a:ext>
            </a:extLst>
          </p:cNvPr>
          <p:cNvSpPr>
            <a:spLocks noChangeArrowheads="1"/>
          </p:cNvSpPr>
          <p:nvPr/>
        </p:nvSpPr>
        <p:spPr bwMode="auto">
          <a:xfrm>
            <a:off x="804400" y="3081491"/>
            <a:ext cx="259562" cy="261726"/>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58404" name="Rectangle 29">
            <a:extLst>
              <a:ext uri="{FF2B5EF4-FFF2-40B4-BE49-F238E27FC236}">
                <a16:creationId xmlns:a16="http://schemas.microsoft.com/office/drawing/2014/main" id="{B4E8FF98-1332-4CC5-B8FD-069C07C5CAF5}"/>
              </a:ext>
            </a:extLst>
          </p:cNvPr>
          <p:cNvSpPr>
            <a:spLocks noChangeArrowheads="1"/>
          </p:cNvSpPr>
          <p:nvPr/>
        </p:nvSpPr>
        <p:spPr bwMode="auto">
          <a:xfrm>
            <a:off x="1473855" y="2542898"/>
            <a:ext cx="387181" cy="5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61265" tIns="30632" rIns="61265" bIns="30632"/>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 typeface="Arial" panose="020B0604020202020204" pitchFamily="34" charset="0"/>
              <a:buNone/>
            </a:pPr>
            <a:r>
              <a:rPr lang="en-US" altLang="zh-CN" sz="1800" i="1">
                <a:latin typeface="Times New Roman" panose="02020603050405020304" pitchFamily="18" charset="0"/>
              </a:rPr>
              <a:t>r</a:t>
            </a:r>
            <a:endParaRPr lang="en-US" altLang="zh-CN" sz="1800">
              <a:latin typeface="Times New Roman" panose="02020603050405020304" pitchFamily="18" charset="0"/>
            </a:endParaRPr>
          </a:p>
        </p:txBody>
      </p:sp>
      <p:sp>
        <p:nvSpPr>
          <p:cNvPr id="58405" name="Oval 30">
            <a:extLst>
              <a:ext uri="{FF2B5EF4-FFF2-40B4-BE49-F238E27FC236}">
                <a16:creationId xmlns:a16="http://schemas.microsoft.com/office/drawing/2014/main" id="{8C4CDCD4-F7B1-4665-A4B2-57C5287E0D81}"/>
              </a:ext>
            </a:extLst>
          </p:cNvPr>
          <p:cNvSpPr>
            <a:spLocks noChangeArrowheads="1"/>
          </p:cNvSpPr>
          <p:nvPr/>
        </p:nvSpPr>
        <p:spPr bwMode="auto">
          <a:xfrm>
            <a:off x="7175575" y="3314016"/>
            <a:ext cx="260644" cy="261726"/>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2130975" name="Text Box 31">
            <a:extLst>
              <a:ext uri="{FF2B5EF4-FFF2-40B4-BE49-F238E27FC236}">
                <a16:creationId xmlns:a16="http://schemas.microsoft.com/office/drawing/2014/main" id="{71CAED96-FAF0-489D-95B0-E5914E68A023}"/>
              </a:ext>
            </a:extLst>
          </p:cNvPr>
          <p:cNvSpPr txBox="1">
            <a:spLocks noChangeArrowheads="1"/>
          </p:cNvSpPr>
          <p:nvPr/>
        </p:nvSpPr>
        <p:spPr bwMode="auto">
          <a:xfrm>
            <a:off x="7242629" y="2375263"/>
            <a:ext cx="406648" cy="505066"/>
          </a:xfrm>
          <a:prstGeom prst="rect">
            <a:avLst/>
          </a:prstGeom>
          <a:noFill/>
          <a:ln w="3175">
            <a:noFill/>
            <a:miter lim="800000"/>
          </a:ln>
          <a:effectLst/>
        </p:spPr>
        <p:txBody>
          <a:bodyPr lIns="61690" tIns="30845" rIns="61690" bIns="30845"/>
          <a:lstStyle>
            <a:lvl1pPr>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pPr algn="just" eaLnBrk="1" hangingPunct="1">
              <a:defRPr/>
            </a:pPr>
            <a:r>
              <a:rPr lang="en-US" altLang="zh-CN" sz="1800" b="1" i="1" noProof="1">
                <a:effectLst>
                  <a:outerShdw blurRad="38100" dist="38100" dir="2700000" algn="tl">
                    <a:srgbClr val="C0C0C0"/>
                  </a:outerShdw>
                </a:effectLst>
                <a:ea typeface="楷体_GB2312" pitchFamily="49" charset="-122"/>
              </a:rPr>
              <a:t>r</a:t>
            </a:r>
          </a:p>
        </p:txBody>
      </p:sp>
      <p:sp>
        <p:nvSpPr>
          <p:cNvPr id="58407" name="Freeform 32">
            <a:extLst>
              <a:ext uri="{FF2B5EF4-FFF2-40B4-BE49-F238E27FC236}">
                <a16:creationId xmlns:a16="http://schemas.microsoft.com/office/drawing/2014/main" id="{6F28F503-8C97-44E8-945D-CF2DE80ABF8C}"/>
              </a:ext>
            </a:extLst>
          </p:cNvPr>
          <p:cNvSpPr>
            <a:spLocks noChangeArrowheads="1"/>
          </p:cNvSpPr>
          <p:nvPr/>
        </p:nvSpPr>
        <p:spPr bwMode="auto">
          <a:xfrm>
            <a:off x="6852204" y="2704043"/>
            <a:ext cx="840333" cy="697576"/>
          </a:xfrm>
          <a:custGeom>
            <a:avLst/>
            <a:gdLst>
              <a:gd name="T0" fmla="*/ 449 w 464"/>
              <a:gd name="T1" fmla="*/ 1083 h 384"/>
              <a:gd name="T2" fmla="*/ 45 w 464"/>
              <a:gd name="T3" fmla="*/ 543 h 384"/>
              <a:gd name="T4" fmla="*/ 718 w 464"/>
              <a:gd name="T5" fmla="*/ 0 h 384"/>
              <a:gd name="T6" fmla="*/ 1256 w 464"/>
              <a:gd name="T7" fmla="*/ 543 h 384"/>
              <a:gd name="T8" fmla="*/ 986 w 464"/>
              <a:gd name="T9" fmla="*/ 1083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4" h="384">
                <a:moveTo>
                  <a:pt x="160" y="384"/>
                </a:moveTo>
                <a:cubicBezTo>
                  <a:pt x="80" y="320"/>
                  <a:pt x="0" y="256"/>
                  <a:pt x="16" y="192"/>
                </a:cubicBezTo>
                <a:cubicBezTo>
                  <a:pt x="32" y="128"/>
                  <a:pt x="184" y="0"/>
                  <a:pt x="256" y="0"/>
                </a:cubicBezTo>
                <a:cubicBezTo>
                  <a:pt x="328" y="0"/>
                  <a:pt x="432" y="128"/>
                  <a:pt x="448" y="192"/>
                </a:cubicBezTo>
                <a:cubicBezTo>
                  <a:pt x="464" y="256"/>
                  <a:pt x="408" y="320"/>
                  <a:pt x="352" y="384"/>
                </a:cubicBezTo>
              </a:path>
            </a:pathLst>
          </a:custGeom>
          <a:noFill/>
          <a:ln w="3175">
            <a:solidFill>
              <a:srgbClr val="FFFF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8408" name="Oval 33">
            <a:extLst>
              <a:ext uri="{FF2B5EF4-FFF2-40B4-BE49-F238E27FC236}">
                <a16:creationId xmlns:a16="http://schemas.microsoft.com/office/drawing/2014/main" id="{25F025E2-37DA-4EEB-8500-A0673B1253A4}"/>
              </a:ext>
            </a:extLst>
          </p:cNvPr>
          <p:cNvSpPr>
            <a:spLocks noChangeArrowheads="1"/>
          </p:cNvSpPr>
          <p:nvPr/>
        </p:nvSpPr>
        <p:spPr bwMode="auto">
          <a:xfrm>
            <a:off x="5710129" y="3081491"/>
            <a:ext cx="260644" cy="261726"/>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58409" name="Freeform 34">
            <a:extLst>
              <a:ext uri="{FF2B5EF4-FFF2-40B4-BE49-F238E27FC236}">
                <a16:creationId xmlns:a16="http://schemas.microsoft.com/office/drawing/2014/main" id="{1C342D03-8709-42E5-96D7-41359B7DA7B3}"/>
              </a:ext>
            </a:extLst>
          </p:cNvPr>
          <p:cNvSpPr>
            <a:spLocks noChangeArrowheads="1"/>
          </p:cNvSpPr>
          <p:nvPr/>
        </p:nvSpPr>
        <p:spPr bwMode="auto">
          <a:xfrm>
            <a:off x="4742178" y="3244800"/>
            <a:ext cx="983093" cy="84358"/>
          </a:xfrm>
          <a:custGeom>
            <a:avLst/>
            <a:gdLst>
              <a:gd name="T0" fmla="*/ 0 w 725"/>
              <a:gd name="T1" fmla="*/ 0 h 1"/>
              <a:gd name="T2" fmla="*/ 1140 w 725"/>
              <a:gd name="T3" fmla="*/ 0 h 1"/>
              <a:gd name="T4" fmla="*/ 0 60000 65536"/>
              <a:gd name="T5" fmla="*/ 0 60000 65536"/>
            </a:gdLst>
            <a:ahLst/>
            <a:cxnLst>
              <a:cxn ang="T4">
                <a:pos x="T0" y="T1"/>
              </a:cxn>
              <a:cxn ang="T5">
                <a:pos x="T2" y="T3"/>
              </a:cxn>
            </a:cxnLst>
            <a:rect l="0" t="0" r="r" b="b"/>
            <a:pathLst>
              <a:path w="725" h="1">
                <a:moveTo>
                  <a:pt x="0" y="0"/>
                </a:moveTo>
                <a:cubicBezTo>
                  <a:pt x="298" y="0"/>
                  <a:pt x="597" y="0"/>
                  <a:pt x="725" y="0"/>
                </a:cubicBezTo>
              </a:path>
            </a:pathLst>
          </a:custGeom>
          <a:noFill/>
          <a:ln w="3175">
            <a:solidFill>
              <a:srgbClr val="FFFF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8410" name="Oval 35">
            <a:extLst>
              <a:ext uri="{FF2B5EF4-FFF2-40B4-BE49-F238E27FC236}">
                <a16:creationId xmlns:a16="http://schemas.microsoft.com/office/drawing/2014/main" id="{8E51373B-12A4-4103-8095-B7FA14DF0464}"/>
              </a:ext>
            </a:extLst>
          </p:cNvPr>
          <p:cNvSpPr>
            <a:spLocks noChangeArrowheads="1"/>
          </p:cNvSpPr>
          <p:nvPr/>
        </p:nvSpPr>
        <p:spPr bwMode="auto">
          <a:xfrm>
            <a:off x="4496675" y="3081491"/>
            <a:ext cx="258481" cy="261726"/>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58411" name="Oval 36">
            <a:extLst>
              <a:ext uri="{FF2B5EF4-FFF2-40B4-BE49-F238E27FC236}">
                <a16:creationId xmlns:a16="http://schemas.microsoft.com/office/drawing/2014/main" id="{94600682-B661-44F7-A5EA-E6745836E6E4}"/>
              </a:ext>
            </a:extLst>
          </p:cNvPr>
          <p:cNvSpPr>
            <a:spLocks noChangeArrowheads="1"/>
          </p:cNvSpPr>
          <p:nvPr/>
        </p:nvSpPr>
        <p:spPr bwMode="auto">
          <a:xfrm>
            <a:off x="3348112" y="3081491"/>
            <a:ext cx="260644" cy="261726"/>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58412" name="Freeform 37">
            <a:extLst>
              <a:ext uri="{FF2B5EF4-FFF2-40B4-BE49-F238E27FC236}">
                <a16:creationId xmlns:a16="http://schemas.microsoft.com/office/drawing/2014/main" id="{8C2593CA-AA47-4BEC-B1FB-BA761B7A1ADD}"/>
              </a:ext>
            </a:extLst>
          </p:cNvPr>
          <p:cNvSpPr>
            <a:spLocks noChangeArrowheads="1"/>
          </p:cNvSpPr>
          <p:nvPr/>
        </p:nvSpPr>
        <p:spPr bwMode="auto">
          <a:xfrm>
            <a:off x="3593614" y="3244800"/>
            <a:ext cx="903061" cy="84358"/>
          </a:xfrm>
          <a:custGeom>
            <a:avLst/>
            <a:gdLst>
              <a:gd name="T0" fmla="*/ 0 w 725"/>
              <a:gd name="T1" fmla="*/ 0 h 1"/>
              <a:gd name="T2" fmla="*/ 962 w 725"/>
              <a:gd name="T3" fmla="*/ 0 h 1"/>
              <a:gd name="T4" fmla="*/ 0 60000 65536"/>
              <a:gd name="T5" fmla="*/ 0 60000 65536"/>
            </a:gdLst>
            <a:ahLst/>
            <a:cxnLst>
              <a:cxn ang="T4">
                <a:pos x="T0" y="T1"/>
              </a:cxn>
              <a:cxn ang="T5">
                <a:pos x="T2" y="T3"/>
              </a:cxn>
            </a:cxnLst>
            <a:rect l="0" t="0" r="r" b="b"/>
            <a:pathLst>
              <a:path w="725" h="1">
                <a:moveTo>
                  <a:pt x="0" y="0"/>
                </a:moveTo>
                <a:cubicBezTo>
                  <a:pt x="298" y="0"/>
                  <a:pt x="597" y="0"/>
                  <a:pt x="725" y="0"/>
                </a:cubicBezTo>
              </a:path>
            </a:pathLst>
          </a:custGeom>
          <a:noFill/>
          <a:ln w="3175">
            <a:solidFill>
              <a:srgbClr val="FFFF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8413" name="Rectangle 38">
            <a:extLst>
              <a:ext uri="{FF2B5EF4-FFF2-40B4-BE49-F238E27FC236}">
                <a16:creationId xmlns:a16="http://schemas.microsoft.com/office/drawing/2014/main" id="{D4105858-171C-4F95-AFCF-DC78F8D7AA81}"/>
              </a:ext>
            </a:extLst>
          </p:cNvPr>
          <p:cNvSpPr>
            <a:spLocks noChangeArrowheads="1"/>
          </p:cNvSpPr>
          <p:nvPr/>
        </p:nvSpPr>
        <p:spPr bwMode="auto">
          <a:xfrm>
            <a:off x="4986599" y="2879248"/>
            <a:ext cx="435849" cy="59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61265" tIns="30632" rIns="61265" bIns="30632"/>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 typeface="Arial" panose="020B0604020202020204" pitchFamily="34" charset="0"/>
              <a:buNone/>
            </a:pPr>
            <a:r>
              <a:rPr lang="en-US" altLang="zh-CN" sz="1800" i="1">
                <a:latin typeface="Times New Roman" panose="02020603050405020304" pitchFamily="18" charset="0"/>
              </a:rPr>
              <a:t>s</a:t>
            </a:r>
            <a:endParaRPr lang="en-US" altLang="zh-CN" sz="1800">
              <a:latin typeface="Times New Roman" panose="02020603050405020304" pitchFamily="18" charset="0"/>
            </a:endParaRPr>
          </a:p>
        </p:txBody>
      </p:sp>
      <p:sp>
        <p:nvSpPr>
          <p:cNvPr id="58414" name="Rectangle 39">
            <a:extLst>
              <a:ext uri="{FF2B5EF4-FFF2-40B4-BE49-F238E27FC236}">
                <a16:creationId xmlns:a16="http://schemas.microsoft.com/office/drawing/2014/main" id="{C6A3E5FC-B395-4C81-B5B8-36156A80C94B}"/>
              </a:ext>
            </a:extLst>
          </p:cNvPr>
          <p:cNvSpPr>
            <a:spLocks noChangeArrowheads="1"/>
          </p:cNvSpPr>
          <p:nvPr/>
        </p:nvSpPr>
        <p:spPr bwMode="auto">
          <a:xfrm>
            <a:off x="3840199" y="2879248"/>
            <a:ext cx="366632" cy="59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61265" tIns="30632" rIns="61265" bIns="30632"/>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 typeface="Arial" panose="020B0604020202020204" pitchFamily="34" charset="0"/>
              <a:buNone/>
            </a:pPr>
            <a:r>
              <a:rPr lang="en-US" altLang="zh-CN" sz="1800" i="1">
                <a:latin typeface="Times New Roman" panose="02020603050405020304" pitchFamily="18" charset="0"/>
              </a:rPr>
              <a:t>r</a:t>
            </a:r>
            <a:endParaRPr lang="en-US" altLang="zh-CN" sz="1800">
              <a:latin typeface="Times New Roman" panose="02020603050405020304" pitchFamily="18" charset="0"/>
            </a:endParaRPr>
          </a:p>
        </p:txBody>
      </p:sp>
      <p:grpSp>
        <p:nvGrpSpPr>
          <p:cNvPr id="58415" name="Group 40">
            <a:extLst>
              <a:ext uri="{FF2B5EF4-FFF2-40B4-BE49-F238E27FC236}">
                <a16:creationId xmlns:a16="http://schemas.microsoft.com/office/drawing/2014/main" id="{0FF3E7FC-5DE8-443E-BBF7-702EC5EF27C6}"/>
              </a:ext>
            </a:extLst>
          </p:cNvPr>
          <p:cNvGrpSpPr>
            <a:grpSpLocks/>
          </p:cNvGrpSpPr>
          <p:nvPr/>
        </p:nvGrpSpPr>
        <p:grpSpPr bwMode="auto">
          <a:xfrm>
            <a:off x="870372" y="5054170"/>
            <a:ext cx="2776236" cy="261726"/>
            <a:chOff x="3919" y="3528"/>
            <a:chExt cx="1536" cy="144"/>
          </a:xfrm>
        </p:grpSpPr>
        <p:sp>
          <p:nvSpPr>
            <p:cNvPr id="58429" name="Oval 41">
              <a:extLst>
                <a:ext uri="{FF2B5EF4-FFF2-40B4-BE49-F238E27FC236}">
                  <a16:creationId xmlns:a16="http://schemas.microsoft.com/office/drawing/2014/main" id="{3FE9059A-D8F2-423B-8A68-7D2ABD3801B3}"/>
                </a:ext>
              </a:extLst>
            </p:cNvPr>
            <p:cNvSpPr>
              <a:spLocks noChangeArrowheads="1"/>
            </p:cNvSpPr>
            <p:nvPr/>
          </p:nvSpPr>
          <p:spPr bwMode="auto">
            <a:xfrm>
              <a:off x="3919" y="3528"/>
              <a:ext cx="144" cy="144"/>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58430" name="Oval 42">
              <a:extLst>
                <a:ext uri="{FF2B5EF4-FFF2-40B4-BE49-F238E27FC236}">
                  <a16:creationId xmlns:a16="http://schemas.microsoft.com/office/drawing/2014/main" id="{551629A1-5544-4340-A711-843E426CD3CA}"/>
                </a:ext>
              </a:extLst>
            </p:cNvPr>
            <p:cNvSpPr>
              <a:spLocks noChangeArrowheads="1"/>
            </p:cNvSpPr>
            <p:nvPr/>
          </p:nvSpPr>
          <p:spPr bwMode="auto">
            <a:xfrm>
              <a:off x="5311" y="3528"/>
              <a:ext cx="144" cy="144"/>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58431" name="Line 43">
              <a:extLst>
                <a:ext uri="{FF2B5EF4-FFF2-40B4-BE49-F238E27FC236}">
                  <a16:creationId xmlns:a16="http://schemas.microsoft.com/office/drawing/2014/main" id="{033258B6-412A-4795-A439-2351F280560C}"/>
                </a:ext>
              </a:extLst>
            </p:cNvPr>
            <p:cNvSpPr>
              <a:spLocks noChangeShapeType="1"/>
            </p:cNvSpPr>
            <p:nvPr/>
          </p:nvSpPr>
          <p:spPr bwMode="auto">
            <a:xfrm>
              <a:off x="4063" y="3603"/>
              <a:ext cx="1248" cy="0"/>
            </a:xfrm>
            <a:prstGeom prst="line">
              <a:avLst/>
            </a:prstGeom>
            <a:noFill/>
            <a:ln w="317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130988" name="Text Box 44">
            <a:extLst>
              <a:ext uri="{FF2B5EF4-FFF2-40B4-BE49-F238E27FC236}">
                <a16:creationId xmlns:a16="http://schemas.microsoft.com/office/drawing/2014/main" id="{A5126777-2F0E-46B5-8E35-4967FDABF853}"/>
              </a:ext>
            </a:extLst>
          </p:cNvPr>
          <p:cNvSpPr txBox="1">
            <a:spLocks noChangeArrowheads="1"/>
          </p:cNvSpPr>
          <p:nvPr/>
        </p:nvSpPr>
        <p:spPr bwMode="auto">
          <a:xfrm>
            <a:off x="3321074" y="4150026"/>
            <a:ext cx="409892" cy="596995"/>
          </a:xfrm>
          <a:prstGeom prst="rect">
            <a:avLst/>
          </a:prstGeom>
          <a:noFill/>
          <a:ln w="3175">
            <a:noFill/>
            <a:miter lim="800000"/>
          </a:ln>
          <a:effectLst/>
        </p:spPr>
        <p:txBody>
          <a:bodyPr lIns="61690" tIns="30845" rIns="61690" bIns="30845"/>
          <a:lstStyle>
            <a:lvl1pPr>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pPr algn="just" eaLnBrk="1" hangingPunct="1">
              <a:defRPr/>
            </a:pPr>
            <a:r>
              <a:rPr lang="en-US" altLang="zh-CN" sz="1800" b="1" i="1" noProof="1">
                <a:effectLst>
                  <a:outerShdw blurRad="38100" dist="38100" dir="2700000" algn="tl">
                    <a:srgbClr val="C0C0C0"/>
                  </a:outerShdw>
                </a:effectLst>
                <a:ea typeface="楷体_GB2312" pitchFamily="49" charset="-122"/>
              </a:rPr>
              <a:t>r</a:t>
            </a:r>
          </a:p>
        </p:txBody>
      </p:sp>
      <p:sp>
        <p:nvSpPr>
          <p:cNvPr id="2130989" name="Text Box 45">
            <a:extLst>
              <a:ext uri="{FF2B5EF4-FFF2-40B4-BE49-F238E27FC236}">
                <a16:creationId xmlns:a16="http://schemas.microsoft.com/office/drawing/2014/main" id="{1A3E918A-FAAE-453D-A223-BBEA5C2FEA24}"/>
              </a:ext>
            </a:extLst>
          </p:cNvPr>
          <p:cNvSpPr txBox="1">
            <a:spLocks noChangeArrowheads="1"/>
          </p:cNvSpPr>
          <p:nvPr/>
        </p:nvSpPr>
        <p:spPr bwMode="auto">
          <a:xfrm>
            <a:off x="2159532" y="4824890"/>
            <a:ext cx="438012" cy="532104"/>
          </a:xfrm>
          <a:prstGeom prst="rect">
            <a:avLst/>
          </a:prstGeom>
          <a:noFill/>
          <a:ln w="3175">
            <a:noFill/>
            <a:miter lim="800000"/>
          </a:ln>
          <a:effectLst/>
        </p:spPr>
        <p:txBody>
          <a:bodyPr lIns="61690" tIns="30845" rIns="61690" bIns="30845"/>
          <a:lstStyle>
            <a:lvl1pPr>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pPr algn="just" eaLnBrk="1" hangingPunct="1">
              <a:defRPr/>
            </a:pPr>
            <a:r>
              <a:rPr lang="en-US" altLang="zh-CN" sz="1800" b="1" i="1" noProof="1">
                <a:effectLst>
                  <a:outerShdw blurRad="38100" dist="38100" dir="2700000" algn="tl">
                    <a:srgbClr val="C0C0C0"/>
                  </a:outerShdw>
                </a:effectLst>
                <a:ea typeface="楷体_GB2312" pitchFamily="49" charset="-122"/>
              </a:rPr>
              <a:t>r</a:t>
            </a:r>
          </a:p>
        </p:txBody>
      </p:sp>
      <p:sp>
        <p:nvSpPr>
          <p:cNvPr id="58418" name="Freeform 46">
            <a:extLst>
              <a:ext uri="{FF2B5EF4-FFF2-40B4-BE49-F238E27FC236}">
                <a16:creationId xmlns:a16="http://schemas.microsoft.com/office/drawing/2014/main" id="{11558585-5A9E-46F4-B3D0-BA4014A4E845}"/>
              </a:ext>
            </a:extLst>
          </p:cNvPr>
          <p:cNvSpPr>
            <a:spLocks noChangeArrowheads="1"/>
          </p:cNvSpPr>
          <p:nvPr/>
        </p:nvSpPr>
        <p:spPr bwMode="auto">
          <a:xfrm>
            <a:off x="3048533" y="4444197"/>
            <a:ext cx="838170" cy="697576"/>
          </a:xfrm>
          <a:custGeom>
            <a:avLst/>
            <a:gdLst>
              <a:gd name="T0" fmla="*/ 446 w 464"/>
              <a:gd name="T1" fmla="*/ 1083 h 384"/>
              <a:gd name="T2" fmla="*/ 45 w 464"/>
              <a:gd name="T3" fmla="*/ 543 h 384"/>
              <a:gd name="T4" fmla="*/ 715 w 464"/>
              <a:gd name="T5" fmla="*/ 0 h 384"/>
              <a:gd name="T6" fmla="*/ 1249 w 464"/>
              <a:gd name="T7" fmla="*/ 543 h 384"/>
              <a:gd name="T8" fmla="*/ 982 w 464"/>
              <a:gd name="T9" fmla="*/ 1083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4" h="384">
                <a:moveTo>
                  <a:pt x="160" y="384"/>
                </a:moveTo>
                <a:cubicBezTo>
                  <a:pt x="80" y="320"/>
                  <a:pt x="0" y="256"/>
                  <a:pt x="16" y="192"/>
                </a:cubicBezTo>
                <a:cubicBezTo>
                  <a:pt x="32" y="128"/>
                  <a:pt x="184" y="0"/>
                  <a:pt x="256" y="0"/>
                </a:cubicBezTo>
                <a:cubicBezTo>
                  <a:pt x="328" y="0"/>
                  <a:pt x="432" y="128"/>
                  <a:pt x="448" y="192"/>
                </a:cubicBezTo>
                <a:cubicBezTo>
                  <a:pt x="464" y="256"/>
                  <a:pt x="408" y="320"/>
                  <a:pt x="352" y="384"/>
                </a:cubicBezTo>
              </a:path>
            </a:pathLst>
          </a:custGeom>
          <a:noFill/>
          <a:ln w="3175">
            <a:solidFill>
              <a:srgbClr val="FFFF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8419" name="Rectangle 47">
            <a:extLst>
              <a:ext uri="{FF2B5EF4-FFF2-40B4-BE49-F238E27FC236}">
                <a16:creationId xmlns:a16="http://schemas.microsoft.com/office/drawing/2014/main" id="{00A35D5E-E1A2-422D-AEF8-517B67AAF8B4}"/>
              </a:ext>
            </a:extLst>
          </p:cNvPr>
          <p:cNvSpPr>
            <a:spLocks noChangeArrowheads="1"/>
          </p:cNvSpPr>
          <p:nvPr/>
        </p:nvSpPr>
        <p:spPr bwMode="auto">
          <a:xfrm>
            <a:off x="6073517" y="2036750"/>
            <a:ext cx="2240889" cy="35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1265" tIns="30632" rIns="61265" bIns="30632"/>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 typeface="Arial" panose="020B0604020202020204" pitchFamily="34" charset="0"/>
              <a:buNone/>
            </a:pPr>
            <a:r>
              <a:rPr lang="en-US" altLang="zh-CN" sz="1800">
                <a:latin typeface="Times New Roman" panose="02020603050405020304" pitchFamily="18" charset="0"/>
              </a:rPr>
              <a:t> (c) </a:t>
            </a:r>
            <a:r>
              <a:rPr lang="en-US" altLang="zh-CN" sz="1800" i="1">
                <a:latin typeface="Times New Roman" panose="02020603050405020304" pitchFamily="18" charset="0"/>
              </a:rPr>
              <a:t>a</a:t>
            </a:r>
            <a:r>
              <a:rPr lang="zh-CN" altLang="en-US" sz="1800">
                <a:latin typeface="Times New Roman" panose="02020603050405020304" pitchFamily="18" charset="0"/>
              </a:rPr>
              <a:t>对应的状态转换图</a:t>
            </a:r>
          </a:p>
        </p:txBody>
      </p:sp>
      <p:sp>
        <p:nvSpPr>
          <p:cNvPr id="58420" name="Rectangle 48">
            <a:extLst>
              <a:ext uri="{FF2B5EF4-FFF2-40B4-BE49-F238E27FC236}">
                <a16:creationId xmlns:a16="http://schemas.microsoft.com/office/drawing/2014/main" id="{60042578-ACB3-4CC4-8470-F354F74A0C07}"/>
              </a:ext>
            </a:extLst>
          </p:cNvPr>
          <p:cNvSpPr>
            <a:spLocks noChangeArrowheads="1"/>
          </p:cNvSpPr>
          <p:nvPr/>
        </p:nvSpPr>
        <p:spPr bwMode="auto">
          <a:xfrm>
            <a:off x="505904" y="3642796"/>
            <a:ext cx="2459354" cy="35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1265" tIns="30632" rIns="61265" bIns="30632"/>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 typeface="Arial" panose="020B0604020202020204" pitchFamily="34" charset="0"/>
              <a:buNone/>
            </a:pPr>
            <a:r>
              <a:rPr lang="en-US" altLang="zh-CN" sz="1800">
                <a:latin typeface="Times New Roman" panose="02020603050405020304" pitchFamily="18" charset="0"/>
              </a:rPr>
              <a:t> (d)</a:t>
            </a:r>
            <a:r>
              <a:rPr lang="en-US" altLang="zh-CN" sz="1800" i="1">
                <a:latin typeface="Times New Roman" panose="02020603050405020304" pitchFamily="18" charset="0"/>
              </a:rPr>
              <a:t> r</a:t>
            </a:r>
            <a:r>
              <a:rPr lang="en-US" altLang="zh-CN" sz="1800">
                <a:latin typeface="Times New Roman" panose="02020603050405020304" pitchFamily="18" charset="0"/>
              </a:rPr>
              <a:t> | </a:t>
            </a:r>
            <a:r>
              <a:rPr lang="en-US" altLang="zh-CN" sz="1800" i="1">
                <a:latin typeface="Times New Roman" panose="02020603050405020304" pitchFamily="18" charset="0"/>
              </a:rPr>
              <a:t>s</a:t>
            </a:r>
            <a:r>
              <a:rPr lang="zh-CN" altLang="en-US" sz="1800">
                <a:latin typeface="Times New Roman" panose="02020603050405020304" pitchFamily="18" charset="0"/>
              </a:rPr>
              <a:t>对应的状态转换图</a:t>
            </a:r>
          </a:p>
        </p:txBody>
      </p:sp>
      <p:sp>
        <p:nvSpPr>
          <p:cNvPr id="58421" name="Rectangle 49">
            <a:extLst>
              <a:ext uri="{FF2B5EF4-FFF2-40B4-BE49-F238E27FC236}">
                <a16:creationId xmlns:a16="http://schemas.microsoft.com/office/drawing/2014/main" id="{CFDAB1A0-B338-4927-AC47-29BAA482A157}"/>
              </a:ext>
            </a:extLst>
          </p:cNvPr>
          <p:cNvSpPr>
            <a:spLocks noChangeArrowheads="1"/>
          </p:cNvSpPr>
          <p:nvPr/>
        </p:nvSpPr>
        <p:spPr bwMode="auto">
          <a:xfrm>
            <a:off x="3361090" y="3642796"/>
            <a:ext cx="2306861" cy="35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1265" tIns="30632" rIns="61265" bIns="30632"/>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 typeface="Arial" panose="020B0604020202020204" pitchFamily="34" charset="0"/>
              <a:buNone/>
            </a:pPr>
            <a:r>
              <a:rPr lang="en-US" altLang="zh-CN" sz="1800">
                <a:latin typeface="Times New Roman" panose="02020603050405020304" pitchFamily="18" charset="0"/>
              </a:rPr>
              <a:t> (e) </a:t>
            </a:r>
            <a:r>
              <a:rPr lang="en-US" altLang="zh-CN" sz="1800" i="1">
                <a:latin typeface="Times New Roman" panose="02020603050405020304" pitchFamily="18" charset="0"/>
              </a:rPr>
              <a:t>rs</a:t>
            </a:r>
            <a:r>
              <a:rPr lang="zh-CN" altLang="en-US" sz="1800">
                <a:latin typeface="Times New Roman" panose="02020603050405020304" pitchFamily="18" charset="0"/>
              </a:rPr>
              <a:t>对应的状态转换图</a:t>
            </a:r>
          </a:p>
        </p:txBody>
      </p:sp>
      <p:sp>
        <p:nvSpPr>
          <p:cNvPr id="58422" name="Rectangle 50">
            <a:extLst>
              <a:ext uri="{FF2B5EF4-FFF2-40B4-BE49-F238E27FC236}">
                <a16:creationId xmlns:a16="http://schemas.microsoft.com/office/drawing/2014/main" id="{2B098FAB-14C3-4A00-BE96-DAE6A83C64C0}"/>
              </a:ext>
            </a:extLst>
          </p:cNvPr>
          <p:cNvSpPr>
            <a:spLocks noChangeArrowheads="1"/>
          </p:cNvSpPr>
          <p:nvPr/>
        </p:nvSpPr>
        <p:spPr bwMode="auto">
          <a:xfrm>
            <a:off x="5341334" y="5411069"/>
            <a:ext cx="2351203" cy="35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1265" tIns="30632" rIns="61265" bIns="30632"/>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 typeface="Arial" panose="020B0604020202020204" pitchFamily="34" charset="0"/>
              <a:buNone/>
            </a:pPr>
            <a:r>
              <a:rPr lang="en-US" altLang="zh-CN" sz="1800">
                <a:latin typeface="Times New Roman" panose="02020603050405020304" pitchFamily="18" charset="0"/>
              </a:rPr>
              <a:t> (h)</a:t>
            </a:r>
            <a:r>
              <a:rPr lang="en-US" altLang="zh-CN" sz="1800" i="1">
                <a:latin typeface="Times New Roman" panose="02020603050405020304" pitchFamily="18" charset="0"/>
              </a:rPr>
              <a:t> rs</a:t>
            </a:r>
            <a:r>
              <a:rPr lang="en-US" altLang="zh-CN" sz="1800" baseline="30000">
                <a:latin typeface="Times New Roman" panose="02020603050405020304" pitchFamily="18" charset="0"/>
              </a:rPr>
              <a:t>*</a:t>
            </a:r>
            <a:r>
              <a:rPr lang="zh-CN" altLang="en-US" sz="1800">
                <a:latin typeface="Times New Roman" panose="02020603050405020304" pitchFamily="18" charset="0"/>
              </a:rPr>
              <a:t>对应的状态转换图</a:t>
            </a:r>
          </a:p>
        </p:txBody>
      </p:sp>
      <p:sp>
        <p:nvSpPr>
          <p:cNvPr id="58423" name="Rectangle 51">
            <a:extLst>
              <a:ext uri="{FF2B5EF4-FFF2-40B4-BE49-F238E27FC236}">
                <a16:creationId xmlns:a16="http://schemas.microsoft.com/office/drawing/2014/main" id="{22568AAF-CBF6-428B-ACC7-11B1D26BC5C6}"/>
              </a:ext>
            </a:extLst>
          </p:cNvPr>
          <p:cNvSpPr>
            <a:spLocks noChangeArrowheads="1"/>
          </p:cNvSpPr>
          <p:nvPr/>
        </p:nvSpPr>
        <p:spPr bwMode="auto">
          <a:xfrm>
            <a:off x="1191581" y="5498672"/>
            <a:ext cx="2306861" cy="35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1265" tIns="30632" rIns="61265" bIns="30632"/>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 typeface="Arial" panose="020B0604020202020204" pitchFamily="34" charset="0"/>
              <a:buNone/>
            </a:pPr>
            <a:r>
              <a:rPr lang="en-US" altLang="zh-CN" sz="1800">
                <a:latin typeface="Times New Roman" panose="02020603050405020304" pitchFamily="18" charset="0"/>
              </a:rPr>
              <a:t> (g) </a:t>
            </a:r>
            <a:r>
              <a:rPr lang="en-US" altLang="zh-CN" sz="1800" i="1">
                <a:latin typeface="Times New Roman" panose="02020603050405020304" pitchFamily="18" charset="0"/>
              </a:rPr>
              <a:t>r</a:t>
            </a:r>
            <a:r>
              <a:rPr lang="en-US" altLang="zh-CN" sz="1800" baseline="30000">
                <a:latin typeface="Times New Roman" panose="02020603050405020304" pitchFamily="18" charset="0"/>
              </a:rPr>
              <a:t>+</a:t>
            </a:r>
            <a:r>
              <a:rPr lang="zh-CN" altLang="en-US" sz="1800">
                <a:latin typeface="Times New Roman" panose="02020603050405020304" pitchFamily="18" charset="0"/>
              </a:rPr>
              <a:t>对应的状态转换图</a:t>
            </a:r>
          </a:p>
        </p:txBody>
      </p:sp>
      <p:sp>
        <p:nvSpPr>
          <p:cNvPr id="58424" name="Rectangle 52">
            <a:extLst>
              <a:ext uri="{FF2B5EF4-FFF2-40B4-BE49-F238E27FC236}">
                <a16:creationId xmlns:a16="http://schemas.microsoft.com/office/drawing/2014/main" id="{40777047-A70A-4B0A-B56E-D82AF99B6562}"/>
              </a:ext>
            </a:extLst>
          </p:cNvPr>
          <p:cNvSpPr>
            <a:spLocks noChangeArrowheads="1"/>
          </p:cNvSpPr>
          <p:nvPr/>
        </p:nvSpPr>
        <p:spPr bwMode="auto">
          <a:xfrm>
            <a:off x="6073517" y="3642796"/>
            <a:ext cx="2240889" cy="35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1265" tIns="30632" rIns="61265" bIns="30632"/>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 typeface="Arial" panose="020B0604020202020204" pitchFamily="34" charset="0"/>
              <a:buNone/>
            </a:pPr>
            <a:r>
              <a:rPr lang="en-US" altLang="zh-CN" sz="1800">
                <a:latin typeface="Times New Roman" panose="02020603050405020304" pitchFamily="18" charset="0"/>
              </a:rPr>
              <a:t> (f) </a:t>
            </a:r>
            <a:r>
              <a:rPr lang="en-US" altLang="zh-CN" sz="1800" i="1">
                <a:latin typeface="Times New Roman" panose="02020603050405020304" pitchFamily="18" charset="0"/>
              </a:rPr>
              <a:t>r</a:t>
            </a:r>
            <a:r>
              <a:rPr lang="en-US" altLang="zh-CN" sz="1800" i="1" baseline="30000">
                <a:latin typeface="Times New Roman" panose="02020603050405020304" pitchFamily="18" charset="0"/>
              </a:rPr>
              <a:t>*</a:t>
            </a:r>
            <a:r>
              <a:rPr lang="zh-CN" altLang="en-US" sz="1800">
                <a:latin typeface="Times New Roman" panose="02020603050405020304" pitchFamily="18" charset="0"/>
              </a:rPr>
              <a:t>对应的状态转换图</a:t>
            </a:r>
          </a:p>
        </p:txBody>
      </p:sp>
      <p:sp>
        <p:nvSpPr>
          <p:cNvPr id="58425" name="Rectangle 53">
            <a:extLst>
              <a:ext uri="{FF2B5EF4-FFF2-40B4-BE49-F238E27FC236}">
                <a16:creationId xmlns:a16="http://schemas.microsoft.com/office/drawing/2014/main" id="{F52DED77-8B7A-446C-B370-2B0AC3B7B11E}"/>
              </a:ext>
            </a:extLst>
          </p:cNvPr>
          <p:cNvSpPr>
            <a:spLocks noChangeArrowheads="1"/>
          </p:cNvSpPr>
          <p:nvPr/>
        </p:nvSpPr>
        <p:spPr bwMode="auto">
          <a:xfrm>
            <a:off x="2740303" y="5950744"/>
            <a:ext cx="3761492" cy="35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1265" tIns="30632" rIns="61265" bIns="30632"/>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 typeface="Arial" panose="020B0604020202020204" pitchFamily="34" charset="0"/>
              <a:buNone/>
            </a:pPr>
            <a:r>
              <a:rPr lang="en-US" altLang="zh-CN" sz="1800">
                <a:latin typeface="Times New Roman" panose="02020603050405020304" pitchFamily="18" charset="0"/>
              </a:rPr>
              <a:t> </a:t>
            </a:r>
            <a:r>
              <a:rPr lang="zh-CN" altLang="en-US" sz="1800">
                <a:latin typeface="Times New Roman" panose="02020603050405020304" pitchFamily="18" charset="0"/>
              </a:rPr>
              <a:t>图</a:t>
            </a:r>
            <a:r>
              <a:rPr lang="en-US" altLang="zh-CN" sz="1800">
                <a:latin typeface="Times New Roman" panose="02020603050405020304" pitchFamily="18" charset="0"/>
              </a:rPr>
              <a:t>3.8 </a:t>
            </a:r>
            <a:r>
              <a:rPr lang="zh-CN" altLang="en-US" sz="1800">
                <a:latin typeface="Times New Roman" panose="02020603050405020304" pitchFamily="18" charset="0"/>
              </a:rPr>
              <a:t>典型正则表达式对应的状态转换图</a:t>
            </a:r>
          </a:p>
        </p:txBody>
      </p:sp>
      <p:sp>
        <p:nvSpPr>
          <p:cNvPr id="58426" name="Freeform 54">
            <a:extLst>
              <a:ext uri="{FF2B5EF4-FFF2-40B4-BE49-F238E27FC236}">
                <a16:creationId xmlns:a16="http://schemas.microsoft.com/office/drawing/2014/main" id="{40F406E8-6A26-40AC-A5F4-FFF25E2698E5}"/>
              </a:ext>
            </a:extLst>
          </p:cNvPr>
          <p:cNvSpPr>
            <a:spLocks noChangeArrowheads="1"/>
          </p:cNvSpPr>
          <p:nvPr/>
        </p:nvSpPr>
        <p:spPr bwMode="auto">
          <a:xfrm>
            <a:off x="893084" y="2880330"/>
            <a:ext cx="1549804" cy="168716"/>
          </a:xfrm>
          <a:custGeom>
            <a:avLst/>
            <a:gdLst>
              <a:gd name="T0" fmla="*/ 0 w 1440"/>
              <a:gd name="T1" fmla="*/ 156 h 156"/>
              <a:gd name="T2" fmla="*/ 714 w 1440"/>
              <a:gd name="T3" fmla="*/ 0 h 156"/>
              <a:gd name="T4" fmla="*/ 1426 w 1440"/>
              <a:gd name="T5" fmla="*/ 156 h 156"/>
              <a:gd name="T6" fmla="*/ 0 60000 65536"/>
              <a:gd name="T7" fmla="*/ 0 60000 65536"/>
              <a:gd name="T8" fmla="*/ 0 60000 65536"/>
            </a:gdLst>
            <a:ahLst/>
            <a:cxnLst>
              <a:cxn ang="T6">
                <a:pos x="T0" y="T1"/>
              </a:cxn>
              <a:cxn ang="T7">
                <a:pos x="T2" y="T3"/>
              </a:cxn>
              <a:cxn ang="T8">
                <a:pos x="T4" y="T5"/>
              </a:cxn>
            </a:cxnLst>
            <a:rect l="0" t="0" r="r" b="b"/>
            <a:pathLst>
              <a:path w="1440" h="156">
                <a:moveTo>
                  <a:pt x="0" y="156"/>
                </a:moveTo>
                <a:cubicBezTo>
                  <a:pt x="240" y="78"/>
                  <a:pt x="480" y="0"/>
                  <a:pt x="720" y="0"/>
                </a:cubicBezTo>
                <a:cubicBezTo>
                  <a:pt x="960" y="0"/>
                  <a:pt x="1200" y="78"/>
                  <a:pt x="1440" y="156"/>
                </a:cubicBezTo>
              </a:path>
            </a:pathLst>
          </a:custGeom>
          <a:noFill/>
          <a:ln w="9525">
            <a:solidFill>
              <a:srgbClr val="FFFF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8427" name="Freeform 55">
            <a:extLst>
              <a:ext uri="{FF2B5EF4-FFF2-40B4-BE49-F238E27FC236}">
                <a16:creationId xmlns:a16="http://schemas.microsoft.com/office/drawing/2014/main" id="{AF0340D5-9003-4B26-B459-89A89E30E5FD}"/>
              </a:ext>
            </a:extLst>
          </p:cNvPr>
          <p:cNvSpPr>
            <a:spLocks noChangeArrowheads="1"/>
          </p:cNvSpPr>
          <p:nvPr/>
        </p:nvSpPr>
        <p:spPr bwMode="auto">
          <a:xfrm>
            <a:off x="893084" y="3386478"/>
            <a:ext cx="1549804" cy="168716"/>
          </a:xfrm>
          <a:custGeom>
            <a:avLst/>
            <a:gdLst>
              <a:gd name="T0" fmla="*/ 0 w 1440"/>
              <a:gd name="T1" fmla="*/ 0 h 156"/>
              <a:gd name="T2" fmla="*/ 714 w 1440"/>
              <a:gd name="T3" fmla="*/ 156 h 156"/>
              <a:gd name="T4" fmla="*/ 1426 w 1440"/>
              <a:gd name="T5" fmla="*/ 0 h 156"/>
              <a:gd name="T6" fmla="*/ 0 60000 65536"/>
              <a:gd name="T7" fmla="*/ 0 60000 65536"/>
              <a:gd name="T8" fmla="*/ 0 60000 65536"/>
            </a:gdLst>
            <a:ahLst/>
            <a:cxnLst>
              <a:cxn ang="T6">
                <a:pos x="T0" y="T1"/>
              </a:cxn>
              <a:cxn ang="T7">
                <a:pos x="T2" y="T3"/>
              </a:cxn>
              <a:cxn ang="T8">
                <a:pos x="T4" y="T5"/>
              </a:cxn>
            </a:cxnLst>
            <a:rect l="0" t="0" r="r" b="b"/>
            <a:pathLst>
              <a:path w="1440" h="156">
                <a:moveTo>
                  <a:pt x="0" y="0"/>
                </a:moveTo>
                <a:cubicBezTo>
                  <a:pt x="240" y="78"/>
                  <a:pt x="480" y="156"/>
                  <a:pt x="720" y="156"/>
                </a:cubicBezTo>
                <a:cubicBezTo>
                  <a:pt x="960" y="156"/>
                  <a:pt x="1200" y="78"/>
                  <a:pt x="1440" y="0"/>
                </a:cubicBezTo>
              </a:path>
            </a:pathLst>
          </a:custGeom>
          <a:noFill/>
          <a:ln w="9525">
            <a:solidFill>
              <a:srgbClr val="FFFF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8428" name="Rectangle 56">
            <a:extLst>
              <a:ext uri="{FF2B5EF4-FFF2-40B4-BE49-F238E27FC236}">
                <a16:creationId xmlns:a16="http://schemas.microsoft.com/office/drawing/2014/main" id="{3B46C4FA-D3B2-467F-8F89-351D0D69CAC2}"/>
              </a:ext>
            </a:extLst>
          </p:cNvPr>
          <p:cNvSpPr>
            <a:spLocks noChangeArrowheads="1"/>
          </p:cNvSpPr>
          <p:nvPr/>
        </p:nvSpPr>
        <p:spPr bwMode="auto">
          <a:xfrm>
            <a:off x="1473855" y="3217762"/>
            <a:ext cx="431522" cy="5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61265" tIns="30632" rIns="61265" bIns="30632"/>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 typeface="Arial" panose="020B0604020202020204" pitchFamily="34" charset="0"/>
              <a:buNone/>
            </a:pPr>
            <a:r>
              <a:rPr lang="en-US" altLang="zh-CN" sz="1800" i="1">
                <a:latin typeface="Times New Roman" panose="02020603050405020304" pitchFamily="18" charset="0"/>
              </a:rPr>
              <a:t>s</a:t>
            </a:r>
            <a:endParaRPr lang="en-US" altLang="zh-CN" sz="1800">
              <a:latin typeface="Times New Roman" panose="02020603050405020304" pitchFamily="18" charset="0"/>
            </a:endParaRPr>
          </a:p>
        </p:txBody>
      </p:sp>
      <p:cxnSp>
        <p:nvCxnSpPr>
          <p:cNvPr id="3" name="直接箭头连接符 2">
            <a:extLst>
              <a:ext uri="{FF2B5EF4-FFF2-40B4-BE49-F238E27FC236}">
                <a16:creationId xmlns:a16="http://schemas.microsoft.com/office/drawing/2014/main" id="{BAB2218B-468C-4F1C-8B2C-9F181F900062}"/>
              </a:ext>
            </a:extLst>
          </p:cNvPr>
          <p:cNvCxnSpPr>
            <a:cxnSpLocks/>
            <a:stCxn id="2" idx="6"/>
            <a:endCxn id="58405" idx="2"/>
          </p:cNvCxnSpPr>
          <p:nvPr/>
        </p:nvCxnSpPr>
        <p:spPr>
          <a:xfrm>
            <a:off x="6302375" y="3441700"/>
            <a:ext cx="873125" cy="3175"/>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a:extLst>
              <a:ext uri="{FF2B5EF4-FFF2-40B4-BE49-F238E27FC236}">
                <a16:creationId xmlns:a16="http://schemas.microsoft.com/office/drawing/2014/main" id="{340B02D8-351C-4F47-B5CC-493370E07FEC}"/>
              </a:ext>
            </a:extLst>
          </p:cNvPr>
          <p:cNvCxnSpPr>
            <a:cxnSpLocks/>
            <a:stCxn id="58405" idx="6"/>
            <a:endCxn id="71" idx="2"/>
          </p:cNvCxnSpPr>
          <p:nvPr/>
        </p:nvCxnSpPr>
        <p:spPr>
          <a:xfrm flipV="1">
            <a:off x="7435850" y="3444875"/>
            <a:ext cx="885825" cy="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E194CD8E-E3FC-444E-AF63-DB2995236CB3}"/>
              </a:ext>
            </a:extLst>
          </p:cNvPr>
          <p:cNvSpPr>
            <a:spLocks noChangeArrowheads="1"/>
          </p:cNvSpPr>
          <p:nvPr/>
        </p:nvSpPr>
        <p:spPr bwMode="auto">
          <a:xfrm>
            <a:off x="6497638" y="2995613"/>
            <a:ext cx="339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r>
              <a:rPr lang="en-US" altLang="zh-CN" sz="2400" b="1" i="1"/>
              <a:t>ε</a:t>
            </a:r>
            <a:endParaRPr lang="zh-CN" altLang="en-US" sz="2400" b="1"/>
          </a:p>
        </p:txBody>
      </p:sp>
      <p:sp>
        <p:nvSpPr>
          <p:cNvPr id="66" name="矩形 65">
            <a:extLst>
              <a:ext uri="{FF2B5EF4-FFF2-40B4-BE49-F238E27FC236}">
                <a16:creationId xmlns:a16="http://schemas.microsoft.com/office/drawing/2014/main" id="{17059EDD-815B-4053-99BA-C2BF6B4F69B0}"/>
              </a:ext>
            </a:extLst>
          </p:cNvPr>
          <p:cNvSpPr>
            <a:spLocks noChangeArrowheads="1"/>
          </p:cNvSpPr>
          <p:nvPr/>
        </p:nvSpPr>
        <p:spPr bwMode="auto">
          <a:xfrm>
            <a:off x="7804150" y="3014663"/>
            <a:ext cx="339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r>
              <a:rPr lang="en-US" altLang="zh-CN" sz="2400" b="1" i="1"/>
              <a:t>ε</a:t>
            </a:r>
            <a:endParaRPr lang="zh-CN" altLang="en-US" sz="2400" b="1"/>
          </a:p>
        </p:txBody>
      </p:sp>
      <p:cxnSp>
        <p:nvCxnSpPr>
          <p:cNvPr id="67" name="直接箭头连接符 66">
            <a:extLst>
              <a:ext uri="{FF2B5EF4-FFF2-40B4-BE49-F238E27FC236}">
                <a16:creationId xmlns:a16="http://schemas.microsoft.com/office/drawing/2014/main" id="{E2F19A01-826F-498B-BB29-363D308DE503}"/>
              </a:ext>
            </a:extLst>
          </p:cNvPr>
          <p:cNvCxnSpPr>
            <a:cxnSpLocks/>
            <a:endCxn id="72" idx="2"/>
          </p:cNvCxnSpPr>
          <p:nvPr/>
        </p:nvCxnSpPr>
        <p:spPr>
          <a:xfrm>
            <a:off x="3659188" y="5187950"/>
            <a:ext cx="854075" cy="4763"/>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68" name="矩形 67">
            <a:extLst>
              <a:ext uri="{FF2B5EF4-FFF2-40B4-BE49-F238E27FC236}">
                <a16:creationId xmlns:a16="http://schemas.microsoft.com/office/drawing/2014/main" id="{1E2F8B68-3577-42B8-AA3C-92E2830B990A}"/>
              </a:ext>
            </a:extLst>
          </p:cNvPr>
          <p:cNvSpPr>
            <a:spLocks noChangeArrowheads="1"/>
          </p:cNvSpPr>
          <p:nvPr/>
        </p:nvSpPr>
        <p:spPr bwMode="auto">
          <a:xfrm>
            <a:off x="3968750" y="477837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r>
              <a:rPr lang="en-US" altLang="zh-CN" sz="2400" b="1" i="1" dirty="0"/>
              <a:t>ε</a:t>
            </a:r>
            <a:endParaRPr lang="zh-CN" altLang="en-US" sz="2400" b="1" dirty="0"/>
          </a:p>
        </p:txBody>
      </p:sp>
      <p:cxnSp>
        <p:nvCxnSpPr>
          <p:cNvPr id="69" name="直接箭头连接符 68">
            <a:extLst>
              <a:ext uri="{FF2B5EF4-FFF2-40B4-BE49-F238E27FC236}">
                <a16:creationId xmlns:a16="http://schemas.microsoft.com/office/drawing/2014/main" id="{FB5BE526-5B96-49D2-B361-A17CFE019813}"/>
              </a:ext>
            </a:extLst>
          </p:cNvPr>
          <p:cNvCxnSpPr>
            <a:cxnSpLocks/>
            <a:endCxn id="73" idx="2"/>
          </p:cNvCxnSpPr>
          <p:nvPr/>
        </p:nvCxnSpPr>
        <p:spPr>
          <a:xfrm>
            <a:off x="7870825" y="5138738"/>
            <a:ext cx="719138" cy="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0" name="矩形 69">
            <a:extLst>
              <a:ext uri="{FF2B5EF4-FFF2-40B4-BE49-F238E27FC236}">
                <a16:creationId xmlns:a16="http://schemas.microsoft.com/office/drawing/2014/main" id="{5D4A2CDC-6C53-486B-AE08-03F8CC88A04B}"/>
              </a:ext>
            </a:extLst>
          </p:cNvPr>
          <p:cNvSpPr>
            <a:spLocks noChangeArrowheads="1"/>
          </p:cNvSpPr>
          <p:nvPr/>
        </p:nvSpPr>
        <p:spPr bwMode="auto">
          <a:xfrm>
            <a:off x="8121650" y="4737100"/>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r>
              <a:rPr lang="en-US" altLang="zh-CN" sz="2400" b="1" i="1"/>
              <a:t>ε</a:t>
            </a:r>
            <a:endParaRPr lang="zh-CN" altLang="en-US" sz="2400" b="1"/>
          </a:p>
        </p:txBody>
      </p:sp>
      <p:sp>
        <p:nvSpPr>
          <p:cNvPr id="2" name="椭圆 1">
            <a:extLst>
              <a:ext uri="{FF2B5EF4-FFF2-40B4-BE49-F238E27FC236}">
                <a16:creationId xmlns:a16="http://schemas.microsoft.com/office/drawing/2014/main" id="{A04D43C6-CB39-49A5-A913-AF4565FDD4B8}"/>
              </a:ext>
            </a:extLst>
          </p:cNvPr>
          <p:cNvSpPr/>
          <p:nvPr/>
        </p:nvSpPr>
        <p:spPr>
          <a:xfrm>
            <a:off x="6045200" y="3311525"/>
            <a:ext cx="257175" cy="260350"/>
          </a:xfrm>
          <a:prstGeom prst="ellipse">
            <a:avLst/>
          </a:prstGeom>
          <a:ln>
            <a:solidFill>
              <a:srgbClr val="FFFF00"/>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zh-CN" altLang="en-US"/>
          </a:p>
        </p:txBody>
      </p:sp>
      <p:sp>
        <p:nvSpPr>
          <p:cNvPr id="71" name="椭圆 70">
            <a:extLst>
              <a:ext uri="{FF2B5EF4-FFF2-40B4-BE49-F238E27FC236}">
                <a16:creationId xmlns:a16="http://schemas.microsoft.com/office/drawing/2014/main" id="{33CDF60F-01DB-41E6-B88E-2401584CDF76}"/>
              </a:ext>
            </a:extLst>
          </p:cNvPr>
          <p:cNvSpPr/>
          <p:nvPr/>
        </p:nvSpPr>
        <p:spPr>
          <a:xfrm>
            <a:off x="8321675" y="3313113"/>
            <a:ext cx="258763" cy="261937"/>
          </a:xfrm>
          <a:prstGeom prst="ellipse">
            <a:avLst/>
          </a:prstGeom>
          <a:ln>
            <a:solidFill>
              <a:srgbClr val="FFFF00"/>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zh-CN" altLang="en-US"/>
          </a:p>
        </p:txBody>
      </p:sp>
      <p:sp>
        <p:nvSpPr>
          <p:cNvPr id="72" name="椭圆 71">
            <a:extLst>
              <a:ext uri="{FF2B5EF4-FFF2-40B4-BE49-F238E27FC236}">
                <a16:creationId xmlns:a16="http://schemas.microsoft.com/office/drawing/2014/main" id="{78904AB8-8F05-4E39-9C7D-5127DF71B1B3}"/>
              </a:ext>
            </a:extLst>
          </p:cNvPr>
          <p:cNvSpPr/>
          <p:nvPr/>
        </p:nvSpPr>
        <p:spPr>
          <a:xfrm>
            <a:off x="4513263" y="5060950"/>
            <a:ext cx="258762" cy="261938"/>
          </a:xfrm>
          <a:prstGeom prst="ellipse">
            <a:avLst/>
          </a:prstGeom>
          <a:ln>
            <a:solidFill>
              <a:srgbClr val="FFFF00"/>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zh-CN" altLang="en-US"/>
          </a:p>
        </p:txBody>
      </p:sp>
      <p:sp>
        <p:nvSpPr>
          <p:cNvPr id="73" name="椭圆 72">
            <a:extLst>
              <a:ext uri="{FF2B5EF4-FFF2-40B4-BE49-F238E27FC236}">
                <a16:creationId xmlns:a16="http://schemas.microsoft.com/office/drawing/2014/main" id="{0D793A0D-790E-4968-87A0-907D50786CD4}"/>
              </a:ext>
            </a:extLst>
          </p:cNvPr>
          <p:cNvSpPr/>
          <p:nvPr/>
        </p:nvSpPr>
        <p:spPr>
          <a:xfrm>
            <a:off x="8589963" y="5008563"/>
            <a:ext cx="258762" cy="261937"/>
          </a:xfrm>
          <a:prstGeom prst="ellipse">
            <a:avLst/>
          </a:prstGeom>
          <a:ln>
            <a:solidFill>
              <a:srgbClr val="FFFF00"/>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zh-CN" altLang="en-US"/>
          </a:p>
        </p:txBody>
      </p:sp>
      <p:sp>
        <p:nvSpPr>
          <p:cNvPr id="74" name="灯片编号占位符 5">
            <a:extLst>
              <a:ext uri="{FF2B5EF4-FFF2-40B4-BE49-F238E27FC236}">
                <a16:creationId xmlns:a16="http://schemas.microsoft.com/office/drawing/2014/main" id="{28FECC65-B943-486F-BF58-429CA5A2E355}"/>
              </a:ext>
            </a:extLst>
          </p:cNvPr>
          <p:cNvSpPr txBox="1">
            <a:spLocks noChangeArrowheads="1"/>
          </p:cNvSpPr>
          <p:nvPr/>
        </p:nvSpPr>
        <p:spPr bwMode="auto">
          <a:xfrm>
            <a:off x="7740352" y="295275"/>
            <a:ext cx="745752"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lstStyle>
            <a:defPPr>
              <a:defRPr lang="zh-CN"/>
            </a:defPPr>
            <a:lvl1pPr marL="0" indent="0" algn="ctr" rtl="0" eaLnBrk="0" fontAlgn="base" hangingPunct="0">
              <a:spcBef>
                <a:spcPct val="20000"/>
              </a:spcBef>
              <a:spcAft>
                <a:spcPct val="0"/>
              </a:spcAft>
              <a:buClr>
                <a:schemeClr val="folHlink"/>
              </a:buClr>
              <a:buSzPct val="60000"/>
              <a:buFont typeface="Wingdings" panose="05000000000000000000" pitchFamily="2" charset="2"/>
              <a:buChar char="n"/>
              <a:defRPr sz="3200" b="1" i="0" kern="1200">
                <a:solidFill>
                  <a:schemeClr val="tx1"/>
                </a:solidFill>
                <a:latin typeface="Tahoma" panose="020B0604030504040204" pitchFamily="34" charset="0"/>
                <a:ea typeface="楷体_GB2312" pitchFamily="49"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Tahoma" panose="020B0604030504040204" pitchFamily="34" charset="0"/>
                <a:ea typeface="楷体_GB2312" pitchFamily="49" charset="-122"/>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kern="1200">
                <a:solidFill>
                  <a:schemeClr val="tx1"/>
                </a:solidFill>
                <a:latin typeface="Tahoma" panose="020B0604030504040204" pitchFamily="34" charset="0"/>
                <a:ea typeface="楷体_GB2312" pitchFamily="49" charset="-122"/>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9pPr>
          </a:lstStyle>
          <a:p>
            <a:pPr>
              <a:buFont typeface="Wingdings" panose="05000000000000000000" pitchFamily="2" charset="2"/>
              <a:buNone/>
            </a:pPr>
            <a:fld id="{ADA1EADC-4E2C-4E46-BA55-AF355FB637A2}" type="slidenum">
              <a:rPr lang="en-US" altLang="zh-CN" smtClean="0"/>
              <a:pPr>
                <a:buFont typeface="Wingdings" panose="05000000000000000000" pitchFamily="2" charset="2"/>
                <a:buNone/>
              </a:pPr>
              <a:t>8</a:t>
            </a:fld>
            <a:endParaRPr lang="zh-CN"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6" grpId="0"/>
      <p:bldP spid="68" grpId="0"/>
      <p:bldP spid="70" grpId="0"/>
      <p:bldP spid="2" grpId="0" animBg="1"/>
      <p:bldP spid="71" grpId="0" animBg="1"/>
      <p:bldP spid="72" grpId="0" animBg="1"/>
      <p:bldP spid="7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a:extLst>
              <a:ext uri="{FF2B5EF4-FFF2-40B4-BE49-F238E27FC236}">
                <a16:creationId xmlns:a16="http://schemas.microsoft.com/office/drawing/2014/main" id="{DF375DA8-BAE9-4A23-84F9-A0D73AD00853}"/>
              </a:ext>
            </a:extLst>
          </p:cNvPr>
          <p:cNvSpPr>
            <a:spLocks noGrp="1" noChangeArrowheads="1"/>
          </p:cNvSpPr>
          <p:nvPr>
            <p:ph type="title" idx="4294967295"/>
          </p:nvPr>
        </p:nvSpPr>
        <p:spPr>
          <a:xfrm>
            <a:off x="180479" y="456147"/>
            <a:ext cx="8135937" cy="706438"/>
          </a:xfrm>
        </p:spPr>
        <p:txBody>
          <a:bodyPr anchor="ctr"/>
          <a:lstStyle/>
          <a:p>
            <a:pPr eaLnBrk="1" hangingPunct="1"/>
            <a:r>
              <a:rPr lang="en-US" altLang="zh-CN" sz="3600" dirty="0">
                <a:latin typeface="Times New Roman" panose="02020603050405020304" pitchFamily="18" charset="0"/>
              </a:rPr>
              <a:t>3.2.6 </a:t>
            </a:r>
            <a:r>
              <a:rPr lang="zh-CN" altLang="en-US" sz="3600" dirty="0">
                <a:latin typeface="Times New Roman" panose="02020603050405020304" pitchFamily="18" charset="0"/>
              </a:rPr>
              <a:t>正则表达式转换为状态转换图</a:t>
            </a:r>
          </a:p>
        </p:txBody>
      </p:sp>
      <p:sp>
        <p:nvSpPr>
          <p:cNvPr id="58372" name="Rectangle 4">
            <a:extLst>
              <a:ext uri="{FF2B5EF4-FFF2-40B4-BE49-F238E27FC236}">
                <a16:creationId xmlns:a16="http://schemas.microsoft.com/office/drawing/2014/main" id="{13191BE9-2728-4A93-A0DA-D9D0F759F374}"/>
              </a:ext>
            </a:extLst>
          </p:cNvPr>
          <p:cNvSpPr>
            <a:spLocks noChangeArrowheads="1"/>
          </p:cNvSpPr>
          <p:nvPr/>
        </p:nvSpPr>
        <p:spPr bwMode="auto">
          <a:xfrm>
            <a:off x="0" y="27432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58386" name="AutoShape 6">
            <a:extLst>
              <a:ext uri="{FF2B5EF4-FFF2-40B4-BE49-F238E27FC236}">
                <a16:creationId xmlns:a16="http://schemas.microsoft.com/office/drawing/2014/main" id="{FC477EE1-6362-4C70-BCBA-B6C5FF565597}"/>
              </a:ext>
            </a:extLst>
          </p:cNvPr>
          <p:cNvSpPr>
            <a:spLocks noChangeAspect="1" noChangeArrowheads="1"/>
          </p:cNvSpPr>
          <p:nvPr/>
        </p:nvSpPr>
        <p:spPr bwMode="auto">
          <a:xfrm>
            <a:off x="233363" y="1395413"/>
            <a:ext cx="8370887" cy="491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grpSp>
        <p:nvGrpSpPr>
          <p:cNvPr id="58387" name="Group 7">
            <a:extLst>
              <a:ext uri="{FF2B5EF4-FFF2-40B4-BE49-F238E27FC236}">
                <a16:creationId xmlns:a16="http://schemas.microsoft.com/office/drawing/2014/main" id="{D210A468-9ED0-4548-BA67-480014BCD05B}"/>
              </a:ext>
            </a:extLst>
          </p:cNvPr>
          <p:cNvGrpSpPr>
            <a:grpSpLocks/>
          </p:cNvGrpSpPr>
          <p:nvPr/>
        </p:nvGrpSpPr>
        <p:grpSpPr bwMode="auto">
          <a:xfrm>
            <a:off x="5100158" y="5008747"/>
            <a:ext cx="2776236" cy="261726"/>
            <a:chOff x="3919" y="3528"/>
            <a:chExt cx="1536" cy="144"/>
          </a:xfrm>
        </p:grpSpPr>
        <p:sp>
          <p:nvSpPr>
            <p:cNvPr id="58434" name="Oval 8">
              <a:extLst>
                <a:ext uri="{FF2B5EF4-FFF2-40B4-BE49-F238E27FC236}">
                  <a16:creationId xmlns:a16="http://schemas.microsoft.com/office/drawing/2014/main" id="{8CDE2F61-D167-4B1B-8C81-A3C8CD03BC10}"/>
                </a:ext>
              </a:extLst>
            </p:cNvPr>
            <p:cNvSpPr>
              <a:spLocks noChangeArrowheads="1"/>
            </p:cNvSpPr>
            <p:nvPr/>
          </p:nvSpPr>
          <p:spPr bwMode="auto">
            <a:xfrm>
              <a:off x="3919" y="3528"/>
              <a:ext cx="144" cy="144"/>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58435" name="Oval 9">
              <a:extLst>
                <a:ext uri="{FF2B5EF4-FFF2-40B4-BE49-F238E27FC236}">
                  <a16:creationId xmlns:a16="http://schemas.microsoft.com/office/drawing/2014/main" id="{D33A74FC-399D-4047-876B-DEAF7366914D}"/>
                </a:ext>
              </a:extLst>
            </p:cNvPr>
            <p:cNvSpPr>
              <a:spLocks noChangeArrowheads="1"/>
            </p:cNvSpPr>
            <p:nvPr/>
          </p:nvSpPr>
          <p:spPr bwMode="auto">
            <a:xfrm>
              <a:off x="5311" y="3528"/>
              <a:ext cx="144" cy="144"/>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58436" name="Line 10">
              <a:extLst>
                <a:ext uri="{FF2B5EF4-FFF2-40B4-BE49-F238E27FC236}">
                  <a16:creationId xmlns:a16="http://schemas.microsoft.com/office/drawing/2014/main" id="{F233332F-36F9-4F25-B8F6-2F7A39BA6DA6}"/>
                </a:ext>
              </a:extLst>
            </p:cNvPr>
            <p:cNvSpPr>
              <a:spLocks noChangeShapeType="1"/>
            </p:cNvSpPr>
            <p:nvPr/>
          </p:nvSpPr>
          <p:spPr bwMode="auto">
            <a:xfrm>
              <a:off x="4063" y="3603"/>
              <a:ext cx="1248" cy="0"/>
            </a:xfrm>
            <a:prstGeom prst="line">
              <a:avLst/>
            </a:prstGeom>
            <a:noFill/>
            <a:ln w="317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130955" name="Text Box 11">
            <a:extLst>
              <a:ext uri="{FF2B5EF4-FFF2-40B4-BE49-F238E27FC236}">
                <a16:creationId xmlns:a16="http://schemas.microsoft.com/office/drawing/2014/main" id="{0558F9C8-DAE2-4AFB-822A-477595D65488}"/>
              </a:ext>
            </a:extLst>
          </p:cNvPr>
          <p:cNvSpPr txBox="1">
            <a:spLocks noChangeArrowheads="1"/>
          </p:cNvSpPr>
          <p:nvPr/>
        </p:nvSpPr>
        <p:spPr bwMode="auto">
          <a:xfrm>
            <a:off x="7471909" y="4061342"/>
            <a:ext cx="328779" cy="555898"/>
          </a:xfrm>
          <a:prstGeom prst="rect">
            <a:avLst/>
          </a:prstGeom>
          <a:noFill/>
          <a:ln w="3175">
            <a:noFill/>
            <a:miter lim="800000"/>
          </a:ln>
          <a:effectLst/>
        </p:spPr>
        <p:txBody>
          <a:bodyPr lIns="61690" tIns="30845" rIns="61690" bIns="30845"/>
          <a:lstStyle>
            <a:lvl1pPr>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pPr algn="just" eaLnBrk="1" hangingPunct="1">
              <a:defRPr/>
            </a:pPr>
            <a:r>
              <a:rPr lang="en-US" altLang="zh-CN" sz="1800" b="1" i="1" noProof="1">
                <a:effectLst>
                  <a:outerShdw blurRad="38100" dist="38100" dir="2700000" algn="tl">
                    <a:srgbClr val="C0C0C0"/>
                  </a:outerShdw>
                </a:effectLst>
                <a:ea typeface="楷体_GB2312" pitchFamily="49" charset="-122"/>
              </a:rPr>
              <a:t>s</a:t>
            </a:r>
          </a:p>
        </p:txBody>
      </p:sp>
      <p:sp>
        <p:nvSpPr>
          <p:cNvPr id="2130956" name="Text Box 12">
            <a:extLst>
              <a:ext uri="{FF2B5EF4-FFF2-40B4-BE49-F238E27FC236}">
                <a16:creationId xmlns:a16="http://schemas.microsoft.com/office/drawing/2014/main" id="{49B27C82-CE82-4FE6-92CB-8A677A1CCCF8}"/>
              </a:ext>
            </a:extLst>
          </p:cNvPr>
          <p:cNvSpPr txBox="1">
            <a:spLocks noChangeArrowheads="1"/>
          </p:cNvSpPr>
          <p:nvPr/>
        </p:nvSpPr>
        <p:spPr bwMode="auto">
          <a:xfrm>
            <a:off x="6308204" y="4735124"/>
            <a:ext cx="360143" cy="491007"/>
          </a:xfrm>
          <a:prstGeom prst="rect">
            <a:avLst/>
          </a:prstGeom>
          <a:noFill/>
          <a:ln w="3175">
            <a:noFill/>
            <a:miter lim="800000"/>
          </a:ln>
          <a:effectLst/>
        </p:spPr>
        <p:txBody>
          <a:bodyPr lIns="61690" tIns="30845" rIns="61690" bIns="30845"/>
          <a:lstStyle>
            <a:lvl1pPr>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pPr algn="just" eaLnBrk="1" hangingPunct="1">
              <a:defRPr/>
            </a:pPr>
            <a:r>
              <a:rPr lang="en-US" altLang="zh-CN" sz="1800" b="1" i="1" noProof="1">
                <a:effectLst>
                  <a:outerShdw blurRad="38100" dist="38100" dir="2700000" algn="tl">
                    <a:srgbClr val="C0C0C0"/>
                  </a:outerShdw>
                </a:effectLst>
                <a:ea typeface="楷体_GB2312" pitchFamily="49" charset="-122"/>
              </a:rPr>
              <a:t>r</a:t>
            </a:r>
          </a:p>
        </p:txBody>
      </p:sp>
      <p:sp>
        <p:nvSpPr>
          <p:cNvPr id="58390" name="Freeform 13">
            <a:extLst>
              <a:ext uri="{FF2B5EF4-FFF2-40B4-BE49-F238E27FC236}">
                <a16:creationId xmlns:a16="http://schemas.microsoft.com/office/drawing/2014/main" id="{C4D1490C-B8C7-4357-8CB3-C8A56C5D980F}"/>
              </a:ext>
            </a:extLst>
          </p:cNvPr>
          <p:cNvSpPr>
            <a:spLocks noChangeArrowheads="1"/>
          </p:cNvSpPr>
          <p:nvPr/>
        </p:nvSpPr>
        <p:spPr bwMode="auto">
          <a:xfrm>
            <a:off x="7278319" y="4398774"/>
            <a:ext cx="838170" cy="697576"/>
          </a:xfrm>
          <a:custGeom>
            <a:avLst/>
            <a:gdLst>
              <a:gd name="T0" fmla="*/ 446 w 464"/>
              <a:gd name="T1" fmla="*/ 1083 h 384"/>
              <a:gd name="T2" fmla="*/ 45 w 464"/>
              <a:gd name="T3" fmla="*/ 543 h 384"/>
              <a:gd name="T4" fmla="*/ 715 w 464"/>
              <a:gd name="T5" fmla="*/ 0 h 384"/>
              <a:gd name="T6" fmla="*/ 1249 w 464"/>
              <a:gd name="T7" fmla="*/ 543 h 384"/>
              <a:gd name="T8" fmla="*/ 982 w 464"/>
              <a:gd name="T9" fmla="*/ 1083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4" h="384">
                <a:moveTo>
                  <a:pt x="160" y="384"/>
                </a:moveTo>
                <a:cubicBezTo>
                  <a:pt x="80" y="320"/>
                  <a:pt x="0" y="256"/>
                  <a:pt x="16" y="192"/>
                </a:cubicBezTo>
                <a:cubicBezTo>
                  <a:pt x="32" y="128"/>
                  <a:pt x="184" y="0"/>
                  <a:pt x="256" y="0"/>
                </a:cubicBezTo>
                <a:cubicBezTo>
                  <a:pt x="328" y="0"/>
                  <a:pt x="432" y="128"/>
                  <a:pt x="448" y="192"/>
                </a:cubicBezTo>
                <a:cubicBezTo>
                  <a:pt x="464" y="256"/>
                  <a:pt x="408" y="320"/>
                  <a:pt x="352" y="384"/>
                </a:cubicBezTo>
              </a:path>
            </a:pathLst>
          </a:custGeom>
          <a:noFill/>
          <a:ln w="3175">
            <a:solidFill>
              <a:srgbClr val="FFFF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58391" name="Group 14">
            <a:extLst>
              <a:ext uri="{FF2B5EF4-FFF2-40B4-BE49-F238E27FC236}">
                <a16:creationId xmlns:a16="http://schemas.microsoft.com/office/drawing/2014/main" id="{865AC9DC-B6E7-4E85-B90D-25BC50A32597}"/>
              </a:ext>
            </a:extLst>
          </p:cNvPr>
          <p:cNvGrpSpPr>
            <a:grpSpLocks/>
          </p:cNvGrpSpPr>
          <p:nvPr/>
        </p:nvGrpSpPr>
        <p:grpSpPr bwMode="auto">
          <a:xfrm>
            <a:off x="886595" y="1604145"/>
            <a:ext cx="1557374" cy="261726"/>
            <a:chOff x="1565" y="1434"/>
            <a:chExt cx="861" cy="144"/>
          </a:xfrm>
        </p:grpSpPr>
        <p:sp>
          <p:nvSpPr>
            <p:cNvPr id="58432" name="Oval 15">
              <a:extLst>
                <a:ext uri="{FF2B5EF4-FFF2-40B4-BE49-F238E27FC236}">
                  <a16:creationId xmlns:a16="http://schemas.microsoft.com/office/drawing/2014/main" id="{28CEAB8C-F6AC-4B2C-A32D-76A0B653B276}"/>
                </a:ext>
              </a:extLst>
            </p:cNvPr>
            <p:cNvSpPr>
              <a:spLocks noChangeArrowheads="1"/>
            </p:cNvSpPr>
            <p:nvPr/>
          </p:nvSpPr>
          <p:spPr bwMode="auto">
            <a:xfrm>
              <a:off x="1565" y="1434"/>
              <a:ext cx="144" cy="144"/>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58433" name="Oval 16">
              <a:extLst>
                <a:ext uri="{FF2B5EF4-FFF2-40B4-BE49-F238E27FC236}">
                  <a16:creationId xmlns:a16="http://schemas.microsoft.com/office/drawing/2014/main" id="{62724654-886F-43DC-B37F-3951A763F103}"/>
                </a:ext>
              </a:extLst>
            </p:cNvPr>
            <p:cNvSpPr>
              <a:spLocks noChangeArrowheads="1"/>
            </p:cNvSpPr>
            <p:nvPr/>
          </p:nvSpPr>
          <p:spPr bwMode="auto">
            <a:xfrm>
              <a:off x="2282" y="1434"/>
              <a:ext cx="144" cy="144"/>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grpSp>
      <p:sp>
        <p:nvSpPr>
          <p:cNvPr id="58392" name="Oval 17">
            <a:extLst>
              <a:ext uri="{FF2B5EF4-FFF2-40B4-BE49-F238E27FC236}">
                <a16:creationId xmlns:a16="http://schemas.microsoft.com/office/drawing/2014/main" id="{11DCD504-34B3-4DB9-A2C3-EFBFE35FD556}"/>
              </a:ext>
            </a:extLst>
          </p:cNvPr>
          <p:cNvSpPr>
            <a:spLocks noChangeArrowheads="1"/>
          </p:cNvSpPr>
          <p:nvPr/>
        </p:nvSpPr>
        <p:spPr bwMode="auto">
          <a:xfrm>
            <a:off x="3609837" y="1605226"/>
            <a:ext cx="260644" cy="260645"/>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58393" name="Oval 18">
            <a:extLst>
              <a:ext uri="{FF2B5EF4-FFF2-40B4-BE49-F238E27FC236}">
                <a16:creationId xmlns:a16="http://schemas.microsoft.com/office/drawing/2014/main" id="{50B8BE97-7AAD-4219-AB0F-D39DC6C076C1}"/>
              </a:ext>
            </a:extLst>
          </p:cNvPr>
          <p:cNvSpPr>
            <a:spLocks noChangeArrowheads="1"/>
          </p:cNvSpPr>
          <p:nvPr/>
        </p:nvSpPr>
        <p:spPr bwMode="auto">
          <a:xfrm>
            <a:off x="4987681" y="1605226"/>
            <a:ext cx="260644" cy="260645"/>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58394" name="Line 19">
            <a:extLst>
              <a:ext uri="{FF2B5EF4-FFF2-40B4-BE49-F238E27FC236}">
                <a16:creationId xmlns:a16="http://schemas.microsoft.com/office/drawing/2014/main" id="{1F68097E-F20D-43AC-8AA0-CB3AB626FC11}"/>
              </a:ext>
            </a:extLst>
          </p:cNvPr>
          <p:cNvSpPr>
            <a:spLocks noChangeShapeType="1"/>
          </p:cNvSpPr>
          <p:nvPr/>
        </p:nvSpPr>
        <p:spPr bwMode="auto">
          <a:xfrm>
            <a:off x="3855340" y="1769616"/>
            <a:ext cx="1064206" cy="1082"/>
          </a:xfrm>
          <a:prstGeom prst="line">
            <a:avLst/>
          </a:prstGeom>
          <a:noFill/>
          <a:ln w="317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395" name="Text Box 20">
            <a:extLst>
              <a:ext uri="{FF2B5EF4-FFF2-40B4-BE49-F238E27FC236}">
                <a16:creationId xmlns:a16="http://schemas.microsoft.com/office/drawing/2014/main" id="{55504756-1937-443D-BA0B-174A7A6402C7}"/>
              </a:ext>
            </a:extLst>
          </p:cNvPr>
          <p:cNvSpPr txBox="1">
            <a:spLocks noChangeArrowheads="1"/>
          </p:cNvSpPr>
          <p:nvPr/>
        </p:nvSpPr>
        <p:spPr bwMode="auto">
          <a:xfrm>
            <a:off x="4178711" y="1443000"/>
            <a:ext cx="524532" cy="425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61690" tIns="30845" rIns="61690" bIns="30845"/>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 typeface="Arial" panose="020B0604020202020204" pitchFamily="34" charset="0"/>
              <a:buNone/>
            </a:pPr>
            <a:r>
              <a:rPr lang="en-US" altLang="zh-CN" sz="1800" i="1">
                <a:latin typeface="Times New Roman" panose="02020603050405020304" pitchFamily="18" charset="0"/>
              </a:rPr>
              <a:t>ε</a:t>
            </a:r>
            <a:endParaRPr lang="en-US" altLang="zh-CN" sz="1800">
              <a:latin typeface="Times New Roman" panose="02020603050405020304" pitchFamily="18" charset="0"/>
            </a:endParaRPr>
          </a:p>
        </p:txBody>
      </p:sp>
      <p:sp>
        <p:nvSpPr>
          <p:cNvPr id="58396" name="Oval 21">
            <a:extLst>
              <a:ext uri="{FF2B5EF4-FFF2-40B4-BE49-F238E27FC236}">
                <a16:creationId xmlns:a16="http://schemas.microsoft.com/office/drawing/2014/main" id="{1CB3101F-8659-4DD9-A9A2-0B697A8C3B49}"/>
              </a:ext>
            </a:extLst>
          </p:cNvPr>
          <p:cNvSpPr>
            <a:spLocks noChangeArrowheads="1"/>
          </p:cNvSpPr>
          <p:nvPr/>
        </p:nvSpPr>
        <p:spPr bwMode="auto">
          <a:xfrm>
            <a:off x="6492061" y="1605226"/>
            <a:ext cx="260644" cy="260645"/>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58397" name="Oval 22">
            <a:extLst>
              <a:ext uri="{FF2B5EF4-FFF2-40B4-BE49-F238E27FC236}">
                <a16:creationId xmlns:a16="http://schemas.microsoft.com/office/drawing/2014/main" id="{D57A640F-7A07-4908-BCB6-A37FFED7F75C}"/>
              </a:ext>
            </a:extLst>
          </p:cNvPr>
          <p:cNvSpPr>
            <a:spLocks noChangeArrowheads="1"/>
          </p:cNvSpPr>
          <p:nvPr/>
        </p:nvSpPr>
        <p:spPr bwMode="auto">
          <a:xfrm>
            <a:off x="7870986" y="1605226"/>
            <a:ext cx="260644" cy="260645"/>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58398" name="Line 23">
            <a:extLst>
              <a:ext uri="{FF2B5EF4-FFF2-40B4-BE49-F238E27FC236}">
                <a16:creationId xmlns:a16="http://schemas.microsoft.com/office/drawing/2014/main" id="{AADAC2EF-93D6-4689-8EB2-1596078B0E90}"/>
              </a:ext>
            </a:extLst>
          </p:cNvPr>
          <p:cNvSpPr>
            <a:spLocks noChangeShapeType="1"/>
          </p:cNvSpPr>
          <p:nvPr/>
        </p:nvSpPr>
        <p:spPr bwMode="auto">
          <a:xfrm>
            <a:off x="6738645" y="1769616"/>
            <a:ext cx="1064206" cy="1082"/>
          </a:xfrm>
          <a:prstGeom prst="line">
            <a:avLst/>
          </a:prstGeom>
          <a:noFill/>
          <a:ln w="317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399" name="Text Box 24">
            <a:extLst>
              <a:ext uri="{FF2B5EF4-FFF2-40B4-BE49-F238E27FC236}">
                <a16:creationId xmlns:a16="http://schemas.microsoft.com/office/drawing/2014/main" id="{03639916-8822-47FF-8153-B6DB633CC5B3}"/>
              </a:ext>
            </a:extLst>
          </p:cNvPr>
          <p:cNvSpPr txBox="1">
            <a:spLocks noChangeArrowheads="1"/>
          </p:cNvSpPr>
          <p:nvPr/>
        </p:nvSpPr>
        <p:spPr bwMode="auto">
          <a:xfrm>
            <a:off x="7135559" y="1395413"/>
            <a:ext cx="693248" cy="6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61690" tIns="30845" rIns="61690" bIns="30845"/>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 typeface="Arial" panose="020B0604020202020204" pitchFamily="34" charset="0"/>
              <a:buNone/>
            </a:pPr>
            <a:r>
              <a:rPr lang="en-US" altLang="zh-CN" sz="1800" i="1">
                <a:latin typeface="Times New Roman" panose="02020603050405020304" pitchFamily="18" charset="0"/>
              </a:rPr>
              <a:t>a</a:t>
            </a:r>
            <a:endParaRPr lang="en-US" altLang="zh-CN" sz="1800">
              <a:latin typeface="Times New Roman" panose="02020603050405020304" pitchFamily="18" charset="0"/>
            </a:endParaRPr>
          </a:p>
        </p:txBody>
      </p:sp>
      <p:sp>
        <p:nvSpPr>
          <p:cNvPr id="58400" name="Rectangle 25">
            <a:extLst>
              <a:ext uri="{FF2B5EF4-FFF2-40B4-BE49-F238E27FC236}">
                <a16:creationId xmlns:a16="http://schemas.microsoft.com/office/drawing/2014/main" id="{59977262-EDE1-4881-9501-923B5983FF6B}"/>
              </a:ext>
            </a:extLst>
          </p:cNvPr>
          <p:cNvSpPr>
            <a:spLocks noChangeArrowheads="1"/>
          </p:cNvSpPr>
          <p:nvPr/>
        </p:nvSpPr>
        <p:spPr bwMode="auto">
          <a:xfrm>
            <a:off x="609728" y="2036750"/>
            <a:ext cx="2218177" cy="35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1265" tIns="30632" rIns="61265" bIns="30632"/>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 typeface="Arial" panose="020B0604020202020204" pitchFamily="34" charset="0"/>
              <a:buNone/>
            </a:pPr>
            <a:r>
              <a:rPr lang="en-US" altLang="zh-CN" sz="1800">
                <a:latin typeface="Times New Roman" panose="02020603050405020304" pitchFamily="18" charset="0"/>
              </a:rPr>
              <a:t>(a) </a:t>
            </a:r>
            <a:r>
              <a:rPr lang="en-US" altLang="zh-CN" sz="1800">
                <a:latin typeface="Times New Roman" panose="02020603050405020304" pitchFamily="18" charset="0"/>
                <a:sym typeface="Symbol" panose="05050102010706020507" pitchFamily="18" charset="2"/>
              </a:rPr>
              <a:t></a:t>
            </a:r>
            <a:r>
              <a:rPr lang="zh-CN" altLang="en-US" sz="1800">
                <a:latin typeface="Times New Roman" panose="02020603050405020304" pitchFamily="18" charset="0"/>
              </a:rPr>
              <a:t>对应的状态转换图</a:t>
            </a:r>
          </a:p>
        </p:txBody>
      </p:sp>
      <p:sp>
        <p:nvSpPr>
          <p:cNvPr id="58401" name="Rectangle 26">
            <a:extLst>
              <a:ext uri="{FF2B5EF4-FFF2-40B4-BE49-F238E27FC236}">
                <a16:creationId xmlns:a16="http://schemas.microsoft.com/office/drawing/2014/main" id="{B64AEEC8-7084-424F-BCCE-89BAC5AD3774}"/>
              </a:ext>
            </a:extLst>
          </p:cNvPr>
          <p:cNvSpPr>
            <a:spLocks noChangeArrowheads="1"/>
          </p:cNvSpPr>
          <p:nvPr/>
        </p:nvSpPr>
        <p:spPr bwMode="auto">
          <a:xfrm>
            <a:off x="3153440" y="2036750"/>
            <a:ext cx="2227910" cy="35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1265" tIns="30632" rIns="61265" bIns="30632"/>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 typeface="Arial" panose="020B0604020202020204" pitchFamily="34" charset="0"/>
              <a:buNone/>
            </a:pPr>
            <a:r>
              <a:rPr lang="en-US" altLang="zh-CN" sz="1800">
                <a:latin typeface="Times New Roman" panose="02020603050405020304" pitchFamily="18" charset="0"/>
              </a:rPr>
              <a:t> (b) </a:t>
            </a:r>
            <a:r>
              <a:rPr lang="en-US" altLang="zh-CN" sz="1800" i="1">
                <a:latin typeface="Times New Roman" panose="02020603050405020304" pitchFamily="18" charset="0"/>
              </a:rPr>
              <a:t>ε</a:t>
            </a:r>
            <a:r>
              <a:rPr lang="zh-CN" altLang="en-US" sz="1800">
                <a:latin typeface="Times New Roman" panose="02020603050405020304" pitchFamily="18" charset="0"/>
              </a:rPr>
              <a:t>对应的状态转换图</a:t>
            </a:r>
          </a:p>
        </p:txBody>
      </p:sp>
      <p:sp>
        <p:nvSpPr>
          <p:cNvPr id="58402" name="Oval 27">
            <a:extLst>
              <a:ext uri="{FF2B5EF4-FFF2-40B4-BE49-F238E27FC236}">
                <a16:creationId xmlns:a16="http://schemas.microsoft.com/office/drawing/2014/main" id="{D69AB4F8-E51A-48B0-87FF-508C2F9E6188}"/>
              </a:ext>
            </a:extLst>
          </p:cNvPr>
          <p:cNvSpPr>
            <a:spLocks noChangeArrowheads="1"/>
          </p:cNvSpPr>
          <p:nvPr/>
        </p:nvSpPr>
        <p:spPr bwMode="auto">
          <a:xfrm>
            <a:off x="2362856" y="3113937"/>
            <a:ext cx="260644" cy="261726"/>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58403" name="Oval 28">
            <a:extLst>
              <a:ext uri="{FF2B5EF4-FFF2-40B4-BE49-F238E27FC236}">
                <a16:creationId xmlns:a16="http://schemas.microsoft.com/office/drawing/2014/main" id="{05EE4E9C-5F03-4561-B6A4-2EB890DE02C7}"/>
              </a:ext>
            </a:extLst>
          </p:cNvPr>
          <p:cNvSpPr>
            <a:spLocks noChangeArrowheads="1"/>
          </p:cNvSpPr>
          <p:nvPr/>
        </p:nvSpPr>
        <p:spPr bwMode="auto">
          <a:xfrm>
            <a:off x="804400" y="3081491"/>
            <a:ext cx="259562" cy="261726"/>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58404" name="Rectangle 29">
            <a:extLst>
              <a:ext uri="{FF2B5EF4-FFF2-40B4-BE49-F238E27FC236}">
                <a16:creationId xmlns:a16="http://schemas.microsoft.com/office/drawing/2014/main" id="{B4E8FF98-1332-4CC5-B8FD-069C07C5CAF5}"/>
              </a:ext>
            </a:extLst>
          </p:cNvPr>
          <p:cNvSpPr>
            <a:spLocks noChangeArrowheads="1"/>
          </p:cNvSpPr>
          <p:nvPr/>
        </p:nvSpPr>
        <p:spPr bwMode="auto">
          <a:xfrm>
            <a:off x="1473855" y="2542898"/>
            <a:ext cx="387181" cy="5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61265" tIns="30632" rIns="61265" bIns="30632"/>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 typeface="Arial" panose="020B0604020202020204" pitchFamily="34" charset="0"/>
              <a:buNone/>
            </a:pPr>
            <a:r>
              <a:rPr lang="en-US" altLang="zh-CN" sz="1800" i="1">
                <a:latin typeface="Times New Roman" panose="02020603050405020304" pitchFamily="18" charset="0"/>
              </a:rPr>
              <a:t>r</a:t>
            </a:r>
            <a:endParaRPr lang="en-US" altLang="zh-CN" sz="1800">
              <a:latin typeface="Times New Roman" panose="02020603050405020304" pitchFamily="18" charset="0"/>
            </a:endParaRPr>
          </a:p>
        </p:txBody>
      </p:sp>
      <p:sp>
        <p:nvSpPr>
          <p:cNvPr id="58405" name="Oval 30">
            <a:extLst>
              <a:ext uri="{FF2B5EF4-FFF2-40B4-BE49-F238E27FC236}">
                <a16:creationId xmlns:a16="http://schemas.microsoft.com/office/drawing/2014/main" id="{8C4CDCD4-F7B1-4665-A4B2-57C5287E0D81}"/>
              </a:ext>
            </a:extLst>
          </p:cNvPr>
          <p:cNvSpPr>
            <a:spLocks noChangeArrowheads="1"/>
          </p:cNvSpPr>
          <p:nvPr/>
        </p:nvSpPr>
        <p:spPr bwMode="auto">
          <a:xfrm>
            <a:off x="7175575" y="3314016"/>
            <a:ext cx="260644" cy="261726"/>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2130975" name="Text Box 31">
            <a:extLst>
              <a:ext uri="{FF2B5EF4-FFF2-40B4-BE49-F238E27FC236}">
                <a16:creationId xmlns:a16="http://schemas.microsoft.com/office/drawing/2014/main" id="{71CAED96-FAF0-489D-95B0-E5914E68A023}"/>
              </a:ext>
            </a:extLst>
          </p:cNvPr>
          <p:cNvSpPr txBox="1">
            <a:spLocks noChangeArrowheads="1"/>
          </p:cNvSpPr>
          <p:nvPr/>
        </p:nvSpPr>
        <p:spPr bwMode="auto">
          <a:xfrm>
            <a:off x="7242629" y="2375263"/>
            <a:ext cx="406648" cy="505066"/>
          </a:xfrm>
          <a:prstGeom prst="rect">
            <a:avLst/>
          </a:prstGeom>
          <a:noFill/>
          <a:ln w="3175">
            <a:noFill/>
            <a:miter lim="800000"/>
          </a:ln>
          <a:effectLst/>
        </p:spPr>
        <p:txBody>
          <a:bodyPr lIns="61690" tIns="30845" rIns="61690" bIns="30845"/>
          <a:lstStyle>
            <a:lvl1pPr>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pPr algn="just" eaLnBrk="1" hangingPunct="1">
              <a:defRPr/>
            </a:pPr>
            <a:r>
              <a:rPr lang="en-US" altLang="zh-CN" sz="1800" b="1" i="1" noProof="1">
                <a:effectLst>
                  <a:outerShdw blurRad="38100" dist="38100" dir="2700000" algn="tl">
                    <a:srgbClr val="C0C0C0"/>
                  </a:outerShdw>
                </a:effectLst>
                <a:ea typeface="楷体_GB2312" pitchFamily="49" charset="-122"/>
              </a:rPr>
              <a:t>r</a:t>
            </a:r>
          </a:p>
        </p:txBody>
      </p:sp>
      <p:sp>
        <p:nvSpPr>
          <p:cNvPr id="58407" name="Freeform 32">
            <a:extLst>
              <a:ext uri="{FF2B5EF4-FFF2-40B4-BE49-F238E27FC236}">
                <a16:creationId xmlns:a16="http://schemas.microsoft.com/office/drawing/2014/main" id="{6F28F503-8C97-44E8-945D-CF2DE80ABF8C}"/>
              </a:ext>
            </a:extLst>
          </p:cNvPr>
          <p:cNvSpPr>
            <a:spLocks noChangeArrowheads="1"/>
          </p:cNvSpPr>
          <p:nvPr/>
        </p:nvSpPr>
        <p:spPr bwMode="auto">
          <a:xfrm>
            <a:off x="6852204" y="2704043"/>
            <a:ext cx="840333" cy="697576"/>
          </a:xfrm>
          <a:custGeom>
            <a:avLst/>
            <a:gdLst>
              <a:gd name="T0" fmla="*/ 449 w 464"/>
              <a:gd name="T1" fmla="*/ 1083 h 384"/>
              <a:gd name="T2" fmla="*/ 45 w 464"/>
              <a:gd name="T3" fmla="*/ 543 h 384"/>
              <a:gd name="T4" fmla="*/ 718 w 464"/>
              <a:gd name="T5" fmla="*/ 0 h 384"/>
              <a:gd name="T6" fmla="*/ 1256 w 464"/>
              <a:gd name="T7" fmla="*/ 543 h 384"/>
              <a:gd name="T8" fmla="*/ 986 w 464"/>
              <a:gd name="T9" fmla="*/ 1083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4" h="384">
                <a:moveTo>
                  <a:pt x="160" y="384"/>
                </a:moveTo>
                <a:cubicBezTo>
                  <a:pt x="80" y="320"/>
                  <a:pt x="0" y="256"/>
                  <a:pt x="16" y="192"/>
                </a:cubicBezTo>
                <a:cubicBezTo>
                  <a:pt x="32" y="128"/>
                  <a:pt x="184" y="0"/>
                  <a:pt x="256" y="0"/>
                </a:cubicBezTo>
                <a:cubicBezTo>
                  <a:pt x="328" y="0"/>
                  <a:pt x="432" y="128"/>
                  <a:pt x="448" y="192"/>
                </a:cubicBezTo>
                <a:cubicBezTo>
                  <a:pt x="464" y="256"/>
                  <a:pt x="408" y="320"/>
                  <a:pt x="352" y="384"/>
                </a:cubicBezTo>
              </a:path>
            </a:pathLst>
          </a:custGeom>
          <a:noFill/>
          <a:ln w="3175">
            <a:solidFill>
              <a:srgbClr val="FFFF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8408" name="Oval 33">
            <a:extLst>
              <a:ext uri="{FF2B5EF4-FFF2-40B4-BE49-F238E27FC236}">
                <a16:creationId xmlns:a16="http://schemas.microsoft.com/office/drawing/2014/main" id="{25F025E2-37DA-4EEB-8500-A0673B1253A4}"/>
              </a:ext>
            </a:extLst>
          </p:cNvPr>
          <p:cNvSpPr>
            <a:spLocks noChangeArrowheads="1"/>
          </p:cNvSpPr>
          <p:nvPr/>
        </p:nvSpPr>
        <p:spPr bwMode="auto">
          <a:xfrm>
            <a:off x="5710129" y="3081491"/>
            <a:ext cx="260644" cy="261726"/>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58409" name="Freeform 34">
            <a:extLst>
              <a:ext uri="{FF2B5EF4-FFF2-40B4-BE49-F238E27FC236}">
                <a16:creationId xmlns:a16="http://schemas.microsoft.com/office/drawing/2014/main" id="{1C342D03-8709-42E5-96D7-41359B7DA7B3}"/>
              </a:ext>
            </a:extLst>
          </p:cNvPr>
          <p:cNvSpPr>
            <a:spLocks noChangeArrowheads="1"/>
          </p:cNvSpPr>
          <p:nvPr/>
        </p:nvSpPr>
        <p:spPr bwMode="auto">
          <a:xfrm>
            <a:off x="4742178" y="3244800"/>
            <a:ext cx="983093" cy="84358"/>
          </a:xfrm>
          <a:custGeom>
            <a:avLst/>
            <a:gdLst>
              <a:gd name="T0" fmla="*/ 0 w 725"/>
              <a:gd name="T1" fmla="*/ 0 h 1"/>
              <a:gd name="T2" fmla="*/ 1140 w 725"/>
              <a:gd name="T3" fmla="*/ 0 h 1"/>
              <a:gd name="T4" fmla="*/ 0 60000 65536"/>
              <a:gd name="T5" fmla="*/ 0 60000 65536"/>
            </a:gdLst>
            <a:ahLst/>
            <a:cxnLst>
              <a:cxn ang="T4">
                <a:pos x="T0" y="T1"/>
              </a:cxn>
              <a:cxn ang="T5">
                <a:pos x="T2" y="T3"/>
              </a:cxn>
            </a:cxnLst>
            <a:rect l="0" t="0" r="r" b="b"/>
            <a:pathLst>
              <a:path w="725" h="1">
                <a:moveTo>
                  <a:pt x="0" y="0"/>
                </a:moveTo>
                <a:cubicBezTo>
                  <a:pt x="298" y="0"/>
                  <a:pt x="597" y="0"/>
                  <a:pt x="725" y="0"/>
                </a:cubicBezTo>
              </a:path>
            </a:pathLst>
          </a:custGeom>
          <a:noFill/>
          <a:ln w="3175">
            <a:solidFill>
              <a:srgbClr val="FFFF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8410" name="Oval 35">
            <a:extLst>
              <a:ext uri="{FF2B5EF4-FFF2-40B4-BE49-F238E27FC236}">
                <a16:creationId xmlns:a16="http://schemas.microsoft.com/office/drawing/2014/main" id="{8E51373B-12A4-4103-8095-B7FA14DF0464}"/>
              </a:ext>
            </a:extLst>
          </p:cNvPr>
          <p:cNvSpPr>
            <a:spLocks noChangeArrowheads="1"/>
          </p:cNvSpPr>
          <p:nvPr/>
        </p:nvSpPr>
        <p:spPr bwMode="auto">
          <a:xfrm>
            <a:off x="4496675" y="3081491"/>
            <a:ext cx="258481" cy="261726"/>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58411" name="Oval 36">
            <a:extLst>
              <a:ext uri="{FF2B5EF4-FFF2-40B4-BE49-F238E27FC236}">
                <a16:creationId xmlns:a16="http://schemas.microsoft.com/office/drawing/2014/main" id="{94600682-B661-44F7-A5EA-E6745836E6E4}"/>
              </a:ext>
            </a:extLst>
          </p:cNvPr>
          <p:cNvSpPr>
            <a:spLocks noChangeArrowheads="1"/>
          </p:cNvSpPr>
          <p:nvPr/>
        </p:nvSpPr>
        <p:spPr bwMode="auto">
          <a:xfrm>
            <a:off x="3348112" y="3081491"/>
            <a:ext cx="260644" cy="261726"/>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58412" name="Freeform 37">
            <a:extLst>
              <a:ext uri="{FF2B5EF4-FFF2-40B4-BE49-F238E27FC236}">
                <a16:creationId xmlns:a16="http://schemas.microsoft.com/office/drawing/2014/main" id="{8C2593CA-AA47-4BEC-B1FB-BA761B7A1ADD}"/>
              </a:ext>
            </a:extLst>
          </p:cNvPr>
          <p:cNvSpPr>
            <a:spLocks noChangeArrowheads="1"/>
          </p:cNvSpPr>
          <p:nvPr/>
        </p:nvSpPr>
        <p:spPr bwMode="auto">
          <a:xfrm>
            <a:off x="3593614" y="3244800"/>
            <a:ext cx="903061" cy="84358"/>
          </a:xfrm>
          <a:custGeom>
            <a:avLst/>
            <a:gdLst>
              <a:gd name="T0" fmla="*/ 0 w 725"/>
              <a:gd name="T1" fmla="*/ 0 h 1"/>
              <a:gd name="T2" fmla="*/ 962 w 725"/>
              <a:gd name="T3" fmla="*/ 0 h 1"/>
              <a:gd name="T4" fmla="*/ 0 60000 65536"/>
              <a:gd name="T5" fmla="*/ 0 60000 65536"/>
            </a:gdLst>
            <a:ahLst/>
            <a:cxnLst>
              <a:cxn ang="T4">
                <a:pos x="T0" y="T1"/>
              </a:cxn>
              <a:cxn ang="T5">
                <a:pos x="T2" y="T3"/>
              </a:cxn>
            </a:cxnLst>
            <a:rect l="0" t="0" r="r" b="b"/>
            <a:pathLst>
              <a:path w="725" h="1">
                <a:moveTo>
                  <a:pt x="0" y="0"/>
                </a:moveTo>
                <a:cubicBezTo>
                  <a:pt x="298" y="0"/>
                  <a:pt x="597" y="0"/>
                  <a:pt x="725" y="0"/>
                </a:cubicBezTo>
              </a:path>
            </a:pathLst>
          </a:custGeom>
          <a:noFill/>
          <a:ln w="3175">
            <a:solidFill>
              <a:srgbClr val="FFFF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8413" name="Rectangle 38">
            <a:extLst>
              <a:ext uri="{FF2B5EF4-FFF2-40B4-BE49-F238E27FC236}">
                <a16:creationId xmlns:a16="http://schemas.microsoft.com/office/drawing/2014/main" id="{D4105858-171C-4F95-AFCF-DC78F8D7AA81}"/>
              </a:ext>
            </a:extLst>
          </p:cNvPr>
          <p:cNvSpPr>
            <a:spLocks noChangeArrowheads="1"/>
          </p:cNvSpPr>
          <p:nvPr/>
        </p:nvSpPr>
        <p:spPr bwMode="auto">
          <a:xfrm>
            <a:off x="4986599" y="2879248"/>
            <a:ext cx="435849" cy="59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61265" tIns="30632" rIns="61265" bIns="30632"/>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 typeface="Arial" panose="020B0604020202020204" pitchFamily="34" charset="0"/>
              <a:buNone/>
            </a:pPr>
            <a:r>
              <a:rPr lang="en-US" altLang="zh-CN" sz="1800" i="1">
                <a:latin typeface="Times New Roman" panose="02020603050405020304" pitchFamily="18" charset="0"/>
              </a:rPr>
              <a:t>s</a:t>
            </a:r>
            <a:endParaRPr lang="en-US" altLang="zh-CN" sz="1800">
              <a:latin typeface="Times New Roman" panose="02020603050405020304" pitchFamily="18" charset="0"/>
            </a:endParaRPr>
          </a:p>
        </p:txBody>
      </p:sp>
      <p:sp>
        <p:nvSpPr>
          <p:cNvPr id="58414" name="Rectangle 39">
            <a:extLst>
              <a:ext uri="{FF2B5EF4-FFF2-40B4-BE49-F238E27FC236}">
                <a16:creationId xmlns:a16="http://schemas.microsoft.com/office/drawing/2014/main" id="{C6A3E5FC-B395-4C81-B5B8-36156A80C94B}"/>
              </a:ext>
            </a:extLst>
          </p:cNvPr>
          <p:cNvSpPr>
            <a:spLocks noChangeArrowheads="1"/>
          </p:cNvSpPr>
          <p:nvPr/>
        </p:nvSpPr>
        <p:spPr bwMode="auto">
          <a:xfrm>
            <a:off x="3840199" y="2879248"/>
            <a:ext cx="366632" cy="59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61265" tIns="30632" rIns="61265" bIns="30632"/>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 typeface="Arial" panose="020B0604020202020204" pitchFamily="34" charset="0"/>
              <a:buNone/>
            </a:pPr>
            <a:r>
              <a:rPr lang="en-US" altLang="zh-CN" sz="1800" i="1">
                <a:latin typeface="Times New Roman" panose="02020603050405020304" pitchFamily="18" charset="0"/>
              </a:rPr>
              <a:t>r</a:t>
            </a:r>
            <a:endParaRPr lang="en-US" altLang="zh-CN" sz="1800">
              <a:latin typeface="Times New Roman" panose="02020603050405020304" pitchFamily="18" charset="0"/>
            </a:endParaRPr>
          </a:p>
        </p:txBody>
      </p:sp>
      <p:grpSp>
        <p:nvGrpSpPr>
          <p:cNvPr id="58415" name="Group 40">
            <a:extLst>
              <a:ext uri="{FF2B5EF4-FFF2-40B4-BE49-F238E27FC236}">
                <a16:creationId xmlns:a16="http://schemas.microsoft.com/office/drawing/2014/main" id="{0FF3E7FC-5DE8-443E-BBF7-702EC5EF27C6}"/>
              </a:ext>
            </a:extLst>
          </p:cNvPr>
          <p:cNvGrpSpPr>
            <a:grpSpLocks/>
          </p:cNvGrpSpPr>
          <p:nvPr/>
        </p:nvGrpSpPr>
        <p:grpSpPr bwMode="auto">
          <a:xfrm>
            <a:off x="870372" y="5054170"/>
            <a:ext cx="2776236" cy="261726"/>
            <a:chOff x="3919" y="3528"/>
            <a:chExt cx="1536" cy="144"/>
          </a:xfrm>
        </p:grpSpPr>
        <p:sp>
          <p:nvSpPr>
            <p:cNvPr id="58429" name="Oval 41">
              <a:extLst>
                <a:ext uri="{FF2B5EF4-FFF2-40B4-BE49-F238E27FC236}">
                  <a16:creationId xmlns:a16="http://schemas.microsoft.com/office/drawing/2014/main" id="{3FE9059A-D8F2-423B-8A68-7D2ABD3801B3}"/>
                </a:ext>
              </a:extLst>
            </p:cNvPr>
            <p:cNvSpPr>
              <a:spLocks noChangeArrowheads="1"/>
            </p:cNvSpPr>
            <p:nvPr/>
          </p:nvSpPr>
          <p:spPr bwMode="auto">
            <a:xfrm>
              <a:off x="3919" y="3528"/>
              <a:ext cx="144" cy="144"/>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58430" name="Oval 42">
              <a:extLst>
                <a:ext uri="{FF2B5EF4-FFF2-40B4-BE49-F238E27FC236}">
                  <a16:creationId xmlns:a16="http://schemas.microsoft.com/office/drawing/2014/main" id="{551629A1-5544-4340-A711-843E426CD3CA}"/>
                </a:ext>
              </a:extLst>
            </p:cNvPr>
            <p:cNvSpPr>
              <a:spLocks noChangeArrowheads="1"/>
            </p:cNvSpPr>
            <p:nvPr/>
          </p:nvSpPr>
          <p:spPr bwMode="auto">
            <a:xfrm>
              <a:off x="5311" y="3528"/>
              <a:ext cx="144" cy="144"/>
            </a:xfrm>
            <a:prstGeom prst="ellipse">
              <a:avLst/>
            </a:pr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58431" name="Line 43">
              <a:extLst>
                <a:ext uri="{FF2B5EF4-FFF2-40B4-BE49-F238E27FC236}">
                  <a16:creationId xmlns:a16="http://schemas.microsoft.com/office/drawing/2014/main" id="{033258B6-412A-4795-A439-2351F280560C}"/>
                </a:ext>
              </a:extLst>
            </p:cNvPr>
            <p:cNvSpPr>
              <a:spLocks noChangeShapeType="1"/>
            </p:cNvSpPr>
            <p:nvPr/>
          </p:nvSpPr>
          <p:spPr bwMode="auto">
            <a:xfrm>
              <a:off x="4063" y="3603"/>
              <a:ext cx="1248" cy="0"/>
            </a:xfrm>
            <a:prstGeom prst="line">
              <a:avLst/>
            </a:prstGeom>
            <a:noFill/>
            <a:ln w="317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130988" name="Text Box 44">
            <a:extLst>
              <a:ext uri="{FF2B5EF4-FFF2-40B4-BE49-F238E27FC236}">
                <a16:creationId xmlns:a16="http://schemas.microsoft.com/office/drawing/2014/main" id="{A5126777-2F0E-46B5-8E35-4967FDABF853}"/>
              </a:ext>
            </a:extLst>
          </p:cNvPr>
          <p:cNvSpPr txBox="1">
            <a:spLocks noChangeArrowheads="1"/>
          </p:cNvSpPr>
          <p:nvPr/>
        </p:nvSpPr>
        <p:spPr bwMode="auto">
          <a:xfrm>
            <a:off x="3321074" y="4150026"/>
            <a:ext cx="409892" cy="596995"/>
          </a:xfrm>
          <a:prstGeom prst="rect">
            <a:avLst/>
          </a:prstGeom>
          <a:noFill/>
          <a:ln w="3175">
            <a:noFill/>
            <a:miter lim="800000"/>
          </a:ln>
          <a:effectLst/>
        </p:spPr>
        <p:txBody>
          <a:bodyPr lIns="61690" tIns="30845" rIns="61690" bIns="30845"/>
          <a:lstStyle>
            <a:lvl1pPr>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pPr algn="just" eaLnBrk="1" hangingPunct="1">
              <a:defRPr/>
            </a:pPr>
            <a:r>
              <a:rPr lang="en-US" altLang="zh-CN" sz="1800" b="1" i="1" noProof="1">
                <a:effectLst>
                  <a:outerShdw blurRad="38100" dist="38100" dir="2700000" algn="tl">
                    <a:srgbClr val="C0C0C0"/>
                  </a:outerShdw>
                </a:effectLst>
                <a:ea typeface="楷体_GB2312" pitchFamily="49" charset="-122"/>
              </a:rPr>
              <a:t>r</a:t>
            </a:r>
          </a:p>
        </p:txBody>
      </p:sp>
      <p:sp>
        <p:nvSpPr>
          <p:cNvPr id="2130989" name="Text Box 45">
            <a:extLst>
              <a:ext uri="{FF2B5EF4-FFF2-40B4-BE49-F238E27FC236}">
                <a16:creationId xmlns:a16="http://schemas.microsoft.com/office/drawing/2014/main" id="{1A3E918A-FAAE-453D-A223-BBEA5C2FEA24}"/>
              </a:ext>
            </a:extLst>
          </p:cNvPr>
          <p:cNvSpPr txBox="1">
            <a:spLocks noChangeArrowheads="1"/>
          </p:cNvSpPr>
          <p:nvPr/>
        </p:nvSpPr>
        <p:spPr bwMode="auto">
          <a:xfrm>
            <a:off x="2159532" y="4824890"/>
            <a:ext cx="438012" cy="532104"/>
          </a:xfrm>
          <a:prstGeom prst="rect">
            <a:avLst/>
          </a:prstGeom>
          <a:noFill/>
          <a:ln w="3175">
            <a:noFill/>
            <a:miter lim="800000"/>
          </a:ln>
          <a:effectLst/>
        </p:spPr>
        <p:txBody>
          <a:bodyPr lIns="61690" tIns="30845" rIns="61690" bIns="30845"/>
          <a:lstStyle>
            <a:lvl1pPr>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pPr algn="just" eaLnBrk="1" hangingPunct="1">
              <a:defRPr/>
            </a:pPr>
            <a:r>
              <a:rPr lang="en-US" altLang="zh-CN" sz="1800" b="1" i="1" noProof="1">
                <a:effectLst>
                  <a:outerShdw blurRad="38100" dist="38100" dir="2700000" algn="tl">
                    <a:srgbClr val="C0C0C0"/>
                  </a:outerShdw>
                </a:effectLst>
                <a:ea typeface="楷体_GB2312" pitchFamily="49" charset="-122"/>
              </a:rPr>
              <a:t>r</a:t>
            </a:r>
          </a:p>
        </p:txBody>
      </p:sp>
      <p:sp>
        <p:nvSpPr>
          <p:cNvPr id="58418" name="Freeform 46">
            <a:extLst>
              <a:ext uri="{FF2B5EF4-FFF2-40B4-BE49-F238E27FC236}">
                <a16:creationId xmlns:a16="http://schemas.microsoft.com/office/drawing/2014/main" id="{11558585-5A9E-46F4-B3D0-BA4014A4E845}"/>
              </a:ext>
            </a:extLst>
          </p:cNvPr>
          <p:cNvSpPr>
            <a:spLocks noChangeArrowheads="1"/>
          </p:cNvSpPr>
          <p:nvPr/>
        </p:nvSpPr>
        <p:spPr bwMode="auto">
          <a:xfrm>
            <a:off x="3048533" y="4444197"/>
            <a:ext cx="838170" cy="697576"/>
          </a:xfrm>
          <a:custGeom>
            <a:avLst/>
            <a:gdLst>
              <a:gd name="T0" fmla="*/ 446 w 464"/>
              <a:gd name="T1" fmla="*/ 1083 h 384"/>
              <a:gd name="T2" fmla="*/ 45 w 464"/>
              <a:gd name="T3" fmla="*/ 543 h 384"/>
              <a:gd name="T4" fmla="*/ 715 w 464"/>
              <a:gd name="T5" fmla="*/ 0 h 384"/>
              <a:gd name="T6" fmla="*/ 1249 w 464"/>
              <a:gd name="T7" fmla="*/ 543 h 384"/>
              <a:gd name="T8" fmla="*/ 982 w 464"/>
              <a:gd name="T9" fmla="*/ 1083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4" h="384">
                <a:moveTo>
                  <a:pt x="160" y="384"/>
                </a:moveTo>
                <a:cubicBezTo>
                  <a:pt x="80" y="320"/>
                  <a:pt x="0" y="256"/>
                  <a:pt x="16" y="192"/>
                </a:cubicBezTo>
                <a:cubicBezTo>
                  <a:pt x="32" y="128"/>
                  <a:pt x="184" y="0"/>
                  <a:pt x="256" y="0"/>
                </a:cubicBezTo>
                <a:cubicBezTo>
                  <a:pt x="328" y="0"/>
                  <a:pt x="432" y="128"/>
                  <a:pt x="448" y="192"/>
                </a:cubicBezTo>
                <a:cubicBezTo>
                  <a:pt x="464" y="256"/>
                  <a:pt x="408" y="320"/>
                  <a:pt x="352" y="384"/>
                </a:cubicBezTo>
              </a:path>
            </a:pathLst>
          </a:custGeom>
          <a:noFill/>
          <a:ln w="3175">
            <a:solidFill>
              <a:srgbClr val="FFFF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8419" name="Rectangle 47">
            <a:extLst>
              <a:ext uri="{FF2B5EF4-FFF2-40B4-BE49-F238E27FC236}">
                <a16:creationId xmlns:a16="http://schemas.microsoft.com/office/drawing/2014/main" id="{00A35D5E-E1A2-422D-AEF8-517B67AAF8B4}"/>
              </a:ext>
            </a:extLst>
          </p:cNvPr>
          <p:cNvSpPr>
            <a:spLocks noChangeArrowheads="1"/>
          </p:cNvSpPr>
          <p:nvPr/>
        </p:nvSpPr>
        <p:spPr bwMode="auto">
          <a:xfrm>
            <a:off x="6073517" y="2036750"/>
            <a:ext cx="2240889" cy="35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1265" tIns="30632" rIns="61265" bIns="30632"/>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 typeface="Arial" panose="020B0604020202020204" pitchFamily="34" charset="0"/>
              <a:buNone/>
            </a:pPr>
            <a:r>
              <a:rPr lang="en-US" altLang="zh-CN" sz="1800">
                <a:latin typeface="Times New Roman" panose="02020603050405020304" pitchFamily="18" charset="0"/>
              </a:rPr>
              <a:t> (c) </a:t>
            </a:r>
            <a:r>
              <a:rPr lang="en-US" altLang="zh-CN" sz="1800" i="1">
                <a:latin typeface="Times New Roman" panose="02020603050405020304" pitchFamily="18" charset="0"/>
              </a:rPr>
              <a:t>a</a:t>
            </a:r>
            <a:r>
              <a:rPr lang="zh-CN" altLang="en-US" sz="1800">
                <a:latin typeface="Times New Roman" panose="02020603050405020304" pitchFamily="18" charset="0"/>
              </a:rPr>
              <a:t>对应的状态转换图</a:t>
            </a:r>
          </a:p>
        </p:txBody>
      </p:sp>
      <p:sp>
        <p:nvSpPr>
          <p:cNvPr id="58420" name="Rectangle 48">
            <a:extLst>
              <a:ext uri="{FF2B5EF4-FFF2-40B4-BE49-F238E27FC236}">
                <a16:creationId xmlns:a16="http://schemas.microsoft.com/office/drawing/2014/main" id="{60042578-ACB3-4CC4-8470-F354F74A0C07}"/>
              </a:ext>
            </a:extLst>
          </p:cNvPr>
          <p:cNvSpPr>
            <a:spLocks noChangeArrowheads="1"/>
          </p:cNvSpPr>
          <p:nvPr/>
        </p:nvSpPr>
        <p:spPr bwMode="auto">
          <a:xfrm>
            <a:off x="505904" y="3642796"/>
            <a:ext cx="2459354" cy="35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1265" tIns="30632" rIns="61265" bIns="30632"/>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 typeface="Arial" panose="020B0604020202020204" pitchFamily="34" charset="0"/>
              <a:buNone/>
            </a:pPr>
            <a:r>
              <a:rPr lang="en-US" altLang="zh-CN" sz="1800">
                <a:latin typeface="Times New Roman" panose="02020603050405020304" pitchFamily="18" charset="0"/>
              </a:rPr>
              <a:t> (d)</a:t>
            </a:r>
            <a:r>
              <a:rPr lang="en-US" altLang="zh-CN" sz="1800" i="1">
                <a:latin typeface="Times New Roman" panose="02020603050405020304" pitchFamily="18" charset="0"/>
              </a:rPr>
              <a:t> r</a:t>
            </a:r>
            <a:r>
              <a:rPr lang="en-US" altLang="zh-CN" sz="1800">
                <a:latin typeface="Times New Roman" panose="02020603050405020304" pitchFamily="18" charset="0"/>
              </a:rPr>
              <a:t> | </a:t>
            </a:r>
            <a:r>
              <a:rPr lang="en-US" altLang="zh-CN" sz="1800" i="1">
                <a:latin typeface="Times New Roman" panose="02020603050405020304" pitchFamily="18" charset="0"/>
              </a:rPr>
              <a:t>s</a:t>
            </a:r>
            <a:r>
              <a:rPr lang="zh-CN" altLang="en-US" sz="1800">
                <a:latin typeface="Times New Roman" panose="02020603050405020304" pitchFamily="18" charset="0"/>
              </a:rPr>
              <a:t>对应的状态转换图</a:t>
            </a:r>
          </a:p>
        </p:txBody>
      </p:sp>
      <p:sp>
        <p:nvSpPr>
          <p:cNvPr id="58421" name="Rectangle 49">
            <a:extLst>
              <a:ext uri="{FF2B5EF4-FFF2-40B4-BE49-F238E27FC236}">
                <a16:creationId xmlns:a16="http://schemas.microsoft.com/office/drawing/2014/main" id="{CFDAB1A0-B338-4927-AC47-29BAA482A157}"/>
              </a:ext>
            </a:extLst>
          </p:cNvPr>
          <p:cNvSpPr>
            <a:spLocks noChangeArrowheads="1"/>
          </p:cNvSpPr>
          <p:nvPr/>
        </p:nvSpPr>
        <p:spPr bwMode="auto">
          <a:xfrm>
            <a:off x="3361090" y="3642796"/>
            <a:ext cx="2306861" cy="35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1265" tIns="30632" rIns="61265" bIns="30632"/>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 typeface="Arial" panose="020B0604020202020204" pitchFamily="34" charset="0"/>
              <a:buNone/>
            </a:pPr>
            <a:r>
              <a:rPr lang="en-US" altLang="zh-CN" sz="1800">
                <a:latin typeface="Times New Roman" panose="02020603050405020304" pitchFamily="18" charset="0"/>
              </a:rPr>
              <a:t> (e) </a:t>
            </a:r>
            <a:r>
              <a:rPr lang="en-US" altLang="zh-CN" sz="1800" i="1">
                <a:latin typeface="Times New Roman" panose="02020603050405020304" pitchFamily="18" charset="0"/>
              </a:rPr>
              <a:t>rs</a:t>
            </a:r>
            <a:r>
              <a:rPr lang="zh-CN" altLang="en-US" sz="1800">
                <a:latin typeface="Times New Roman" panose="02020603050405020304" pitchFamily="18" charset="0"/>
              </a:rPr>
              <a:t>对应的状态转换图</a:t>
            </a:r>
          </a:p>
        </p:txBody>
      </p:sp>
      <p:sp>
        <p:nvSpPr>
          <p:cNvPr id="58422" name="Rectangle 50">
            <a:extLst>
              <a:ext uri="{FF2B5EF4-FFF2-40B4-BE49-F238E27FC236}">
                <a16:creationId xmlns:a16="http://schemas.microsoft.com/office/drawing/2014/main" id="{2B098FAB-14C3-4A00-BE96-DAE6A83C64C0}"/>
              </a:ext>
            </a:extLst>
          </p:cNvPr>
          <p:cNvSpPr>
            <a:spLocks noChangeArrowheads="1"/>
          </p:cNvSpPr>
          <p:nvPr/>
        </p:nvSpPr>
        <p:spPr bwMode="auto">
          <a:xfrm>
            <a:off x="5341334" y="5411069"/>
            <a:ext cx="2351203" cy="35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1265" tIns="30632" rIns="61265" bIns="30632"/>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 typeface="Arial" panose="020B0604020202020204" pitchFamily="34" charset="0"/>
              <a:buNone/>
            </a:pPr>
            <a:r>
              <a:rPr lang="en-US" altLang="zh-CN" sz="1800">
                <a:latin typeface="Times New Roman" panose="02020603050405020304" pitchFamily="18" charset="0"/>
              </a:rPr>
              <a:t> (h)</a:t>
            </a:r>
            <a:r>
              <a:rPr lang="en-US" altLang="zh-CN" sz="1800" i="1">
                <a:latin typeface="Times New Roman" panose="02020603050405020304" pitchFamily="18" charset="0"/>
              </a:rPr>
              <a:t> rs</a:t>
            </a:r>
            <a:r>
              <a:rPr lang="en-US" altLang="zh-CN" sz="1800" baseline="30000">
                <a:latin typeface="Times New Roman" panose="02020603050405020304" pitchFamily="18" charset="0"/>
              </a:rPr>
              <a:t>*</a:t>
            </a:r>
            <a:r>
              <a:rPr lang="zh-CN" altLang="en-US" sz="1800">
                <a:latin typeface="Times New Roman" panose="02020603050405020304" pitchFamily="18" charset="0"/>
              </a:rPr>
              <a:t>对应的状态转换图</a:t>
            </a:r>
          </a:p>
        </p:txBody>
      </p:sp>
      <p:sp>
        <p:nvSpPr>
          <p:cNvPr id="58423" name="Rectangle 51">
            <a:extLst>
              <a:ext uri="{FF2B5EF4-FFF2-40B4-BE49-F238E27FC236}">
                <a16:creationId xmlns:a16="http://schemas.microsoft.com/office/drawing/2014/main" id="{22568AAF-CBF6-428B-ACC7-11B1D26BC5C6}"/>
              </a:ext>
            </a:extLst>
          </p:cNvPr>
          <p:cNvSpPr>
            <a:spLocks noChangeArrowheads="1"/>
          </p:cNvSpPr>
          <p:nvPr/>
        </p:nvSpPr>
        <p:spPr bwMode="auto">
          <a:xfrm>
            <a:off x="1191581" y="5498672"/>
            <a:ext cx="2306861" cy="35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1265" tIns="30632" rIns="61265" bIns="30632"/>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 typeface="Arial" panose="020B0604020202020204" pitchFamily="34" charset="0"/>
              <a:buNone/>
            </a:pPr>
            <a:r>
              <a:rPr lang="en-US" altLang="zh-CN" sz="1800">
                <a:latin typeface="Times New Roman" panose="02020603050405020304" pitchFamily="18" charset="0"/>
              </a:rPr>
              <a:t> (g) </a:t>
            </a:r>
            <a:r>
              <a:rPr lang="en-US" altLang="zh-CN" sz="1800" i="1">
                <a:latin typeface="Times New Roman" panose="02020603050405020304" pitchFamily="18" charset="0"/>
              </a:rPr>
              <a:t>r</a:t>
            </a:r>
            <a:r>
              <a:rPr lang="en-US" altLang="zh-CN" sz="1800" baseline="30000">
                <a:latin typeface="Times New Roman" panose="02020603050405020304" pitchFamily="18" charset="0"/>
              </a:rPr>
              <a:t>+</a:t>
            </a:r>
            <a:r>
              <a:rPr lang="zh-CN" altLang="en-US" sz="1800">
                <a:latin typeface="Times New Roman" panose="02020603050405020304" pitchFamily="18" charset="0"/>
              </a:rPr>
              <a:t>对应的状态转换图</a:t>
            </a:r>
          </a:p>
        </p:txBody>
      </p:sp>
      <p:sp>
        <p:nvSpPr>
          <p:cNvPr id="58424" name="Rectangle 52">
            <a:extLst>
              <a:ext uri="{FF2B5EF4-FFF2-40B4-BE49-F238E27FC236}">
                <a16:creationId xmlns:a16="http://schemas.microsoft.com/office/drawing/2014/main" id="{40777047-A70A-4B0A-B56E-D82AF99B6562}"/>
              </a:ext>
            </a:extLst>
          </p:cNvPr>
          <p:cNvSpPr>
            <a:spLocks noChangeArrowheads="1"/>
          </p:cNvSpPr>
          <p:nvPr/>
        </p:nvSpPr>
        <p:spPr bwMode="auto">
          <a:xfrm>
            <a:off x="6073517" y="3642796"/>
            <a:ext cx="2240889" cy="35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1265" tIns="30632" rIns="61265" bIns="30632"/>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 typeface="Arial" panose="020B0604020202020204" pitchFamily="34" charset="0"/>
              <a:buNone/>
            </a:pPr>
            <a:r>
              <a:rPr lang="en-US" altLang="zh-CN" sz="1800">
                <a:latin typeface="Times New Roman" panose="02020603050405020304" pitchFamily="18" charset="0"/>
              </a:rPr>
              <a:t> (f) </a:t>
            </a:r>
            <a:r>
              <a:rPr lang="en-US" altLang="zh-CN" sz="1800" i="1">
                <a:latin typeface="Times New Roman" panose="02020603050405020304" pitchFamily="18" charset="0"/>
              </a:rPr>
              <a:t>r</a:t>
            </a:r>
            <a:r>
              <a:rPr lang="en-US" altLang="zh-CN" sz="1800" i="1" baseline="30000">
                <a:latin typeface="Times New Roman" panose="02020603050405020304" pitchFamily="18" charset="0"/>
              </a:rPr>
              <a:t>*</a:t>
            </a:r>
            <a:r>
              <a:rPr lang="zh-CN" altLang="en-US" sz="1800">
                <a:latin typeface="Times New Roman" panose="02020603050405020304" pitchFamily="18" charset="0"/>
              </a:rPr>
              <a:t>对应的状态转换图</a:t>
            </a:r>
          </a:p>
        </p:txBody>
      </p:sp>
      <p:sp>
        <p:nvSpPr>
          <p:cNvPr id="58425" name="Rectangle 53">
            <a:extLst>
              <a:ext uri="{FF2B5EF4-FFF2-40B4-BE49-F238E27FC236}">
                <a16:creationId xmlns:a16="http://schemas.microsoft.com/office/drawing/2014/main" id="{F52DED77-8B7A-446C-B370-2B0AC3B7B11E}"/>
              </a:ext>
            </a:extLst>
          </p:cNvPr>
          <p:cNvSpPr>
            <a:spLocks noChangeArrowheads="1"/>
          </p:cNvSpPr>
          <p:nvPr/>
        </p:nvSpPr>
        <p:spPr bwMode="auto">
          <a:xfrm>
            <a:off x="2740303" y="5950744"/>
            <a:ext cx="3761492" cy="35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61265" tIns="30632" rIns="61265" bIns="30632"/>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 typeface="Arial" panose="020B0604020202020204" pitchFamily="34" charset="0"/>
              <a:buNone/>
            </a:pPr>
            <a:r>
              <a:rPr lang="en-US" altLang="zh-CN" sz="1800">
                <a:latin typeface="Times New Roman" panose="02020603050405020304" pitchFamily="18" charset="0"/>
              </a:rPr>
              <a:t> </a:t>
            </a:r>
            <a:r>
              <a:rPr lang="zh-CN" altLang="en-US" sz="1800">
                <a:latin typeface="Times New Roman" panose="02020603050405020304" pitchFamily="18" charset="0"/>
              </a:rPr>
              <a:t>图</a:t>
            </a:r>
            <a:r>
              <a:rPr lang="en-US" altLang="zh-CN" sz="1800">
                <a:latin typeface="Times New Roman" panose="02020603050405020304" pitchFamily="18" charset="0"/>
              </a:rPr>
              <a:t>3.8 </a:t>
            </a:r>
            <a:r>
              <a:rPr lang="zh-CN" altLang="en-US" sz="1800">
                <a:latin typeface="Times New Roman" panose="02020603050405020304" pitchFamily="18" charset="0"/>
              </a:rPr>
              <a:t>典型正则表达式对应的状态转换图</a:t>
            </a:r>
          </a:p>
        </p:txBody>
      </p:sp>
      <p:sp>
        <p:nvSpPr>
          <p:cNvPr id="58426" name="Freeform 54">
            <a:extLst>
              <a:ext uri="{FF2B5EF4-FFF2-40B4-BE49-F238E27FC236}">
                <a16:creationId xmlns:a16="http://schemas.microsoft.com/office/drawing/2014/main" id="{40F406E8-6A26-40AC-A5F4-FFF25E2698E5}"/>
              </a:ext>
            </a:extLst>
          </p:cNvPr>
          <p:cNvSpPr>
            <a:spLocks noChangeArrowheads="1"/>
          </p:cNvSpPr>
          <p:nvPr/>
        </p:nvSpPr>
        <p:spPr bwMode="auto">
          <a:xfrm>
            <a:off x="893084" y="2880330"/>
            <a:ext cx="1549804" cy="168716"/>
          </a:xfrm>
          <a:custGeom>
            <a:avLst/>
            <a:gdLst>
              <a:gd name="T0" fmla="*/ 0 w 1440"/>
              <a:gd name="T1" fmla="*/ 156 h 156"/>
              <a:gd name="T2" fmla="*/ 714 w 1440"/>
              <a:gd name="T3" fmla="*/ 0 h 156"/>
              <a:gd name="T4" fmla="*/ 1426 w 1440"/>
              <a:gd name="T5" fmla="*/ 156 h 156"/>
              <a:gd name="T6" fmla="*/ 0 60000 65536"/>
              <a:gd name="T7" fmla="*/ 0 60000 65536"/>
              <a:gd name="T8" fmla="*/ 0 60000 65536"/>
            </a:gdLst>
            <a:ahLst/>
            <a:cxnLst>
              <a:cxn ang="T6">
                <a:pos x="T0" y="T1"/>
              </a:cxn>
              <a:cxn ang="T7">
                <a:pos x="T2" y="T3"/>
              </a:cxn>
              <a:cxn ang="T8">
                <a:pos x="T4" y="T5"/>
              </a:cxn>
            </a:cxnLst>
            <a:rect l="0" t="0" r="r" b="b"/>
            <a:pathLst>
              <a:path w="1440" h="156">
                <a:moveTo>
                  <a:pt x="0" y="156"/>
                </a:moveTo>
                <a:cubicBezTo>
                  <a:pt x="240" y="78"/>
                  <a:pt x="480" y="0"/>
                  <a:pt x="720" y="0"/>
                </a:cubicBezTo>
                <a:cubicBezTo>
                  <a:pt x="960" y="0"/>
                  <a:pt x="1200" y="78"/>
                  <a:pt x="1440" y="156"/>
                </a:cubicBezTo>
              </a:path>
            </a:pathLst>
          </a:custGeom>
          <a:noFill/>
          <a:ln w="9525">
            <a:solidFill>
              <a:srgbClr val="FFFF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8427" name="Freeform 55">
            <a:extLst>
              <a:ext uri="{FF2B5EF4-FFF2-40B4-BE49-F238E27FC236}">
                <a16:creationId xmlns:a16="http://schemas.microsoft.com/office/drawing/2014/main" id="{AF0340D5-9003-4B26-B459-89A89E30E5FD}"/>
              </a:ext>
            </a:extLst>
          </p:cNvPr>
          <p:cNvSpPr>
            <a:spLocks noChangeArrowheads="1"/>
          </p:cNvSpPr>
          <p:nvPr/>
        </p:nvSpPr>
        <p:spPr bwMode="auto">
          <a:xfrm>
            <a:off x="893084" y="3386478"/>
            <a:ext cx="1549804" cy="168716"/>
          </a:xfrm>
          <a:custGeom>
            <a:avLst/>
            <a:gdLst>
              <a:gd name="T0" fmla="*/ 0 w 1440"/>
              <a:gd name="T1" fmla="*/ 0 h 156"/>
              <a:gd name="T2" fmla="*/ 714 w 1440"/>
              <a:gd name="T3" fmla="*/ 156 h 156"/>
              <a:gd name="T4" fmla="*/ 1426 w 1440"/>
              <a:gd name="T5" fmla="*/ 0 h 156"/>
              <a:gd name="T6" fmla="*/ 0 60000 65536"/>
              <a:gd name="T7" fmla="*/ 0 60000 65536"/>
              <a:gd name="T8" fmla="*/ 0 60000 65536"/>
            </a:gdLst>
            <a:ahLst/>
            <a:cxnLst>
              <a:cxn ang="T6">
                <a:pos x="T0" y="T1"/>
              </a:cxn>
              <a:cxn ang="T7">
                <a:pos x="T2" y="T3"/>
              </a:cxn>
              <a:cxn ang="T8">
                <a:pos x="T4" y="T5"/>
              </a:cxn>
            </a:cxnLst>
            <a:rect l="0" t="0" r="r" b="b"/>
            <a:pathLst>
              <a:path w="1440" h="156">
                <a:moveTo>
                  <a:pt x="0" y="0"/>
                </a:moveTo>
                <a:cubicBezTo>
                  <a:pt x="240" y="78"/>
                  <a:pt x="480" y="156"/>
                  <a:pt x="720" y="156"/>
                </a:cubicBezTo>
                <a:cubicBezTo>
                  <a:pt x="960" y="156"/>
                  <a:pt x="1200" y="78"/>
                  <a:pt x="1440" y="0"/>
                </a:cubicBezTo>
              </a:path>
            </a:pathLst>
          </a:custGeom>
          <a:noFill/>
          <a:ln w="9525">
            <a:solidFill>
              <a:srgbClr val="FFFF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8428" name="Rectangle 56">
            <a:extLst>
              <a:ext uri="{FF2B5EF4-FFF2-40B4-BE49-F238E27FC236}">
                <a16:creationId xmlns:a16="http://schemas.microsoft.com/office/drawing/2014/main" id="{3B46C4FA-D3B2-467F-8F89-351D0D69CAC2}"/>
              </a:ext>
            </a:extLst>
          </p:cNvPr>
          <p:cNvSpPr>
            <a:spLocks noChangeArrowheads="1"/>
          </p:cNvSpPr>
          <p:nvPr/>
        </p:nvSpPr>
        <p:spPr bwMode="auto">
          <a:xfrm>
            <a:off x="1473855" y="3217762"/>
            <a:ext cx="431522" cy="5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61265" tIns="30632" rIns="61265" bIns="30632"/>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 typeface="Arial" panose="020B0604020202020204" pitchFamily="34" charset="0"/>
              <a:buNone/>
            </a:pPr>
            <a:r>
              <a:rPr lang="en-US" altLang="zh-CN" sz="1800" i="1">
                <a:latin typeface="Times New Roman" panose="02020603050405020304" pitchFamily="18" charset="0"/>
              </a:rPr>
              <a:t>s</a:t>
            </a:r>
            <a:endParaRPr lang="en-US" altLang="zh-CN" sz="1800">
              <a:latin typeface="Times New Roman" panose="02020603050405020304" pitchFamily="18" charset="0"/>
            </a:endParaRPr>
          </a:p>
        </p:txBody>
      </p:sp>
      <p:cxnSp>
        <p:nvCxnSpPr>
          <p:cNvPr id="3" name="直接箭头连接符 2">
            <a:extLst>
              <a:ext uri="{FF2B5EF4-FFF2-40B4-BE49-F238E27FC236}">
                <a16:creationId xmlns:a16="http://schemas.microsoft.com/office/drawing/2014/main" id="{BAB2218B-468C-4F1C-8B2C-9F181F900062}"/>
              </a:ext>
            </a:extLst>
          </p:cNvPr>
          <p:cNvCxnSpPr>
            <a:cxnSpLocks/>
            <a:stCxn id="2" idx="6"/>
            <a:endCxn id="58405" idx="2"/>
          </p:cNvCxnSpPr>
          <p:nvPr/>
        </p:nvCxnSpPr>
        <p:spPr>
          <a:xfrm>
            <a:off x="6302375" y="3441700"/>
            <a:ext cx="873125" cy="3175"/>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E194CD8E-E3FC-444E-AF63-DB2995236CB3}"/>
              </a:ext>
            </a:extLst>
          </p:cNvPr>
          <p:cNvSpPr>
            <a:spLocks noChangeArrowheads="1"/>
          </p:cNvSpPr>
          <p:nvPr/>
        </p:nvSpPr>
        <p:spPr bwMode="auto">
          <a:xfrm>
            <a:off x="6497638" y="2995613"/>
            <a:ext cx="339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r>
              <a:rPr lang="en-US" altLang="zh-CN" sz="2400" b="1" i="1"/>
              <a:t>ε</a:t>
            </a:r>
            <a:endParaRPr lang="zh-CN" altLang="en-US" sz="2400" b="1"/>
          </a:p>
        </p:txBody>
      </p:sp>
      <p:sp>
        <p:nvSpPr>
          <p:cNvPr id="2" name="椭圆 1">
            <a:extLst>
              <a:ext uri="{FF2B5EF4-FFF2-40B4-BE49-F238E27FC236}">
                <a16:creationId xmlns:a16="http://schemas.microsoft.com/office/drawing/2014/main" id="{A04D43C6-CB39-49A5-A913-AF4565FDD4B8}"/>
              </a:ext>
            </a:extLst>
          </p:cNvPr>
          <p:cNvSpPr/>
          <p:nvPr/>
        </p:nvSpPr>
        <p:spPr>
          <a:xfrm>
            <a:off x="6045200" y="3311525"/>
            <a:ext cx="257175" cy="260350"/>
          </a:xfrm>
          <a:prstGeom prst="ellipse">
            <a:avLst/>
          </a:prstGeom>
          <a:ln>
            <a:solidFill>
              <a:srgbClr val="FFFF00"/>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zh-CN" altLang="en-US"/>
          </a:p>
        </p:txBody>
      </p:sp>
      <p:sp>
        <p:nvSpPr>
          <p:cNvPr id="74" name="灯片编号占位符 5">
            <a:extLst>
              <a:ext uri="{FF2B5EF4-FFF2-40B4-BE49-F238E27FC236}">
                <a16:creationId xmlns:a16="http://schemas.microsoft.com/office/drawing/2014/main" id="{28FECC65-B943-486F-BF58-429CA5A2E355}"/>
              </a:ext>
            </a:extLst>
          </p:cNvPr>
          <p:cNvSpPr txBox="1">
            <a:spLocks noChangeArrowheads="1"/>
          </p:cNvSpPr>
          <p:nvPr/>
        </p:nvSpPr>
        <p:spPr bwMode="auto">
          <a:xfrm>
            <a:off x="7740352" y="295275"/>
            <a:ext cx="745752"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lstStyle>
            <a:defPPr>
              <a:defRPr lang="zh-CN"/>
            </a:defPPr>
            <a:lvl1pPr marL="0" indent="0" algn="ctr" rtl="0" eaLnBrk="0" fontAlgn="base" hangingPunct="0">
              <a:spcBef>
                <a:spcPct val="20000"/>
              </a:spcBef>
              <a:spcAft>
                <a:spcPct val="0"/>
              </a:spcAft>
              <a:buClr>
                <a:schemeClr val="folHlink"/>
              </a:buClr>
              <a:buSzPct val="60000"/>
              <a:buFont typeface="Wingdings" panose="05000000000000000000" pitchFamily="2" charset="2"/>
              <a:buChar char="n"/>
              <a:defRPr sz="3200" b="1" i="0" kern="1200">
                <a:solidFill>
                  <a:schemeClr val="tx1"/>
                </a:solidFill>
                <a:latin typeface="Tahoma" panose="020B0604030504040204" pitchFamily="34" charset="0"/>
                <a:ea typeface="楷体_GB2312" pitchFamily="49"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Tahoma" panose="020B0604030504040204" pitchFamily="34" charset="0"/>
                <a:ea typeface="楷体_GB2312" pitchFamily="49" charset="-122"/>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kern="1200">
                <a:solidFill>
                  <a:schemeClr val="tx1"/>
                </a:solidFill>
                <a:latin typeface="Tahoma" panose="020B0604030504040204" pitchFamily="34" charset="0"/>
                <a:ea typeface="楷体_GB2312" pitchFamily="49" charset="-122"/>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5pPr>
            <a:lvl6pPr marL="25146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6pPr>
            <a:lvl7pPr marL="29718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7pPr>
            <a:lvl8pPr marL="34290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8pPr>
            <a:lvl9pPr marL="3886200" indent="-228600" algn="l" defTabSz="914400" rtl="0" eaLnBrk="0" fontAlgn="base" latinLnBrk="0"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Tahoma" panose="020B0604030504040204" pitchFamily="34" charset="0"/>
                <a:ea typeface="楷体_GB2312" pitchFamily="49" charset="-122"/>
                <a:cs typeface="+mn-cs"/>
              </a:defRPr>
            </a:lvl9pPr>
          </a:lstStyle>
          <a:p>
            <a:pPr>
              <a:buFont typeface="Wingdings" panose="05000000000000000000" pitchFamily="2" charset="2"/>
              <a:buNone/>
            </a:pPr>
            <a:fld id="{ADA1EADC-4E2C-4E46-BA55-AF355FB637A2}" type="slidenum">
              <a:rPr lang="en-US" altLang="zh-CN" smtClean="0"/>
              <a:pPr>
                <a:buFont typeface="Wingdings" panose="05000000000000000000" pitchFamily="2" charset="2"/>
                <a:buNone/>
              </a:pPr>
              <a:t>9</a:t>
            </a:fld>
            <a:endParaRPr lang="zh-CN" altLang="en-US" dirty="0"/>
          </a:p>
        </p:txBody>
      </p:sp>
      <p:sp>
        <p:nvSpPr>
          <p:cNvPr id="4" name="矩形: 圆角 3">
            <a:extLst>
              <a:ext uri="{FF2B5EF4-FFF2-40B4-BE49-F238E27FC236}">
                <a16:creationId xmlns:a16="http://schemas.microsoft.com/office/drawing/2014/main" id="{DB5573D9-25D2-46E7-8E3B-34B2C9C81702}"/>
              </a:ext>
            </a:extLst>
          </p:cNvPr>
          <p:cNvSpPr/>
          <p:nvPr/>
        </p:nvSpPr>
        <p:spPr>
          <a:xfrm>
            <a:off x="3304673" y="5193068"/>
            <a:ext cx="2797140" cy="1639142"/>
          </a:xfrm>
          <a:prstGeom prst="roundRect">
            <a:avLst>
              <a:gd name="adj" fmla="val 5626"/>
            </a:avLst>
          </a:prstGeom>
          <a:solidFill>
            <a:srgbClr val="4E67C8">
              <a:alpha val="6980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err="1">
                <a:solidFill>
                  <a:srgbClr val="FFFF00"/>
                </a:solidFill>
              </a:rPr>
              <a:t>sr</a:t>
            </a:r>
            <a:r>
              <a:rPr lang="zh-CN" altLang="en-US" b="1" baseline="30000" dirty="0">
                <a:solidFill>
                  <a:srgbClr val="FFFF00"/>
                </a:solidFill>
              </a:rPr>
              <a:t>*</a:t>
            </a:r>
            <a:r>
              <a:rPr lang="en-US" altLang="zh-CN" b="1" dirty="0">
                <a:solidFill>
                  <a:srgbClr val="FFFF00"/>
                </a:solidFill>
              </a:rPr>
              <a:t>a</a:t>
            </a:r>
          </a:p>
          <a:p>
            <a:r>
              <a:rPr lang="en-US" altLang="zh-CN" b="1" dirty="0" err="1">
                <a:solidFill>
                  <a:srgbClr val="FFFF00"/>
                </a:solidFill>
              </a:rPr>
              <a:t>sr</a:t>
            </a:r>
            <a:r>
              <a:rPr lang="zh-CN" altLang="en-US" b="1" baseline="30000" dirty="0">
                <a:solidFill>
                  <a:srgbClr val="FFFF00"/>
                </a:solidFill>
              </a:rPr>
              <a:t>*</a:t>
            </a:r>
            <a:endParaRPr lang="en-US" altLang="zh-CN" b="1" baseline="30000" dirty="0">
              <a:solidFill>
                <a:srgbClr val="FFFF00"/>
              </a:solidFill>
            </a:endParaRPr>
          </a:p>
          <a:p>
            <a:r>
              <a:rPr lang="en-US" altLang="zh-CN" b="1" dirty="0">
                <a:solidFill>
                  <a:srgbClr val="FFFF00"/>
                </a:solidFill>
              </a:rPr>
              <a:t>r</a:t>
            </a:r>
            <a:r>
              <a:rPr lang="zh-CN" altLang="en-US" b="1" baseline="30000" dirty="0">
                <a:solidFill>
                  <a:srgbClr val="FFFF00"/>
                </a:solidFill>
              </a:rPr>
              <a:t>*</a:t>
            </a:r>
            <a:r>
              <a:rPr lang="en-US" altLang="zh-CN" b="1" dirty="0">
                <a:solidFill>
                  <a:srgbClr val="FFFF00"/>
                </a:solidFill>
              </a:rPr>
              <a:t>s</a:t>
            </a:r>
            <a:r>
              <a:rPr lang="zh-CN" altLang="en-US" b="1" baseline="30000" dirty="0">
                <a:solidFill>
                  <a:srgbClr val="FFFF00"/>
                </a:solidFill>
              </a:rPr>
              <a:t>*</a:t>
            </a:r>
            <a:endParaRPr lang="en-US" altLang="zh-CN" b="1" baseline="30000" dirty="0">
              <a:solidFill>
                <a:srgbClr val="FFFF00"/>
              </a:solidFill>
            </a:endParaRPr>
          </a:p>
          <a:p>
            <a:r>
              <a:rPr lang="en-US" altLang="zh-CN" b="1" dirty="0">
                <a:solidFill>
                  <a:srgbClr val="FFFF00"/>
                </a:solidFill>
              </a:rPr>
              <a:t>ε | (0|1)01</a:t>
            </a:r>
            <a:r>
              <a:rPr lang="zh-CN" altLang="en-US" b="1" baseline="30000" dirty="0">
                <a:solidFill>
                  <a:srgbClr val="FFFF00"/>
                </a:solidFill>
              </a:rPr>
              <a:t>* </a:t>
            </a:r>
            <a:r>
              <a:rPr lang="en-US" altLang="zh-CN" b="1" dirty="0">
                <a:solidFill>
                  <a:srgbClr val="FFFF00"/>
                </a:solidFill>
              </a:rPr>
              <a:t>| 0</a:t>
            </a:r>
            <a:r>
              <a:rPr lang="en-US" altLang="zh-CN" b="1" baseline="30000" dirty="0">
                <a:solidFill>
                  <a:srgbClr val="FFFF00"/>
                </a:solidFill>
              </a:rPr>
              <a:t>+</a:t>
            </a:r>
          </a:p>
        </p:txBody>
      </p:sp>
    </p:spTree>
    <p:custDataLst>
      <p:tags r:id="rId1"/>
    </p:custDataLst>
    <p:extLst>
      <p:ext uri="{BB962C8B-B14F-4D97-AF65-F5344CB8AC3E}">
        <p14:creationId xmlns:p14="http://schemas.microsoft.com/office/powerpoint/2010/main" val="46648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__MICROSOFT_TRANSLATOR_CLM_PRESENTATIONINFO" val="{&quot;DocumentId&quot;:&quot;0495c48fd60c61fbb8315e74bcc06ca6&quot;,&quot;LanguageCode&quot;:&quot;zh-CN&quot;,&quot;SlideGuids&quot;:[&quot;4ef829aa-30b0-4327-872b-2552be07fdd1&quot;,&quot;dd188950-71ac-48ef-b030-1630c952293f&quot;,&quot;96ffea0f-b9d5-4cec-b71a-61b8377afded&quot;,&quot;5a21d414-8019-4d51-ad7b-426a32f81def&quot;,&quot;7be4d5b4-c5b2-44c8-91a1-e2d24cfb0ce4&quot;,&quot;ea71fa5f-e676-4cf9-88b7-506f848bcaf2&quot;,&quot;9011db81-dc8e-456f-b4c6-d48342b49bce&quot;,&quot;f0f5709e-6a78-4743-996d-a1cf7bb3be6a&quot;,&quot;3cb214fd-84e6-4c8f-890e-9fed018e0c31&quot;,&quot;db5d85e4-91dc-4b32-bf0a-470e11b5b67e&quot;,&quot;74af7fc3-9da7-4aae-97fb-012847e78308&quot;,&quot;b04cf5e2-991f-4f38-8960-63c865da5306&quot;,&quot;c35f139a-1648-41a0-a154-cebf194767cd&quot;,&quot;223f5def-105d-4f0d-b407-3ac8d4eff242&quot;,&quot;d3f7e8da-c3cb-497d-9589-3c4bba3978dd&quot;,&quot;1c022948-16e3-4a34-b418-1965521f7e14&quot;,&quot;285eea86-e305-4048-9c13-51cf2efd08be&quot;,&quot;5b15e414-1048-4399-88f6-c5b0ea0bb146&quot;,&quot;bfc6bdfd-4b2c-4c54-a31f-d1664f237499&quot;,&quot;39171e10-3de7-46e9-a00c-474e2d99353b&quot;,&quot;dffd7138-3b02-4fde-8301-15751e096e56&quot;,&quot;aee6eb51-8b6f-4528-a443-d429eba6022a&quot;,&quot;d9080704-5a52-46cd-a6ae-46f435fb8f73&quot;,&quot;40fb41f7-84d7-4614-af72-225196bdb4bb&quot;,&quot;2b550c85-7afe-4227-bfda-bac229a8db29&quot;,&quot;ef617849-c9c2-4a86-934d-72561e2c59da&quot;,&quot;9abfbb5d-2977-41fb-96f1-4bae9aee07c5&quot;,&quot;75f6ab9b-17ae-4b8a-9cb2-184f128060ac&quot;,&quot;9d39fca8-38be-4bec-b4b6-2c455b87ee18&quot;,&quot;52ba071d-a995-4948-98f7-ad32f2802b1c&quot;,&quot;3683eaa9-f9a8-42bb-a638-6283a91e2360&quot;,&quot;83151fcb-3e32-4f79-8a15-b33c0495c72a&quot;,&quot;16bc9dd8-2a13-461d-b67e-7a2bd923adc7&quot;,&quot;18f64234-16e1-4e0c-8ca5-72c5d856ff16&quot;,&quot;6d48410c-b387-46d9-96c3-7dfbf154513f&quot;,&quot;3f972407-7bf7-4895-b67d-cd2d142545f0&quot;,&quot;27820bdb-8fba-4ead-b9ec-d152441e5a8e&quot;,&quot;3ade159a-99e2-463f-a139-8836df3d520a&quot;,&quot;14c7100a-d670-43bf-bccc-999454716554&quot;,&quot;49a3e15e-ff03-4b6c-952e-3646abed2a13&quot;,&quot;947baff7-0583-4f08-aeb2-fcea9106570d&quot;,&quot;a859d9e3-db2c-47a5-ad3c-4b13f8d5c28d&quot;,&quot;45abc901-31c9-474b-9627-e89d5237ebe4&quot;,&quot;6230ca2c-7ebf-4734-ad1a-b7e59f0b23ef&quot;,&quot;07c637d8-b02f-4c82-90c2-d8e430cc41fa&quot;,&quot;5a37c101-7727-4ece-a84d-c3948d945b49&quot;,&quot;29d605ea-d42e-425b-b63a-e230192f1bcf&quot;,&quot;05354f67-ff03-42e9-b4b3-993a77014d5b&quot;,&quot;7a097701-fd07-4d20-aac6-a2e5625acacb&quot;,&quot;7ae54470-6418-4ee0-b3d0-db04b6576c10&quot;,&quot;0a908b64-7c9b-447a-a0f0-3d8d3f790af9&quot;,&quot;1dfaf6fc-8540-4700-ad62-fb3d2df0e650&quot;,&quot;108075c8-a958-44a3-a4c2-453a084b5942&quot;,&quot;494e0cec-dac2-46bf-a85f-e866af5f86b0&quot;,&quot;f7ed2b72-f63f-4663-b666-0cf6147591f7&quot;,&quot;5a324654-8156-418b-9d3f-4e9a17bc6743&quot;,&quot;64c6b3a4-fb75-42e3-80e9-87ec023b1312&quot;,&quot;fcbd2009-db16-4cb2-bbed-c0cb0ac9c8ab&quot;,&quot;ffa5c72f-3368-4db7-8d52-675c04860f51&quot;,&quot;1686d9bc-68b2-442b-b661-7d4145caac54&quot;,&quot;1481fb6c-07b7-4a04-9399-6c1eddf233f2&quot;,&quot;3c587ce0-72fc-470c-8fc8-b11fdb1e111b&quot;,&quot;599d3f4f-3366-463f-8937-fe052fa7072e&quot;,&quot;9d3b6567-9c11-44d9-ac53-bffb850027e6&quot;,&quot;7f26c7eb-ca70-4e52-af15-71887ac015bc&quot;,&quot;ad4ec747-b788-4f20-be71-0c620213f331&quot;,&quot;49362f22-ddb3-422c-920a-d3d0af641a74&quot;,&quot;058f81fd-7743-4c55-b3e8-1112a1e60e0b&quot;,&quot;8bcd60c6-94f9-454c-9968-692ef665cd4b&quot;,&quot;3fbb081e-aae8-464f-b002-f15310483f16&quot;,&quot;92e782e9-b21d-4ce0-96e2-bc6f59c05687&quot;,&quot;6ee4d763-9cce-4593-8a9d-2bc553cd54cf&quot;,&quot;440639f0-c1ba-4968-8f51-9ee8ce72287c&quot;,&quot;b373fc3c-cbea-4bba-8dc1-dbcbd15e0246&quot;,&quot;698f19f4-50b6-45fe-b03b-e7bc93cdb09a&quot;,&quot;df701d5e-54b8-477e-b18a-f82bf039e0c9&quot;,&quot;c8adec11-5150-44f6-bdf8-e4a01c80f706&quot;,&quot;6c2e7900-6d0b-433a-a516-ebc1848939c2&quot;,&quot;8a2e39cf-ac6d-426c-9aa6-f0d3ce43518c&quot;,&quot;13dd4742-6060-411d-b3b8-fdfe6a080bcd&quot;,&quot;b1804679-57ad-4663-90fb-68536123ddeb&quot;,&quot;dfadd1c3-a378-4d49-9e99-a7c972b67e3e&quot;,&quot;d78f00a5-a682-4508-ab44-8e2865f21371&quot;,&quot;574eeb44-c310-4a7a-a532-a2a31a90b84c&quot;,&quot;08307e2e-2bbe-4c0f-9f94-1d39718e7855&quot;,&quot;8962d378-1e77-4ffe-8255-9894971b1305&quot;,&quot;752363b1-8134-419d-a446-230ec26efbf5&quot;],&quot;TimeStamp&quot;:&quot;2020-04-06T13:20:45.7449101+08:00&quot;}"/>
</p:tagLst>
</file>

<file path=ppt/tags/tag10.xml><?xml version="1.0" encoding="utf-8"?>
<p:tagLst xmlns:a="http://schemas.openxmlformats.org/drawingml/2006/main" xmlns:r="http://schemas.openxmlformats.org/officeDocument/2006/relationships" xmlns:p="http://schemas.openxmlformats.org/presentationml/2006/main">
  <p:tag name="__MICROSOFT_TRANSLATOR_CLM_SLIDEINFO" val="{&quot;Guid&quot;:&quot;7ae54470-6418-4ee0-b3d0-db04b6576c10&quot;,&quot;TimeStamp&quot;:&quot;2020-04-06T13:20:45.7409207+08:00&quot;}"/>
</p:tagLst>
</file>

<file path=ppt/tags/tag11.xml><?xml version="1.0" encoding="utf-8"?>
<p:tagLst xmlns:a="http://schemas.openxmlformats.org/drawingml/2006/main" xmlns:r="http://schemas.openxmlformats.org/officeDocument/2006/relationships" xmlns:p="http://schemas.openxmlformats.org/presentationml/2006/main">
  <p:tag name="__MICROSOFT_TRANSLATOR_CLM_SLIDEINFO" val="{&quot;Guid&quot;:&quot;7f26c7eb-ca70-4e52-af15-71887ac015bc&quot;,&quot;TimeStamp&quot;:&quot;2020-04-06T13:20:45.7419459+08:00&quot;}"/>
</p:tagLst>
</file>

<file path=ppt/tags/tag12.xml><?xml version="1.0" encoding="utf-8"?>
<p:tagLst xmlns:a="http://schemas.openxmlformats.org/drawingml/2006/main" xmlns:r="http://schemas.openxmlformats.org/officeDocument/2006/relationships" xmlns:p="http://schemas.openxmlformats.org/presentationml/2006/main">
  <p:tag name="__MICROSOFT_TRANSLATOR_CLM_SLIDEINFO" val="{&quot;Guid&quot;:&quot;1dfaf6fc-8540-4700-ad62-fb3d2df0e650&quot;,&quot;TimeStamp&quot;:&quot;2020-04-06T13:20:45.7409207+08:00&quot;}"/>
</p:tagLst>
</file>

<file path=ppt/tags/tag13.xml><?xml version="1.0" encoding="utf-8"?>
<p:tagLst xmlns:a="http://schemas.openxmlformats.org/drawingml/2006/main" xmlns:r="http://schemas.openxmlformats.org/officeDocument/2006/relationships" xmlns:p="http://schemas.openxmlformats.org/presentationml/2006/main">
  <p:tag name="__MICROSOFT_TRANSLATOR_CLM_SLIDEINFO" val="{&quot;Guid&quot;:&quot;108075c8-a958-44a3-a4c2-453a084b5942&quot;,&quot;TimeStamp&quot;:&quot;2020-04-06T13:20:45.7409207+08:00&quot;}"/>
</p:tagLst>
</file>

<file path=ppt/tags/tag14.xml><?xml version="1.0" encoding="utf-8"?>
<p:tagLst xmlns:a="http://schemas.openxmlformats.org/drawingml/2006/main" xmlns:r="http://schemas.openxmlformats.org/officeDocument/2006/relationships" xmlns:p="http://schemas.openxmlformats.org/presentationml/2006/main">
  <p:tag name="__MICROSOFT_TRANSLATOR_CLM_SLIDEINFO" val="{&quot;Guid&quot;:&quot;494e0cec-dac2-46bf-a85f-e866af5f86b0&quot;,&quot;TimeStamp&quot;:&quot;2020-04-06T13:20:45.7409207+08:00&quot;}"/>
</p:tagLst>
</file>

<file path=ppt/tags/tag15.xml><?xml version="1.0" encoding="utf-8"?>
<p:tagLst xmlns:a="http://schemas.openxmlformats.org/drawingml/2006/main" xmlns:r="http://schemas.openxmlformats.org/officeDocument/2006/relationships" xmlns:p="http://schemas.openxmlformats.org/presentationml/2006/main">
  <p:tag name="__MICROSOFT_TRANSLATOR_CLM_SLIDEINFO" val="{&quot;Guid&quot;:&quot;f7ed2b72-f63f-4663-b666-0cf6147591f7&quot;,&quot;TimeStamp&quot;:&quot;2020-04-06T13:20:45.7409207+08:00&quot;}"/>
</p:tagLst>
</file>

<file path=ppt/tags/tag16.xml><?xml version="1.0" encoding="utf-8"?>
<p:tagLst xmlns:a="http://schemas.openxmlformats.org/drawingml/2006/main" xmlns:r="http://schemas.openxmlformats.org/officeDocument/2006/relationships" xmlns:p="http://schemas.openxmlformats.org/presentationml/2006/main">
  <p:tag name="__MICROSOFT_TRANSLATOR_CLM_SLIDEINFO" val="{&quot;Guid&quot;:&quot;5a324654-8156-418b-9d3f-4e9a17bc6743&quot;,&quot;TimeStamp&quot;:&quot;2020-04-06T13:20:45.7409207+08:00&quot;}"/>
</p:tagLst>
</file>

<file path=ppt/tags/tag17.xml><?xml version="1.0" encoding="utf-8"?>
<p:tagLst xmlns:a="http://schemas.openxmlformats.org/drawingml/2006/main" xmlns:r="http://schemas.openxmlformats.org/officeDocument/2006/relationships" xmlns:p="http://schemas.openxmlformats.org/presentationml/2006/main">
  <p:tag name="__MICROSOFT_TRANSLATOR_CLM_SLIDEINFO" val="{&quot;Guid&quot;:&quot;64c6b3a4-fb75-42e3-80e9-87ec023b1312&quot;,&quot;TimeStamp&quot;:&quot;2020-04-06T13:20:45.7409207+08:00&quot;}"/>
</p:tagLst>
</file>

<file path=ppt/tags/tag18.xml><?xml version="1.0" encoding="utf-8"?>
<p:tagLst xmlns:a="http://schemas.openxmlformats.org/drawingml/2006/main" xmlns:r="http://schemas.openxmlformats.org/officeDocument/2006/relationships" xmlns:p="http://schemas.openxmlformats.org/presentationml/2006/main">
  <p:tag name="__MICROSOFT_TRANSLATOR_CLM_SLIDEINFO" val="{&quot;Guid&quot;:&quot;fcbd2009-db16-4cb2-bbed-c0cb0ac9c8ab&quot;,&quot;TimeStamp&quot;:&quot;2020-04-06T13:20:45.7419459+08:00&quot;}"/>
</p:tagLst>
</file>

<file path=ppt/tags/tag19.xml><?xml version="1.0" encoding="utf-8"?>
<p:tagLst xmlns:a="http://schemas.openxmlformats.org/drawingml/2006/main" xmlns:r="http://schemas.openxmlformats.org/officeDocument/2006/relationships" xmlns:p="http://schemas.openxmlformats.org/presentationml/2006/main">
  <p:tag name="__MICROSOFT_TRANSLATOR_CLM_SLIDEINFO" val="{&quot;Guid&quot;:&quot;ffa5c72f-3368-4db7-8d52-675c04860f51&quot;,&quot;TimeStamp&quot;:&quot;2020-04-06T13:20:45.7419459+08:00&quot;}"/>
</p:tagLst>
</file>

<file path=ppt/tags/tag2.xml><?xml version="1.0" encoding="utf-8"?>
<p:tagLst xmlns:a="http://schemas.openxmlformats.org/drawingml/2006/main" xmlns:r="http://schemas.openxmlformats.org/officeDocument/2006/relationships" xmlns:p="http://schemas.openxmlformats.org/presentationml/2006/main">
  <p:tag name="__MICROSOFT_TRANSLATOR_CLM_SLIDEINFO" val="{&quot;Guid&quot;:&quot;4ef829aa-30b0-4327-872b-2552be07fdd1&quot;,&quot;TimeStamp&quot;:&quot;2020-04-06T13:20:45.734938+08:00&quot;}"/>
</p:tagLst>
</file>

<file path=ppt/tags/tag20.xml><?xml version="1.0" encoding="utf-8"?>
<p:tagLst xmlns:a="http://schemas.openxmlformats.org/drawingml/2006/main" xmlns:r="http://schemas.openxmlformats.org/officeDocument/2006/relationships" xmlns:p="http://schemas.openxmlformats.org/presentationml/2006/main">
  <p:tag name="__MICROSOFT_TRANSLATOR_CLM_SLIDEINFO" val="{&quot;Guid&quot;:&quot;1686d9bc-68b2-442b-b661-7d4145caac54&quot;,&quot;TimeStamp&quot;:&quot;2020-04-06T13:20:45.7419459+08:00&quot;}"/>
</p:tagLst>
</file>

<file path=ppt/tags/tag21.xml><?xml version="1.0" encoding="utf-8"?>
<p:tagLst xmlns:a="http://schemas.openxmlformats.org/drawingml/2006/main" xmlns:r="http://schemas.openxmlformats.org/officeDocument/2006/relationships" xmlns:p="http://schemas.openxmlformats.org/presentationml/2006/main">
  <p:tag name="__MICROSOFT_TRANSLATOR_CLM_SLIDEINFO" val="{&quot;Guid&quot;:&quot;1481fb6c-07b7-4a04-9399-6c1eddf233f2&quot;,&quot;TimeStamp&quot;:&quot;2020-04-06T13:20:45.7419459+08:00&quot;}"/>
</p:tagLst>
</file>

<file path=ppt/tags/tag22.xml><?xml version="1.0" encoding="utf-8"?>
<p:tagLst xmlns:a="http://schemas.openxmlformats.org/drawingml/2006/main" xmlns:r="http://schemas.openxmlformats.org/officeDocument/2006/relationships" xmlns:p="http://schemas.openxmlformats.org/presentationml/2006/main">
  <p:tag name="__MICROSOFT_TRANSLATOR_CLM_SLIDEINFO" val="{&quot;Guid&quot;:&quot;3c587ce0-72fc-470c-8fc8-b11fdb1e111b&quot;,&quot;TimeStamp&quot;:&quot;2020-04-06T13:20:45.7419459+08:00&quot;}"/>
</p:tagLst>
</file>

<file path=ppt/tags/tag23.xml><?xml version="1.0" encoding="utf-8"?>
<p:tagLst xmlns:a="http://schemas.openxmlformats.org/drawingml/2006/main" xmlns:r="http://schemas.openxmlformats.org/officeDocument/2006/relationships" xmlns:p="http://schemas.openxmlformats.org/presentationml/2006/main">
  <p:tag name="__MICROSOFT_TRANSLATOR_CLM_SLIDEINFO" val="{&quot;Guid&quot;:&quot;599d3f4f-3366-463f-8937-fe052fa7072e&quot;,&quot;TimeStamp&quot;:&quot;2020-04-06T13:20:45.7419459+08:00&quot;}"/>
</p:tagLst>
</file>

<file path=ppt/tags/tag24.xml><?xml version="1.0" encoding="utf-8"?>
<p:tagLst xmlns:a="http://schemas.openxmlformats.org/drawingml/2006/main" xmlns:r="http://schemas.openxmlformats.org/officeDocument/2006/relationships" xmlns:p="http://schemas.openxmlformats.org/presentationml/2006/main">
  <p:tag name="__MICROSOFT_TRANSLATOR_CLM_SLIDEINFO" val="{&quot;Guid&quot;:&quot;9d3b6567-9c11-44d9-ac53-bffb850027e6&quot;,&quot;TimeStamp&quot;:&quot;2020-04-06T13:20:45.7419459+08:00&quot;}"/>
</p:tagLst>
</file>

<file path=ppt/tags/tag25.xml><?xml version="1.0" encoding="utf-8"?>
<p:tagLst xmlns:a="http://schemas.openxmlformats.org/drawingml/2006/main" xmlns:r="http://schemas.openxmlformats.org/officeDocument/2006/relationships" xmlns:p="http://schemas.openxmlformats.org/presentationml/2006/main">
  <p:tag name="__MICROSOFT_TRANSLATOR_CLM_SLIDEINFO" val="{&quot;Guid&quot;:&quot;7f26c7eb-ca70-4e52-af15-71887ac015bc&quot;,&quot;TimeStamp&quot;:&quot;2020-04-06T13:20:45.7419459+08:00&quot;}"/>
</p:tagLst>
</file>

<file path=ppt/tags/tag26.xml><?xml version="1.0" encoding="utf-8"?>
<p:tagLst xmlns:a="http://schemas.openxmlformats.org/drawingml/2006/main" xmlns:r="http://schemas.openxmlformats.org/officeDocument/2006/relationships" xmlns:p="http://schemas.openxmlformats.org/presentationml/2006/main">
  <p:tag name="__MICROSOFT_TRANSLATOR_CLM_SLIDEINFO" val="{&quot;Guid&quot;:&quot;ad4ec747-b788-4f20-be71-0c620213f331&quot;,&quot;TimeStamp&quot;:&quot;2020-04-06T13:20:45.7429164+08:00&quot;}"/>
</p:tagLst>
</file>

<file path=ppt/tags/tag27.xml><?xml version="1.0" encoding="utf-8"?>
<p:tagLst xmlns:a="http://schemas.openxmlformats.org/drawingml/2006/main" xmlns:r="http://schemas.openxmlformats.org/officeDocument/2006/relationships" xmlns:p="http://schemas.openxmlformats.org/presentationml/2006/main">
  <p:tag name="__MICROSOFT_TRANSLATOR_CLM_SLIDEINFO" val="{&quot;Guid&quot;:&quot;49362f22-ddb3-422c-920a-d3d0af641a74&quot;,&quot;TimeStamp&quot;:&quot;2020-04-06T13:20:45.7429164+08:00&quot;}"/>
</p:tagLst>
</file>

<file path=ppt/tags/tag28.xml><?xml version="1.0" encoding="utf-8"?>
<p:tagLst xmlns:a="http://schemas.openxmlformats.org/drawingml/2006/main" xmlns:r="http://schemas.openxmlformats.org/officeDocument/2006/relationships" xmlns:p="http://schemas.openxmlformats.org/presentationml/2006/main">
  <p:tag name="__MICROSOFT_TRANSLATOR_CLM_SLIDEINFO" val="{&quot;Guid&quot;:&quot;058f81fd-7743-4c55-b3e8-1112a1e60e0b&quot;,&quot;TimeStamp&quot;:&quot;2020-04-06T13:20:45.7429164+08:00&quot;}"/>
</p:tagLst>
</file>

<file path=ppt/tags/tag29.xml><?xml version="1.0" encoding="utf-8"?>
<p:tagLst xmlns:a="http://schemas.openxmlformats.org/drawingml/2006/main" xmlns:r="http://schemas.openxmlformats.org/officeDocument/2006/relationships" xmlns:p="http://schemas.openxmlformats.org/presentationml/2006/main">
  <p:tag name="__MICROSOFT_TRANSLATOR_CLM_SLIDEINFO" val="{&quot;Guid&quot;:&quot;8bcd60c6-94f9-454c-9968-692ef665cd4b&quot;,&quot;TimeStamp&quot;:&quot;2020-04-06T13:20:45.7429164+08:00&quot;}"/>
</p:tagLst>
</file>

<file path=ppt/tags/tag3.xml><?xml version="1.0" encoding="utf-8"?>
<p:tagLst xmlns:a="http://schemas.openxmlformats.org/drawingml/2006/main" xmlns:r="http://schemas.openxmlformats.org/officeDocument/2006/relationships" xmlns:p="http://schemas.openxmlformats.org/presentationml/2006/main">
  <p:tag name="__MICROSOFT_TRANSLATOR_CLM_SLIDEINFO" val="{&quot;Guid&quot;:&quot;07c637d8-b02f-4c82-90c2-d8e430cc41fa&quot;,&quot;TimeStamp&quot;:&quot;2020-04-06T13:20:45.7399521+08:00&quot;}"/>
</p:tagLst>
</file>

<file path=ppt/tags/tag30.xml><?xml version="1.0" encoding="utf-8"?>
<p:tagLst xmlns:a="http://schemas.openxmlformats.org/drawingml/2006/main" xmlns:r="http://schemas.openxmlformats.org/officeDocument/2006/relationships" xmlns:p="http://schemas.openxmlformats.org/presentationml/2006/main">
  <p:tag name="__MICROSOFT_TRANSLATOR_CLM_SLIDEINFO" val="{&quot;Guid&quot;:&quot;3fbb081e-aae8-464f-b002-f15310483f16&quot;,&quot;TimeStamp&quot;:&quot;2020-04-06T13:20:45.7429164+08:00&quot;}"/>
</p:tagLst>
</file>

<file path=ppt/tags/tag31.xml><?xml version="1.0" encoding="utf-8"?>
<p:tagLst xmlns:a="http://schemas.openxmlformats.org/drawingml/2006/main" xmlns:r="http://schemas.openxmlformats.org/officeDocument/2006/relationships" xmlns:p="http://schemas.openxmlformats.org/presentationml/2006/main">
  <p:tag name="__MICROSOFT_TRANSLATOR_CLM_SLIDEINFO" val="{&quot;Guid&quot;:&quot;92e782e9-b21d-4ce0-96e2-bc6f59c05687&quot;,&quot;TimeStamp&quot;:&quot;2020-04-06T13:20:45.7429164+08:00&quot;}"/>
</p:tagLst>
</file>

<file path=ppt/tags/tag32.xml><?xml version="1.0" encoding="utf-8"?>
<p:tagLst xmlns:a="http://schemas.openxmlformats.org/drawingml/2006/main" xmlns:r="http://schemas.openxmlformats.org/officeDocument/2006/relationships" xmlns:p="http://schemas.openxmlformats.org/presentationml/2006/main">
  <p:tag name="__MICROSOFT_TRANSLATOR_CLM_SLIDEINFO" val="{&quot;Guid&quot;:&quot;6ee4d763-9cce-4593-8a9d-2bc553cd54cf&quot;,&quot;TimeStamp&quot;:&quot;2020-04-06T13:20:45.7429164+08:00&quot;}"/>
</p:tagLst>
</file>

<file path=ppt/tags/tag33.xml><?xml version="1.0" encoding="utf-8"?>
<p:tagLst xmlns:a="http://schemas.openxmlformats.org/drawingml/2006/main" xmlns:r="http://schemas.openxmlformats.org/officeDocument/2006/relationships" xmlns:p="http://schemas.openxmlformats.org/presentationml/2006/main">
  <p:tag name="__MICROSOFT_TRANSLATOR_CLM_SLIDEINFO" val="{&quot;Guid&quot;:&quot;440639f0-c1ba-4968-8f51-9ee8ce72287c&quot;,&quot;TimeStamp&quot;:&quot;2020-04-06T13:20:45.7429164+08:00&quot;}"/>
</p:tagLst>
</file>

<file path=ppt/tags/tag34.xml><?xml version="1.0" encoding="utf-8"?>
<p:tagLst xmlns:a="http://schemas.openxmlformats.org/drawingml/2006/main" xmlns:r="http://schemas.openxmlformats.org/officeDocument/2006/relationships" xmlns:p="http://schemas.openxmlformats.org/presentationml/2006/main">
  <p:tag name="__MICROSOFT_TRANSLATOR_CLM_SLIDEINFO" val="{&quot;Guid&quot;:&quot;b373fc3c-cbea-4bba-8dc1-dbcbd15e0246&quot;,&quot;TimeStamp&quot;:&quot;2020-04-06T13:20:45.7429164+08:00&quot;}"/>
</p:tagLst>
</file>

<file path=ppt/tags/tag35.xml><?xml version="1.0" encoding="utf-8"?>
<p:tagLst xmlns:a="http://schemas.openxmlformats.org/drawingml/2006/main" xmlns:r="http://schemas.openxmlformats.org/officeDocument/2006/relationships" xmlns:p="http://schemas.openxmlformats.org/presentationml/2006/main">
  <p:tag name="__MICROSOFT_TRANSLATOR_CLM_SLIDEINFO" val="{&quot;Guid&quot;:&quot;698f19f4-50b6-45fe-b03b-e7bc93cdb09a&quot;,&quot;TimeStamp&quot;:&quot;2020-04-06T13:20:45.7439366+08:00&quot;}"/>
</p:tagLst>
</file>

<file path=ppt/tags/tag36.xml><?xml version="1.0" encoding="utf-8"?>
<p:tagLst xmlns:a="http://schemas.openxmlformats.org/drawingml/2006/main" xmlns:r="http://schemas.openxmlformats.org/officeDocument/2006/relationships" xmlns:p="http://schemas.openxmlformats.org/presentationml/2006/main">
  <p:tag name="__MICROSOFT_TRANSLATOR_CLM_SLIDEINFO" val="{&quot;Guid&quot;:&quot;df701d5e-54b8-477e-b18a-f82bf039e0c9&quot;,&quot;TimeStamp&quot;:&quot;2020-04-06T13:20:45.7439366+08:00&quot;}"/>
</p:tagLst>
</file>

<file path=ppt/tags/tag37.xml><?xml version="1.0" encoding="utf-8"?>
<p:tagLst xmlns:a="http://schemas.openxmlformats.org/drawingml/2006/main" xmlns:r="http://schemas.openxmlformats.org/officeDocument/2006/relationships" xmlns:p="http://schemas.openxmlformats.org/presentationml/2006/main">
  <p:tag name="__MICROSOFT_TRANSLATOR_CLM_SLIDEINFO" val="{&quot;Guid&quot;:&quot;c8adec11-5150-44f6-bdf8-e4a01c80f706&quot;,&quot;TimeStamp&quot;:&quot;2020-04-06T13:20:45.7439366+08:00&quot;}"/>
</p:tagLst>
</file>

<file path=ppt/tags/tag38.xml><?xml version="1.0" encoding="utf-8"?>
<p:tagLst xmlns:a="http://schemas.openxmlformats.org/drawingml/2006/main" xmlns:r="http://schemas.openxmlformats.org/officeDocument/2006/relationships" xmlns:p="http://schemas.openxmlformats.org/presentationml/2006/main">
  <p:tag name="__MICROSOFT_TRANSLATOR_CLM_SLIDEINFO" val="{&quot;Guid&quot;:&quot;6c2e7900-6d0b-433a-a516-ebc1848939c2&quot;,&quot;TimeStamp&quot;:&quot;2020-04-06T13:20:45.7439366+08:00&quot;}"/>
</p:tagLst>
</file>

<file path=ppt/tags/tag39.xml><?xml version="1.0" encoding="utf-8"?>
<p:tagLst xmlns:a="http://schemas.openxmlformats.org/drawingml/2006/main" xmlns:r="http://schemas.openxmlformats.org/officeDocument/2006/relationships" xmlns:p="http://schemas.openxmlformats.org/presentationml/2006/main">
  <p:tag name="__MICROSOFT_TRANSLATOR_CLM_SLIDEINFO" val="{&quot;Guid&quot;:&quot;8a2e39cf-ac6d-426c-9aa6-f0d3ce43518c&quot;,&quot;TimeStamp&quot;:&quot;2020-04-06T13:20:45.7439366+08:00&quot;}"/>
</p:tagLst>
</file>

<file path=ppt/tags/tag4.xml><?xml version="1.0" encoding="utf-8"?>
<p:tagLst xmlns:a="http://schemas.openxmlformats.org/drawingml/2006/main" xmlns:r="http://schemas.openxmlformats.org/officeDocument/2006/relationships" xmlns:p="http://schemas.openxmlformats.org/presentationml/2006/main">
  <p:tag name="__MICROSOFT_TRANSLATOR_CLM_SLIDEINFO" val="{&quot;Guid&quot;:&quot;5a37c101-7727-4ece-a84d-c3948d945b49&quot;,&quot;TimeStamp&quot;:&quot;2020-04-06T13:20:45.7399521+08:00&quot;}"/>
</p:tagLst>
</file>

<file path=ppt/tags/tag40.xml><?xml version="1.0" encoding="utf-8"?>
<p:tagLst xmlns:a="http://schemas.openxmlformats.org/drawingml/2006/main" xmlns:r="http://schemas.openxmlformats.org/officeDocument/2006/relationships" xmlns:p="http://schemas.openxmlformats.org/presentationml/2006/main">
  <p:tag name="__MICROSOFT_TRANSLATOR_CLM_SLIDEINFO" val="{&quot;Guid&quot;:&quot;13dd4742-6060-411d-b3b8-fdfe6a080bcd&quot;,&quot;TimeStamp&quot;:&quot;2020-04-06T13:20:45.7439366+08:00&quot;}"/>
</p:tagLst>
</file>

<file path=ppt/tags/tag41.xml><?xml version="1.0" encoding="utf-8"?>
<p:tagLst xmlns:a="http://schemas.openxmlformats.org/drawingml/2006/main" xmlns:r="http://schemas.openxmlformats.org/officeDocument/2006/relationships" xmlns:p="http://schemas.openxmlformats.org/presentationml/2006/main">
  <p:tag name="__MICROSOFT_TRANSLATOR_CLM_SLIDEINFO" val="{&quot;Guid&quot;:&quot;b1804679-57ad-4663-90fb-68536123ddeb&quot;,&quot;TimeStamp&quot;:&quot;2020-04-06T13:20:45.7439366+08:00&quot;}"/>
</p:tagLst>
</file>

<file path=ppt/tags/tag42.xml><?xml version="1.0" encoding="utf-8"?>
<p:tagLst xmlns:a="http://schemas.openxmlformats.org/drawingml/2006/main" xmlns:r="http://schemas.openxmlformats.org/officeDocument/2006/relationships" xmlns:p="http://schemas.openxmlformats.org/presentationml/2006/main">
  <p:tag name="__MICROSOFT_TRANSLATOR_CLM_SLIDEINFO" val="{&quot;Guid&quot;:&quot;dfadd1c3-a378-4d49-9e99-a7c972b67e3e&quot;,&quot;TimeStamp&quot;:&quot;2020-04-06T13:20:45.7439366+08:00&quot;}"/>
</p:tagLst>
</file>

<file path=ppt/tags/tag43.xml><?xml version="1.0" encoding="utf-8"?>
<p:tagLst xmlns:a="http://schemas.openxmlformats.org/drawingml/2006/main" xmlns:r="http://schemas.openxmlformats.org/officeDocument/2006/relationships" xmlns:p="http://schemas.openxmlformats.org/presentationml/2006/main">
  <p:tag name="__MICROSOFT_TRANSLATOR_CLM_SLIDEINFO" val="{&quot;Guid&quot;:&quot;d78f00a5-a682-4508-ab44-8e2865f21371&quot;,&quot;TimeStamp&quot;:&quot;2020-04-06T13:20:45.7449101+08:00&quot;}"/>
</p:tagLst>
</file>

<file path=ppt/tags/tag44.xml><?xml version="1.0" encoding="utf-8"?>
<p:tagLst xmlns:a="http://schemas.openxmlformats.org/drawingml/2006/main" xmlns:r="http://schemas.openxmlformats.org/officeDocument/2006/relationships" xmlns:p="http://schemas.openxmlformats.org/presentationml/2006/main">
  <p:tag name="__MICROSOFT_TRANSLATOR_CLM_SLIDEINFO" val="{&quot;Guid&quot;:&quot;574eeb44-c310-4a7a-a532-a2a31a90b84c&quot;,&quot;TimeStamp&quot;:&quot;2020-04-06T13:20:45.7449101+08:00&quot;}"/>
</p:tagLst>
</file>

<file path=ppt/tags/tag45.xml><?xml version="1.0" encoding="utf-8"?>
<p:tagLst xmlns:a="http://schemas.openxmlformats.org/drawingml/2006/main" xmlns:r="http://schemas.openxmlformats.org/officeDocument/2006/relationships" xmlns:p="http://schemas.openxmlformats.org/presentationml/2006/main">
  <p:tag name="__MICROSOFT_TRANSLATOR_CLM_SLIDEINFO" val="{&quot;Guid&quot;:&quot;08307e2e-2bbe-4c0f-9f94-1d39718e7855&quot;,&quot;TimeStamp&quot;:&quot;2020-04-06T13:20:45.7449101+08:00&quot;}"/>
</p:tagLst>
</file>

<file path=ppt/tags/tag46.xml><?xml version="1.0" encoding="utf-8"?>
<p:tagLst xmlns:a="http://schemas.openxmlformats.org/drawingml/2006/main" xmlns:r="http://schemas.openxmlformats.org/officeDocument/2006/relationships" xmlns:p="http://schemas.openxmlformats.org/presentationml/2006/main">
  <p:tag name="__MICROSOFT_TRANSLATOR_CLM_SLIDEINFO" val="{&quot;Guid&quot;:&quot;8962d378-1e77-4ffe-8255-9894971b1305&quot;,&quot;TimeStamp&quot;:&quot;2020-04-06T13:20:45.7449101+08:00&quot;}"/>
</p:tagLst>
</file>

<file path=ppt/tags/tag47.xml><?xml version="1.0" encoding="utf-8"?>
<p:tagLst xmlns:a="http://schemas.openxmlformats.org/drawingml/2006/main" xmlns:r="http://schemas.openxmlformats.org/officeDocument/2006/relationships" xmlns:p="http://schemas.openxmlformats.org/presentationml/2006/main">
  <p:tag name="__MICROSOFT_TRANSLATOR_CLM_SLIDEINFO" val="{&quot;Guid&quot;:&quot;752363b1-8134-419d-a446-230ec26efbf5&quot;,&quot;TimeStamp&quot;:&quot;2020-04-06T13:20:45.7449101+08:00&quot;}"/>
</p:tagLst>
</file>

<file path=ppt/tags/tag5.xml><?xml version="1.0" encoding="utf-8"?>
<p:tagLst xmlns:a="http://schemas.openxmlformats.org/drawingml/2006/main" xmlns:r="http://schemas.openxmlformats.org/officeDocument/2006/relationships" xmlns:p="http://schemas.openxmlformats.org/presentationml/2006/main">
  <p:tag name="__MICROSOFT_TRANSLATOR_CLM_SLIDEINFO" val="{&quot;Guid&quot;:&quot;29d605ea-d42e-425b-b63a-e230192f1bcf&quot;,&quot;TimeStamp&quot;:&quot;2020-04-06T13:20:45.7399521+08:00&quot;}"/>
</p:tagLst>
</file>

<file path=ppt/tags/tag6.xml><?xml version="1.0" encoding="utf-8"?>
<p:tagLst xmlns:a="http://schemas.openxmlformats.org/drawingml/2006/main" xmlns:r="http://schemas.openxmlformats.org/officeDocument/2006/relationships" xmlns:p="http://schemas.openxmlformats.org/presentationml/2006/main">
  <p:tag name="__MICROSOFT_TRANSLATOR_CLM_SLIDEINFO" val="{&quot;Guid&quot;:&quot;05354f67-ff03-42e9-b4b3-993a77014d5b&quot;,&quot;TimeStamp&quot;:&quot;2020-04-06T13:20:45.7399521+08:00&quot;}"/>
</p:tagLst>
</file>

<file path=ppt/tags/tag7.xml><?xml version="1.0" encoding="utf-8"?>
<p:tagLst xmlns:a="http://schemas.openxmlformats.org/drawingml/2006/main" xmlns:r="http://schemas.openxmlformats.org/officeDocument/2006/relationships" xmlns:p="http://schemas.openxmlformats.org/presentationml/2006/main">
  <p:tag name="__MICROSOFT_TRANSLATOR_CLM_SLIDEINFO" val="{&quot;Guid&quot;:&quot;7a097701-fd07-4d20-aac6-a2e5625acacb&quot;,&quot;TimeStamp&quot;:&quot;2020-04-06T13:20:45.7409207+08:00&quot;}"/>
</p:tagLst>
</file>

<file path=ppt/tags/tag8.xml><?xml version="1.0" encoding="utf-8"?>
<p:tagLst xmlns:a="http://schemas.openxmlformats.org/drawingml/2006/main" xmlns:r="http://schemas.openxmlformats.org/officeDocument/2006/relationships" xmlns:p="http://schemas.openxmlformats.org/presentationml/2006/main">
  <p:tag name="__MICROSOFT_TRANSLATOR_CLM_SLIDEINFO" val="{&quot;Guid&quot;:&quot;0a908b64-7c9b-447a-a0f0-3d8d3f790af9&quot;,&quot;TimeStamp&quot;:&quot;2020-04-06T13:20:45.7409207+08:00&quot;}"/>
</p:tagLst>
</file>

<file path=ppt/tags/tag9.xml><?xml version="1.0" encoding="utf-8"?>
<p:tagLst xmlns:a="http://schemas.openxmlformats.org/drawingml/2006/main" xmlns:r="http://schemas.openxmlformats.org/officeDocument/2006/relationships" xmlns:p="http://schemas.openxmlformats.org/presentationml/2006/main">
  <p:tag name="__MICROSOFT_TRANSLATOR_CLM_SLIDEINFO" val="{&quot;Guid&quot;:&quot;0a908b64-7c9b-447a-a0f0-3d8d3f790af9&quot;,&quot;TimeStamp&quot;:&quot;2020-04-06T13:20:45.7409207+08:00&quot;}"/>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owdyTalk">
  <a:themeElements>
    <a:clrScheme name="气流">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howdyTalk" id="{71CF73D1-5582-45AB-9F53-DF194B918FCB}" vid="{B2999386-9302-4A75-AAEE-D1DFB40C258D}"/>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12869</TotalTime>
  <Pages>0</Pages>
  <Words>3844</Words>
  <Characters>0</Characters>
  <Application>Microsoft Office PowerPoint</Application>
  <DocSecurity>0</DocSecurity>
  <PresentationFormat>全屏显示(4:3)</PresentationFormat>
  <Lines>0</Lines>
  <Paragraphs>558</Paragraphs>
  <Slides>48</Slides>
  <Notes>0</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3</vt:i4>
      </vt:variant>
      <vt:variant>
        <vt:lpstr>幻灯片标题</vt:lpstr>
      </vt:variant>
      <vt:variant>
        <vt:i4>48</vt:i4>
      </vt:variant>
    </vt:vector>
  </HeadingPairs>
  <TitlesOfParts>
    <vt:vector size="66" baseType="lpstr">
      <vt:lpstr>黑体</vt:lpstr>
      <vt:lpstr>楷体_GB2312</vt:lpstr>
      <vt:lpstr>宋体</vt:lpstr>
      <vt:lpstr>微软雅黑</vt:lpstr>
      <vt:lpstr>Arial</vt:lpstr>
      <vt:lpstr>Arial Black</vt:lpstr>
      <vt:lpstr>Century Gothic</vt:lpstr>
      <vt:lpstr>Harlow Solid Italic</vt:lpstr>
      <vt:lpstr>Monotype Sorts</vt:lpstr>
      <vt:lpstr>Symbol</vt:lpstr>
      <vt:lpstr>Tahoma</vt:lpstr>
      <vt:lpstr>Times New Roman</vt:lpstr>
      <vt:lpstr>Wingdings</vt:lpstr>
      <vt:lpstr>Wingdings 3</vt:lpstr>
      <vt:lpstr>howdyTalk</vt:lpstr>
      <vt:lpstr>Picture</vt:lpstr>
      <vt:lpstr>Microsoft Word Picture</vt:lpstr>
      <vt:lpstr>Visio.Drawing.11</vt:lpstr>
      <vt:lpstr>第三章 词法分析</vt:lpstr>
      <vt:lpstr>非确定的有穷自动机NFA M</vt:lpstr>
      <vt:lpstr>DFA M的模拟算法</vt:lpstr>
      <vt:lpstr>3.2.5 状态转换图数学描述</vt:lpstr>
      <vt:lpstr>PowerPoint 演示文稿</vt:lpstr>
      <vt:lpstr>3.2.6 正则表达式转换为状态转换图</vt:lpstr>
      <vt:lpstr>3.2.6 正则表达式转换为状态转换图</vt:lpstr>
      <vt:lpstr>3.2.6 正则表达式转换为状态转换图</vt:lpstr>
      <vt:lpstr>3.2.6 正则表达式转换为状态转换图</vt:lpstr>
      <vt:lpstr>习题</vt:lpstr>
      <vt:lpstr>习题</vt:lpstr>
      <vt:lpstr>3.3 单词的识别 3.3.1有穷状态自动机与单词识别的关系 </vt:lpstr>
      <vt:lpstr>3.3.1有穷状态自动机与单词识别的关系 </vt:lpstr>
      <vt:lpstr>例 3.14 不同进制无符号整数的识别</vt:lpstr>
      <vt:lpstr>识别不同进制数的状态图</vt:lpstr>
      <vt:lpstr>识别不同进制数的状态图</vt:lpstr>
      <vt:lpstr>识别不同进制数的状态图</vt:lpstr>
      <vt:lpstr>识别不同进制数的状态图</vt:lpstr>
      <vt:lpstr>3.3.2 单词识别的状态转换图表示 </vt:lpstr>
      <vt:lpstr>PowerPoint 演示文稿</vt:lpstr>
      <vt:lpstr>利用状态转换图识别单词 </vt:lpstr>
      <vt:lpstr>利用状态转换图识别单词 </vt:lpstr>
      <vt:lpstr>由正则文法构造状态转换图 </vt:lpstr>
      <vt:lpstr>状态转移图的确定性</vt:lpstr>
      <vt:lpstr>例题</vt:lpstr>
      <vt:lpstr>例题</vt:lpstr>
      <vt:lpstr>例题</vt:lpstr>
      <vt:lpstr>例题</vt:lpstr>
      <vt:lpstr>例题</vt:lpstr>
      <vt:lpstr>练习</vt:lpstr>
      <vt:lpstr>3.3.3 几种典型的单词识别问题 </vt:lpstr>
      <vt:lpstr>3.3.4 状态转换图的实现  </vt:lpstr>
      <vt:lpstr>3.3.5 词法分析程序的编写</vt:lpstr>
      <vt:lpstr>数据结构与子例程</vt:lpstr>
      <vt:lpstr>图3.15的状态转换图的实现算法</vt:lpstr>
      <vt:lpstr>PowerPoint 演示文稿</vt:lpstr>
      <vt:lpstr>PowerPoint 演示文稿</vt:lpstr>
      <vt:lpstr>需要说明的问题</vt:lpstr>
      <vt:lpstr>3.4 词法分析程序的自动生成</vt:lpstr>
      <vt:lpstr>3.4.1 Lex源程序</vt:lpstr>
      <vt:lpstr>3.4.1 Lex源程序</vt:lpstr>
      <vt:lpstr>PowerPoint 演示文稿</vt:lpstr>
      <vt:lpstr>PowerPoint 演示文稿</vt:lpstr>
      <vt:lpstr>PowerPoint 演示文稿</vt:lpstr>
      <vt:lpstr>PowerPoint 演示文稿</vt:lpstr>
      <vt:lpstr>PowerPoint 演示文稿</vt:lpstr>
      <vt:lpstr>本章小结</vt:lpstr>
      <vt:lpstr>本章小结</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 词法分析</dc:title>
  <dc:subject/>
  <dc:creator>Howdy</dc:creator>
  <cp:keywords/>
  <dc:description/>
  <cp:lastModifiedBy>dell5</cp:lastModifiedBy>
  <cp:revision>152</cp:revision>
  <dcterms:created xsi:type="dcterms:W3CDTF">2017-04-05T01:44:28Z</dcterms:created>
  <dcterms:modified xsi:type="dcterms:W3CDTF">2024-04-12T07:58:05Z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