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3" r:id="rId3"/>
    <p:sldId id="492" r:id="rId5"/>
    <p:sldId id="414" r:id="rId6"/>
    <p:sldId id="461" r:id="rId7"/>
    <p:sldId id="457" r:id="rId8"/>
    <p:sldId id="415" r:id="rId9"/>
    <p:sldId id="453" r:id="rId10"/>
    <p:sldId id="452" r:id="rId11"/>
    <p:sldId id="454" r:id="rId12"/>
    <p:sldId id="419" r:id="rId13"/>
    <p:sldId id="421" r:id="rId14"/>
    <p:sldId id="423" r:id="rId15"/>
    <p:sldId id="430" r:id="rId16"/>
    <p:sldId id="455" r:id="rId17"/>
    <p:sldId id="431" r:id="rId18"/>
    <p:sldId id="432" r:id="rId19"/>
    <p:sldId id="433" r:id="rId20"/>
    <p:sldId id="340" r:id="rId21"/>
    <p:sldId id="341" r:id="rId22"/>
    <p:sldId id="434" r:id="rId23"/>
    <p:sldId id="435" r:id="rId24"/>
    <p:sldId id="436" r:id="rId25"/>
    <p:sldId id="437" r:id="rId26"/>
    <p:sldId id="439" r:id="rId27"/>
    <p:sldId id="440" r:id="rId28"/>
    <p:sldId id="441" r:id="rId29"/>
    <p:sldId id="442" r:id="rId30"/>
    <p:sldId id="443" r:id="rId31"/>
    <p:sldId id="444" r:id="rId32"/>
    <p:sldId id="445" r:id="rId33"/>
    <p:sldId id="447" r:id="rId34"/>
    <p:sldId id="448" r:id="rId35"/>
    <p:sldId id="451" r:id="rId36"/>
  </p:sldIdLst>
  <p:sldSz cx="5761355" cy="3240405"/>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2"/>
  <p:cmAuthor id="2"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76AA"/>
    <a:srgbClr val="339EFF"/>
    <a:srgbClr val="3B5AF7"/>
    <a:srgbClr val="0354F7"/>
    <a:srgbClr val="000000"/>
    <a:srgbClr val="A7D5FF"/>
    <a:srgbClr val="69B8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03"/>
    <p:restoredTop sz="94625"/>
  </p:normalViewPr>
  <p:slideViewPr>
    <p:cSldViewPr showGuides="1">
      <p:cViewPr varScale="1">
        <p:scale>
          <a:sx n="185" d="100"/>
          <a:sy n="185" d="100"/>
        </p:scale>
        <p:origin x="-485" y="-72"/>
      </p:cViewPr>
      <p:guideLst>
        <p:guide orient="horz" pos="299"/>
        <p:guide pos="23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3" cy="36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aseline="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aseline="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484" name="Rectangle 4"/>
          <p:cNvSpPr>
            <a:spLocks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aseline="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baseline="0" noProof="1" dirty="0">
                <a:latin typeface="Tahoma" panose="020B0604030504040204" pitchFamily="34" charset="0"/>
                <a:ea typeface="宋体" panose="02010600030101010101" pitchFamily="2" charset="-122"/>
                <a:cs typeface="+mn-cs"/>
              </a:rPr>
            </a:fld>
            <a:endParaRPr lang="en-US" altLang="zh-CN" sz="1200" strike="noStrike" baseline="0"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22530" name="Rectangle 2"/>
          <p:cNvSpPr>
            <a:spLocks noTextEdit="1"/>
          </p:cNvSpPr>
          <p:nvPr>
            <p:ph type="sldImg"/>
          </p:nvPr>
        </p:nvSpPr>
        <p:spPr/>
      </p:sp>
      <p:sp>
        <p:nvSpPr>
          <p:cNvPr id="22531"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34818" name="Rectangle 2"/>
          <p:cNvSpPr>
            <a:spLocks noTextEdit="1"/>
          </p:cNvSpPr>
          <p:nvPr>
            <p:ph type="sldImg"/>
          </p:nvPr>
        </p:nvSpPr>
        <p:spPr/>
      </p:sp>
      <p:sp>
        <p:nvSpPr>
          <p:cNvPr id="34819"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56322" name="Rectangle 2"/>
          <p:cNvSpPr>
            <a:spLocks noTextEdit="1"/>
          </p:cNvSpPr>
          <p:nvPr>
            <p:ph type="sldImg"/>
          </p:nvPr>
        </p:nvSpPr>
        <p:spPr/>
      </p:sp>
      <p:sp>
        <p:nvSpPr>
          <p:cNvPr id="56323"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59394" name="Rectangle 2"/>
          <p:cNvSpPr>
            <a:spLocks noTextEdit="1"/>
          </p:cNvSpPr>
          <p:nvPr>
            <p:ph type="sldImg"/>
          </p:nvPr>
        </p:nvSpPr>
        <p:spPr/>
      </p:sp>
      <p:sp>
        <p:nvSpPr>
          <p:cNvPr id="59395"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61442" name="Rectangle 2"/>
          <p:cNvSpPr>
            <a:spLocks noTextEdit="1"/>
          </p:cNvSpPr>
          <p:nvPr>
            <p:ph type="sldImg"/>
          </p:nvPr>
        </p:nvSpPr>
        <p:spPr/>
      </p:sp>
      <p:sp>
        <p:nvSpPr>
          <p:cNvPr id="61443"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63490" name="Rectangle 2"/>
          <p:cNvSpPr>
            <a:spLocks noTextEdit="1"/>
          </p:cNvSpPr>
          <p:nvPr>
            <p:ph type="sldImg"/>
          </p:nvPr>
        </p:nvSpPr>
        <p:spPr/>
      </p:sp>
      <p:sp>
        <p:nvSpPr>
          <p:cNvPr id="63491"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65538" name="Rectangle 2"/>
          <p:cNvSpPr>
            <a:spLocks noTextEdit="1"/>
          </p:cNvSpPr>
          <p:nvPr>
            <p:ph type="sldImg"/>
          </p:nvPr>
        </p:nvSpPr>
        <p:spPr/>
      </p:sp>
      <p:sp>
        <p:nvSpPr>
          <p:cNvPr id="65539"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67586" name="Rectangle 2"/>
          <p:cNvSpPr>
            <a:spLocks noTextEdit="1"/>
          </p:cNvSpPr>
          <p:nvPr>
            <p:ph type="sldImg"/>
          </p:nvPr>
        </p:nvSpPr>
        <p:spPr/>
      </p:sp>
      <p:sp>
        <p:nvSpPr>
          <p:cNvPr id="6758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baseline="0" dirty="0">
                <a:latin typeface="Tahoma" panose="020B0604030504040204" pitchFamily="34" charset="0"/>
              </a:rPr>
            </a:fld>
            <a:endParaRPr lang="en-US" altLang="zh-CN" sz="1200" baseline="0" dirty="0">
              <a:latin typeface="Tahoma" panose="020B0604030504040204" pitchFamily="34" charset="0"/>
            </a:endParaRPr>
          </a:p>
        </p:txBody>
      </p:sp>
      <p:sp>
        <p:nvSpPr>
          <p:cNvPr id="69634" name="Rectangle 2"/>
          <p:cNvSpPr>
            <a:spLocks noTextEdit="1"/>
          </p:cNvSpPr>
          <p:nvPr>
            <p:ph type="sldImg"/>
          </p:nvPr>
        </p:nvSpPr>
        <p:spPr/>
      </p:sp>
      <p:sp>
        <p:nvSpPr>
          <p:cNvPr id="69635"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2051" name="组合 5"/>
          <p:cNvGrpSpPr/>
          <p:nvPr userDrawn="1"/>
        </p:nvGrpSpPr>
        <p:grpSpPr>
          <a:xfrm>
            <a:off x="0" y="0"/>
            <a:ext cx="5761038" cy="3240088"/>
            <a:chOff x="-318" y="-953"/>
            <a:chExt cx="12192000" cy="6858953"/>
          </a:xfrm>
        </p:grpSpPr>
        <p:grpSp>
          <p:nvGrpSpPr>
            <p:cNvPr id="2052" name="组合 3"/>
            <p:cNvGrpSpPr/>
            <p:nvPr userDrawn="1"/>
          </p:nvGrpSpPr>
          <p:grpSpPr>
            <a:xfrm>
              <a:off x="-318" y="635"/>
              <a:ext cx="12192000" cy="6857365"/>
              <a:chOff x="-318" y="635"/>
              <a:chExt cx="12192000" cy="6857365"/>
            </a:xfrm>
          </p:grpSpPr>
          <p:grpSp>
            <p:nvGrpSpPr>
              <p:cNvPr id="2053" name="组合 10"/>
              <p:cNvGrpSpPr/>
              <p:nvPr userDrawn="1"/>
            </p:nvGrpSpPr>
            <p:grpSpPr>
              <a:xfrm>
                <a:off x="-318" y="635"/>
                <a:ext cx="12192000" cy="6857365"/>
                <a:chOff x="0" y="0"/>
                <a:chExt cx="19200" cy="10799"/>
              </a:xfrm>
            </p:grpSpPr>
            <p:sp>
              <p:nvSpPr>
                <p:cNvPr id="12" name="矩形 11"/>
                <p:cNvSpPr/>
                <p:nvPr userDrawn="1">
                  <p:custDataLst>
                    <p:tags r:id="rId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a:bodyPr>
                <a:lstStyle/>
                <a:p>
                  <a:pPr algn="ctr" fontAlgn="base">
                    <a:lnSpc>
                      <a:spcPct val="130000"/>
                    </a:lnSpc>
                  </a:pPr>
                  <a:endParaRPr lang="zh-CN" altLang="en-US" sz="850" strike="noStrike" noProof="1"/>
                </a:p>
              </p:txBody>
            </p:sp>
            <p:sp>
              <p:nvSpPr>
                <p:cNvPr id="13" name="矩形 12"/>
                <p:cNvSpPr/>
                <p:nvPr userDrawn="1">
                  <p:custDataLst>
                    <p:tags r:id="rId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a:bodyPr>
                <a:lstStyle/>
                <a:p>
                  <a:pPr algn="ctr" fontAlgn="base">
                    <a:lnSpc>
                      <a:spcPct val="130000"/>
                    </a:lnSpc>
                  </a:pPr>
                  <a:endParaRPr lang="zh-CN" altLang="en-US" sz="850" strike="noStrike" noProof="1"/>
                </a:p>
              </p:txBody>
            </p:sp>
            <p:sp>
              <p:nvSpPr>
                <p:cNvPr id="25" name="菱形 24"/>
                <p:cNvSpPr/>
                <p:nvPr userDrawn="1">
                  <p:custDataLst>
                    <p:tags r:id="rId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fontScale="45000" lnSpcReduction="20000"/>
                </a:bodyPr>
                <a:lstStyle/>
                <a:p>
                  <a:pPr algn="ctr" fontAlgn="base">
                    <a:lnSpc>
                      <a:spcPct val="150000"/>
                    </a:lnSpc>
                  </a:pPr>
                  <a:endParaRPr lang="zh-CN" altLang="en-US" sz="850" strike="noStrike" noProof="1"/>
                </a:p>
              </p:txBody>
            </p:sp>
            <p:grpSp>
              <p:nvGrpSpPr>
                <p:cNvPr id="2057" name="组合 18"/>
                <p:cNvGrpSpPr/>
                <p:nvPr userDrawn="1"/>
              </p:nvGrpSpPr>
              <p:grpSpPr>
                <a:xfrm>
                  <a:off x="16448" y="9574"/>
                  <a:ext cx="2074" cy="675"/>
                  <a:chOff x="0" y="3633950"/>
                  <a:chExt cx="1405715" cy="457699"/>
                </a:xfrm>
              </p:grpSpPr>
              <p:sp>
                <p:nvSpPr>
                  <p:cNvPr id="20" name="菱形 19"/>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fontScale="25000"/>
                  </a:bodyPr>
                  <a:lstStyle/>
                  <a:p>
                    <a:pPr algn="ctr" fontAlgn="base">
                      <a:lnSpc>
                        <a:spcPct val="150000"/>
                      </a:lnSpc>
                    </a:pPr>
                    <a:endParaRPr lang="zh-CN" altLang="en-US" sz="850" strike="noStrike" noProof="1"/>
                  </a:p>
                </p:txBody>
              </p:sp>
              <p:sp>
                <p:nvSpPr>
                  <p:cNvPr id="21" name="菱形 20"/>
                  <p:cNvSpPr/>
                  <p:nvPr userDrawn="1">
                    <p:custDataLst>
                      <p:tags r:id="rId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fontScale="25000"/>
                  </a:bodyPr>
                  <a:lstStyle/>
                  <a:p>
                    <a:pPr algn="ctr" fontAlgn="base">
                      <a:lnSpc>
                        <a:spcPct val="150000"/>
                      </a:lnSpc>
                    </a:pPr>
                    <a:endParaRPr lang="zh-CN" altLang="en-US" sz="850" strike="noStrike" noProof="1"/>
                  </a:p>
                </p:txBody>
              </p:sp>
              <p:sp>
                <p:nvSpPr>
                  <p:cNvPr id="22" name="菱形 21"/>
                  <p:cNvSpPr/>
                  <p:nvPr userDrawn="1">
                    <p:custDataLst>
                      <p:tags r:id="rId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fontScale="25000"/>
                  </a:bodyPr>
                  <a:lstStyle/>
                  <a:p>
                    <a:pPr algn="ctr" fontAlgn="base">
                      <a:lnSpc>
                        <a:spcPct val="150000"/>
                      </a:lnSpc>
                    </a:pPr>
                    <a:endParaRPr lang="zh-CN" altLang="en-US" sz="850" strike="noStrike" noProof="1"/>
                  </a:p>
                </p:txBody>
              </p:sp>
            </p:grpSp>
          </p:grpSp>
          <p:sp>
            <p:nvSpPr>
              <p:cNvPr id="8"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a:bodyPr>
              <a:lstStyle/>
              <a:p>
                <a:pPr algn="ctr" fontAlgn="base">
                  <a:lnSpc>
                    <a:spcPct val="130000"/>
                  </a:lnSpc>
                </a:pPr>
                <a:endParaRPr lang="zh-CN" altLang="en-US" sz="850" strike="noStrike" noProof="1"/>
              </a:p>
            </p:txBody>
          </p:sp>
        </p:grpSp>
        <p:sp>
          <p:nvSpPr>
            <p:cNvPr id="10" name="五边形 4"/>
            <p:cNvSpPr/>
            <p:nvPr userDrawn="1">
              <p:custDataLst>
                <p:tags r:id="rId9"/>
              </p:custDataLst>
            </p:nvPr>
          </p:nvSpPr>
          <p:spPr>
            <a:xfrm rot="5400000">
              <a:off x="5432422" y="-160016"/>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a:bodyPr>
            <a:lstStyle/>
            <a:p>
              <a:pPr algn="ctr" fontAlgn="base">
                <a:lnSpc>
                  <a:spcPct val="130000"/>
                </a:lnSpc>
              </a:pPr>
              <a:endParaRPr lang="zh-CN" altLang="en-US" sz="850" strike="noStrike" noProof="1"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2524" tIns="22112" rIns="42524" bIns="22112" rtlCol="0" anchor="ctr">
              <a:normAutofit/>
            </a:bodyPr>
            <a:lstStyle/>
            <a:p>
              <a:pPr algn="ctr" fontAlgn="base">
                <a:lnSpc>
                  <a:spcPct val="130000"/>
                </a:lnSpc>
              </a:pPr>
              <a:endParaRPr lang="zh-CN" altLang="en-US" sz="850" strike="noStrike" noProof="1"/>
            </a:p>
          </p:txBody>
        </p:sp>
      </p:grpSp>
      <p:sp>
        <p:nvSpPr>
          <p:cNvPr id="5" name="文本占位符 4"/>
          <p:cNvSpPr>
            <a:spLocks noGrp="1"/>
          </p:cNvSpPr>
          <p:nvPr>
            <p:ph type="body" sz="quarter" idx="13" hasCustomPrompt="1"/>
          </p:nvPr>
        </p:nvSpPr>
        <p:spPr>
          <a:xfrm>
            <a:off x="1572814" y="2023903"/>
            <a:ext cx="1190700" cy="229229"/>
          </a:xfrm>
        </p:spPr>
        <p:txBody>
          <a:bodyPr lIns="90000" tIns="46800" rIns="90000" bIns="46800" anchor="ctr" anchorCtr="0">
            <a:normAutofit/>
          </a:bodyPr>
          <a:lstStyle>
            <a:lvl1pPr marL="0" indent="0" algn="r">
              <a:lnSpc>
                <a:spcPct val="130000"/>
              </a:lnSpc>
              <a:spcAft>
                <a:spcPts val="0"/>
              </a:spcAft>
              <a:buNone/>
              <a:defRPr sz="850" baseline="0">
                <a:solidFill>
                  <a:schemeClr val="tx1">
                    <a:lumMod val="85000"/>
                    <a:lumOff val="15000"/>
                  </a:schemeClr>
                </a:solidFill>
              </a:defRPr>
            </a:lvl1pPr>
          </a:lstStyle>
          <a:p>
            <a:pPr lvl="0" fontAlgn="auto"/>
            <a:r>
              <a:rPr lang="zh-CN" altLang="en-US" sz="850" strike="noStrike" noProof="1" dirty="0"/>
              <a:t>单击此处编辑文本</a:t>
            </a:r>
            <a:endParaRPr lang="zh-CN" altLang="en-US" strike="noStrike" noProof="1" dirty="0"/>
          </a:p>
        </p:txBody>
      </p:sp>
      <p:sp>
        <p:nvSpPr>
          <p:cNvPr id="2" name="标题 1"/>
          <p:cNvSpPr>
            <a:spLocks noGrp="1"/>
          </p:cNvSpPr>
          <p:nvPr>
            <p:ph type="ctrTitle" hasCustomPrompt="1"/>
          </p:nvPr>
        </p:nvSpPr>
        <p:spPr>
          <a:xfrm>
            <a:off x="1225520" y="1015425"/>
            <a:ext cx="3310314" cy="635265"/>
          </a:xfrm>
        </p:spPr>
        <p:txBody>
          <a:bodyPr lIns="90000" tIns="46800" rIns="90000" bIns="0" anchor="b" anchorCtr="0">
            <a:normAutofit/>
          </a:bodyPr>
          <a:lstStyle>
            <a:lvl1pPr algn="ctr">
              <a:defRPr sz="3120" spc="600" baseline="0">
                <a:solidFill>
                  <a:schemeClr val="tx1">
                    <a:lumMod val="85000"/>
                    <a:lumOff val="15000"/>
                  </a:schemeClr>
                </a:solidFill>
                <a:ea typeface="汉仪旗黑-85S" pitchFamily="18" charset="-122"/>
              </a:defRPr>
            </a:lvl1pPr>
          </a:lstStyle>
          <a:p>
            <a:pPr fontAlgn="auto"/>
            <a:r>
              <a:rPr lang="zh-CN" altLang="en-US" sz="3120" strike="noStrike" noProof="1" dirty="0"/>
              <a:t>编辑标题</a:t>
            </a:r>
            <a:endParaRPr lang="zh-CN" altLang="en-US" strike="noStrike" noProof="1" dirty="0"/>
          </a:p>
        </p:txBody>
      </p:sp>
      <p:sp>
        <p:nvSpPr>
          <p:cNvPr id="3" name="副标题 2"/>
          <p:cNvSpPr>
            <a:spLocks noGrp="1"/>
          </p:cNvSpPr>
          <p:nvPr>
            <p:ph type="subTitle" idx="1" hasCustomPrompt="1"/>
          </p:nvPr>
        </p:nvSpPr>
        <p:spPr>
          <a:xfrm>
            <a:off x="1225371" y="1679010"/>
            <a:ext cx="3310014" cy="229229"/>
          </a:xfrm>
        </p:spPr>
        <p:txBody>
          <a:bodyPr lIns="90000" tIns="0" rIns="90000" bIns="46800" anchor="t" anchorCtr="0">
            <a:normAutofit/>
          </a:bodyPr>
          <a:lstStyle>
            <a:lvl1pPr marL="0" indent="0" algn="ctr" eaLnBrk="1" fontAlgn="auto" latinLnBrk="0" hangingPunct="1">
              <a:lnSpc>
                <a:spcPct val="100000"/>
              </a:lnSpc>
              <a:buNone/>
              <a:defRPr sz="1135" u="none" strike="noStrike" kern="1200" cap="none" spc="200" normalizeH="0" baseline="0">
                <a:solidFill>
                  <a:schemeClr val="tx1">
                    <a:lumMod val="85000"/>
                    <a:lumOff val="15000"/>
                  </a:schemeClr>
                </a:solidFill>
                <a:uFillTx/>
              </a:defRPr>
            </a:lvl1pPr>
            <a:lvl2pPr marL="215900" indent="0" algn="ctr">
              <a:buNone/>
              <a:defRPr sz="945"/>
            </a:lvl2pPr>
            <a:lvl3pPr marL="431800" indent="0" algn="ctr">
              <a:buNone/>
              <a:defRPr sz="850"/>
            </a:lvl3pPr>
            <a:lvl4pPr marL="648335" indent="0" algn="ctr">
              <a:buNone/>
              <a:defRPr sz="755"/>
            </a:lvl4pPr>
            <a:lvl5pPr marL="864235" indent="0" algn="ctr">
              <a:buNone/>
              <a:defRPr sz="755"/>
            </a:lvl5pPr>
            <a:lvl6pPr marL="1080135" indent="0" algn="ctr">
              <a:buNone/>
              <a:defRPr sz="755"/>
            </a:lvl6pPr>
            <a:lvl7pPr marL="1296035" indent="0" algn="ctr">
              <a:buNone/>
              <a:defRPr sz="755"/>
            </a:lvl7pPr>
            <a:lvl8pPr marL="1511935" indent="0" algn="ctr">
              <a:buNone/>
              <a:defRPr sz="755"/>
            </a:lvl8pPr>
            <a:lvl9pPr marL="1728470" indent="0" algn="ctr">
              <a:buNone/>
              <a:defRPr sz="755"/>
            </a:lvl9pPr>
          </a:lstStyle>
          <a:p>
            <a:pPr fontAlgn="auto"/>
            <a:r>
              <a:rPr lang="zh-CN" altLang="en-US" sz="1135" strike="noStrike" noProof="1" dirty="0"/>
              <a:t>单击此处编辑副标题</a:t>
            </a:r>
            <a:endParaRPr lang="zh-CN" altLang="en-US" strike="noStrike" noProof="1" dirty="0"/>
          </a:p>
        </p:txBody>
      </p:sp>
      <p:sp>
        <p:nvSpPr>
          <p:cNvPr id="14" name="文本占位符 13"/>
          <p:cNvSpPr>
            <a:spLocks noGrp="1"/>
          </p:cNvSpPr>
          <p:nvPr>
            <p:ph type="body" sz="quarter" idx="14" hasCustomPrompt="1"/>
          </p:nvPr>
        </p:nvSpPr>
        <p:spPr>
          <a:xfrm>
            <a:off x="2973125" y="2025439"/>
            <a:ext cx="1190700" cy="226157"/>
          </a:xfrm>
        </p:spPr>
        <p:txBody>
          <a:bodyPr lIns="90000" tIns="46800" rIns="90000" bIns="46800" anchor="ctr" anchorCtr="0">
            <a:normAutofit/>
          </a:bodyPr>
          <a:lstStyle>
            <a:lvl1pPr marL="0" marR="0" indent="0" algn="l" defTabSz="914400" rtl="0" eaLnBrk="1" fontAlgn="auto" latinLnBrk="0" hangingPunct="1">
              <a:lnSpc>
                <a:spcPct val="130000"/>
              </a:lnSpc>
              <a:spcBef>
                <a:spcPct val="0"/>
              </a:spcBef>
              <a:spcAft>
                <a:spcPts val="0"/>
              </a:spcAft>
              <a:buClrTx/>
              <a:buSzTx/>
              <a:buFont typeface="Arial" panose="020B0604020202020204" pitchFamily="34" charset="0"/>
              <a:buNone/>
              <a:defRPr sz="850"/>
            </a:lvl1pPr>
            <a:lvl2pPr marL="2159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850" strike="noStrike" noProof="1" dirty="0"/>
              <a:t>单击此处编辑文本</a:t>
            </a:r>
            <a:endParaRPr lang="zh-CN" altLang="en-US" strike="noStrike" noProof="1" dirty="0"/>
          </a:p>
        </p:txBody>
      </p:sp>
      <p:sp>
        <p:nvSpPr>
          <p:cNvPr id="16" name="日期占位符 15"/>
          <p:cNvSpPr>
            <a:spLocks noGrp="1"/>
          </p:cNvSpPr>
          <p:nvPr>
            <p:ph type="dt" sz="half" idx="10"/>
            <p:custDataLst>
              <p:tags r:id="rId11"/>
            </p:custDataLst>
          </p:nvPr>
        </p:nvSpPr>
        <p:spPr>
          <a:xfrm>
            <a:off x="415925" y="3000375"/>
            <a:ext cx="1276350" cy="149225"/>
          </a:xfrm>
          <a:prstGeom prst="rect">
            <a:avLst/>
          </a:prstGeom>
        </p:spPr>
        <p:txBody>
          <a:bodyPr vert="horz" lIns="91440" tIns="45720" rIns="91440" bIns="45720" rtlCol="0" anchor="ctr">
            <a:normAutofit/>
          </a:body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7" name="页脚占位符 16"/>
          <p:cNvSpPr>
            <a:spLocks noGrp="1"/>
          </p:cNvSpPr>
          <p:nvPr>
            <p:ph type="ftr" sz="quarter" idx="11"/>
            <p:custDataLst>
              <p:tags r:id="rId12"/>
            </p:custDataLst>
          </p:nvPr>
        </p:nvSpPr>
        <p:spPr>
          <a:xfrm>
            <a:off x="1944688" y="3000375"/>
            <a:ext cx="1871663" cy="1492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18" name="灯片编号占位符 17"/>
          <p:cNvSpPr>
            <a:spLocks noGrp="1"/>
          </p:cNvSpPr>
          <p:nvPr>
            <p:ph type="sldNum" sz="quarter" idx="12"/>
            <p:custDataLst>
              <p:tags r:id="rId13"/>
            </p:custDataLst>
          </p:nvPr>
        </p:nvSpPr>
        <p:spPr>
          <a:xfrm>
            <a:off x="4068763" y="3000375"/>
            <a:ext cx="1276350" cy="149225"/>
          </a:xfrm>
          <a:prstGeom prst="rect">
            <a:avLst/>
          </a:prstGeom>
        </p:spPr>
        <p:txBody>
          <a:bodyPr vert="horz" lIns="91440" tIns="45720" rIns="91440" bIns="45720" rtlCol="0" anchor="ctr">
            <a:normAutofit/>
          </a:body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1267" name="组合 5"/>
          <p:cNvGrpSpPr/>
          <p:nvPr userDrawn="1"/>
        </p:nvGrpSpPr>
        <p:grpSpPr>
          <a:xfrm>
            <a:off x="122238" y="134938"/>
            <a:ext cx="5595937" cy="3044825"/>
            <a:chOff x="257176" y="284361"/>
            <a:chExt cx="11842224" cy="6446131"/>
          </a:xfrm>
        </p:grpSpPr>
        <p:sp>
          <p:nvSpPr>
            <p:cNvPr id="8" name="矩形 7"/>
            <p:cNvSpPr/>
            <p:nvPr userDrawn="1">
              <p:custDataLst>
                <p:tags r:id="rId2"/>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fontAlgn="base"/>
              <a:endParaRPr lang="en-US" altLang="zh-CN" sz="850" strike="noStrike" noProof="1" dirty="0">
                <a:sym typeface="+mn-ea"/>
              </a:endParaRPr>
            </a:p>
          </p:txBody>
        </p:sp>
        <p:grpSp>
          <p:nvGrpSpPr>
            <p:cNvPr id="11269" name="组合 8"/>
            <p:cNvGrpSpPr/>
            <p:nvPr userDrawn="1"/>
          </p:nvGrpSpPr>
          <p:grpSpPr>
            <a:xfrm>
              <a:off x="11148545" y="6413693"/>
              <a:ext cx="950855" cy="316799"/>
              <a:chOff x="0" y="3623101"/>
              <a:chExt cx="1405715" cy="468548"/>
            </a:xfrm>
          </p:grpSpPr>
          <p:sp>
            <p:nvSpPr>
              <p:cNvPr id="11" name="菱形 10"/>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2" name="菱形 11"/>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3" name="菱形 12"/>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0" name="五边形 4"/>
            <p:cNvSpPr/>
            <p:nvPr userDrawn="1">
              <p:custDataLst>
                <p:tags r:id="rId6"/>
              </p:custDataLst>
            </p:nvPr>
          </p:nvSpPr>
          <p:spPr>
            <a:xfrm rot="5400000">
              <a:off x="660599" y="231852"/>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grpSp>
      <p:sp>
        <p:nvSpPr>
          <p:cNvPr id="7" name="内容占位符 6"/>
          <p:cNvSpPr>
            <a:spLocks noGrp="1"/>
          </p:cNvSpPr>
          <p:nvPr>
            <p:ph sz="quarter" idx="13"/>
          </p:nvPr>
        </p:nvSpPr>
        <p:spPr>
          <a:xfrm>
            <a:off x="316859" y="450060"/>
            <a:ext cx="5127682" cy="2546259"/>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9"/>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2291" name="组合 20"/>
          <p:cNvGrpSpPr/>
          <p:nvPr userDrawn="1"/>
        </p:nvGrpSpPr>
        <p:grpSpPr>
          <a:xfrm>
            <a:off x="0" y="0"/>
            <a:ext cx="5761038" cy="3240088"/>
            <a:chOff x="-318" y="-953"/>
            <a:chExt cx="12192000" cy="6858953"/>
          </a:xfrm>
        </p:grpSpPr>
        <p:grpSp>
          <p:nvGrpSpPr>
            <p:cNvPr id="12292" name="组合 21"/>
            <p:cNvGrpSpPr/>
            <p:nvPr userDrawn="1"/>
          </p:nvGrpSpPr>
          <p:grpSpPr>
            <a:xfrm>
              <a:off x="-318" y="635"/>
              <a:ext cx="12192000" cy="6857365"/>
              <a:chOff x="-318" y="635"/>
              <a:chExt cx="12192000" cy="6857365"/>
            </a:xfrm>
          </p:grpSpPr>
          <p:grpSp>
            <p:nvGrpSpPr>
              <p:cNvPr id="12293" name="组合 24"/>
              <p:cNvGrpSpPr/>
              <p:nvPr userDrawn="1"/>
            </p:nvGrpSpPr>
            <p:grpSpPr>
              <a:xfrm>
                <a:off x="-318" y="635"/>
                <a:ext cx="12192000" cy="6857365"/>
                <a:chOff x="0" y="0"/>
                <a:chExt cx="19200" cy="10799"/>
              </a:xfrm>
            </p:grpSpPr>
            <p:sp>
              <p:nvSpPr>
                <p:cNvPr id="27" name="矩形 26"/>
                <p:cNvSpPr/>
                <p:nvPr userDrawn="1">
                  <p:custDataLst>
                    <p:tags r:id="rId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8" name="矩形 27"/>
                <p:cNvSpPr/>
                <p:nvPr userDrawn="1">
                  <p:custDataLst>
                    <p:tags r:id="rId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9" name="菱形 28"/>
                <p:cNvSpPr/>
                <p:nvPr userDrawn="1">
                  <p:custDataLst>
                    <p:tags r:id="rId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nvGrpSpPr>
                <p:cNvPr id="12297" name="组合 29"/>
                <p:cNvGrpSpPr/>
                <p:nvPr userDrawn="1"/>
              </p:nvGrpSpPr>
              <p:grpSpPr>
                <a:xfrm>
                  <a:off x="16448" y="9574"/>
                  <a:ext cx="2074" cy="675"/>
                  <a:chOff x="0" y="3633950"/>
                  <a:chExt cx="1405715" cy="457699"/>
                </a:xfrm>
              </p:grpSpPr>
              <p:sp>
                <p:nvSpPr>
                  <p:cNvPr id="31" name="菱形 3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32" name="菱形 31"/>
                  <p:cNvSpPr/>
                  <p:nvPr userDrawn="1">
                    <p:custDataLst>
                      <p:tags r:id="rId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33" name="菱形 32"/>
                  <p:cNvSpPr/>
                  <p:nvPr userDrawn="1">
                    <p:custDataLst>
                      <p:tags r:id="rId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grpSp>
          <p:sp>
            <p:nvSpPr>
              <p:cNvPr id="2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3" name="五边形 4"/>
            <p:cNvSpPr/>
            <p:nvPr userDrawn="1">
              <p:custDataLst>
                <p:tags r:id="rId9"/>
              </p:custDataLst>
            </p:nvPr>
          </p:nvSpPr>
          <p:spPr>
            <a:xfrm rot="5400000">
              <a:off x="5432422" y="-160016"/>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24"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 name="标题 1"/>
          <p:cNvSpPr>
            <a:spLocks noGrp="1"/>
          </p:cNvSpPr>
          <p:nvPr>
            <p:ph type="title" hasCustomPrompt="1"/>
          </p:nvPr>
        </p:nvSpPr>
        <p:spPr>
          <a:xfrm>
            <a:off x="1225521" y="945119"/>
            <a:ext cx="3310314" cy="704652"/>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416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itchFamily="18" charset="-122"/>
                <a:cs typeface="+mj-cs"/>
                <a:sym typeface="+mn-ea"/>
              </a:defRPr>
            </a:lvl1pPr>
          </a:lstStyle>
          <a:p>
            <a:pPr lvl="0" fontAlgn="auto"/>
            <a:r>
              <a:rPr sz="4160" strike="noStrike" noProof="1" dirty="0">
                <a:sym typeface="+mn-ea"/>
              </a:rPr>
              <a:t>编辑标题</a:t>
            </a:r>
            <a:endParaRPr strike="noStrike" noProof="1" dirty="0">
              <a:sym typeface="+mn-ea"/>
            </a:endParaRPr>
          </a:p>
        </p:txBody>
      </p:sp>
      <p:sp>
        <p:nvSpPr>
          <p:cNvPr id="10" name="文本占位符 9"/>
          <p:cNvSpPr>
            <a:spLocks noGrp="1"/>
          </p:cNvSpPr>
          <p:nvPr>
            <p:ph type="body" sz="quarter" idx="13" hasCustomPrompt="1"/>
          </p:nvPr>
        </p:nvSpPr>
        <p:spPr>
          <a:xfrm>
            <a:off x="2353282" y="1927750"/>
            <a:ext cx="1054790" cy="227390"/>
          </a:xfrm>
        </p:spPr>
        <p:txBody>
          <a:bodyPr lIns="90000" tIns="0" rIns="90000" bIns="46800" anchor="ctr" anchorCtr="0">
            <a:normAutofit/>
          </a:bodyPr>
          <a:lstStyle>
            <a:lvl1pPr marL="0" indent="0" algn="ctr">
              <a:buNone/>
              <a:defRPr sz="945" baseline="0">
                <a:latin typeface="Arial" panose="020B0604020202020204" pitchFamily="34" charset="0"/>
              </a:defRPr>
            </a:lvl1pPr>
            <a:lvl2pPr marL="215900" indent="0">
              <a:buNone/>
              <a:defRPr/>
            </a:lvl2pPr>
          </a:lstStyle>
          <a:p>
            <a:pPr lvl="0" fontAlgn="auto"/>
            <a:r>
              <a:rPr lang="zh-CN" altLang="en-US" sz="945" strike="noStrike" noProof="1" dirty="0"/>
              <a:t>编辑文本</a:t>
            </a:r>
            <a:endParaRPr lang="zh-CN" altLang="en-US" strike="noStrike" noProof="1" dirty="0"/>
          </a:p>
        </p:txBody>
      </p:sp>
      <p:sp>
        <p:nvSpPr>
          <p:cNvPr id="12" name="文本占位符 11"/>
          <p:cNvSpPr>
            <a:spLocks noGrp="1"/>
          </p:cNvSpPr>
          <p:nvPr>
            <p:ph type="body" sz="quarter" idx="14" hasCustomPrompt="1"/>
          </p:nvPr>
        </p:nvSpPr>
        <p:spPr>
          <a:xfrm>
            <a:off x="1225520" y="1672433"/>
            <a:ext cx="3310314" cy="227390"/>
          </a:xfrm>
        </p:spPr>
        <p:txBody>
          <a:bodyPr lIns="90000" tIns="0" rIns="90000" bIns="46800" anchor="t" anchorCtr="0">
            <a:normAutofit/>
          </a:bodyPr>
          <a:lstStyle>
            <a:lvl1pPr marL="0" indent="0" algn="ctr">
              <a:buNone/>
              <a:defRPr sz="1135" baseline="0">
                <a:latin typeface="Arial" panose="020B0604020202020204" pitchFamily="34" charset="0"/>
              </a:defRPr>
            </a:lvl1pPr>
            <a:lvl2pPr marL="215900" indent="0">
              <a:buNone/>
              <a:defRPr/>
            </a:lvl2pPr>
          </a:lstStyle>
          <a:p>
            <a:pPr lvl="0" fontAlgn="auto"/>
            <a:r>
              <a:rPr lang="zh-CN" altLang="en-US" sz="1135" strike="noStrike" noProof="1" dirty="0"/>
              <a:t>单击此处编辑文本</a:t>
            </a:r>
            <a:endParaRPr lang="zh-CN" altLang="en-US" strike="noStrike" noProof="1" dirty="0"/>
          </a:p>
        </p:txBody>
      </p:sp>
      <p:sp>
        <p:nvSpPr>
          <p:cNvPr id="3" name="日期占位符 2"/>
          <p:cNvSpPr>
            <a:spLocks noGrp="1"/>
          </p:cNvSpPr>
          <p:nvPr>
            <p:ph type="dt" sz="half" idx="10"/>
            <p:custDataLst>
              <p:tags r:id="rId11"/>
            </p:custDataLst>
          </p:nvPr>
        </p:nvSpPr>
        <p:spPr>
          <a:xfrm>
            <a:off x="415925" y="3000375"/>
            <a:ext cx="1276350" cy="149225"/>
          </a:xfrm>
          <a:prstGeom prst="rect">
            <a:avLst/>
          </a:prstGeom>
        </p:spPr>
        <p:txBody>
          <a:bodyPr vert="horz" lIns="91440" tIns="45720" rIns="91440" bIns="45720" rtlCol="0" anchor="ctr">
            <a:normAutofit/>
          </a:body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12"/>
            </p:custDataLst>
          </p:nvPr>
        </p:nvSpPr>
        <p:spPr>
          <a:xfrm>
            <a:off x="1944688" y="3000375"/>
            <a:ext cx="1871663" cy="1492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3"/>
            </p:custDataLst>
          </p:nvPr>
        </p:nvSpPr>
        <p:spPr>
          <a:xfrm>
            <a:off x="4068763" y="3000375"/>
            <a:ext cx="1276350" cy="149225"/>
          </a:xfrm>
          <a:prstGeom prst="rect">
            <a:avLst/>
          </a:prstGeom>
        </p:spPr>
        <p:txBody>
          <a:bodyPr vert="horz" lIns="91440" tIns="45720" rIns="91440" bIns="45720" rtlCol="0" anchor="ctr">
            <a:normAutofit/>
          </a:body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3315" name="组合 16"/>
          <p:cNvGrpSpPr/>
          <p:nvPr userDrawn="1"/>
        </p:nvGrpSpPr>
        <p:grpSpPr>
          <a:xfrm>
            <a:off x="5481638" y="3040063"/>
            <a:ext cx="212725" cy="6985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0" name="菱形 19"/>
            <p:cNvSpPr/>
            <p:nvPr userDrawn="1">
              <p:custDataLst>
                <p:tags r:id="rId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1" name="菱形 20"/>
            <p:cNvSpPr/>
            <p:nvPr userDrawn="1">
              <p:custDataLst>
                <p:tags r:id="rId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6" name="五边形 4"/>
          <p:cNvSpPr/>
          <p:nvPr userDrawn="1">
            <p:custDataLst>
              <p:tags r:id="rId5"/>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7" name="标题 6"/>
          <p:cNvSpPr>
            <a:spLocks noGrp="1"/>
          </p:cNvSpPr>
          <p:nvPr>
            <p:ph type="title"/>
          </p:nvPr>
        </p:nvSpPr>
        <p:spPr>
          <a:xfrm>
            <a:off x="316837" y="209426"/>
            <a:ext cx="5127682" cy="208828"/>
          </a:xfrm>
        </p:spPr>
        <p:txBody>
          <a:bodyPr/>
          <a:lstStyle/>
          <a:p>
            <a:pPr fontAlgn="auto"/>
            <a:r>
              <a:rPr lang="zh-CN" altLang="en-US" sz="1135" strike="noStrike" noProof="1"/>
              <a:t>单击此处编辑母版标题样式</a:t>
            </a:r>
            <a:endParaRPr lang="zh-CN" altLang="en-US" strike="noStrike" noProof="1"/>
          </a:p>
        </p:txBody>
      </p:sp>
      <p:sp>
        <p:nvSpPr>
          <p:cNvPr id="3" name="日期占位符 2"/>
          <p:cNvSpPr>
            <a:spLocks noGrp="1"/>
          </p:cNvSpPr>
          <p:nvPr userDrawn="1">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userDrawn="1">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5" name="灯片编号占位符 4"/>
          <p:cNvSpPr>
            <a:spLocks noGrp="1"/>
          </p:cNvSpPr>
          <p:nvPr userDrawn="1">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2"/>
            </p:custDataLst>
          </p:nvPr>
        </p:nvSpPr>
        <p:spPr>
          <a:xfrm>
            <a:off x="122238" y="134938"/>
            <a:ext cx="5518150" cy="297497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fontAlgn="base"/>
            <a:endParaRPr lang="en-US" altLang="zh-CN" sz="850" strike="noStrike" noProof="1" dirty="0">
              <a:sym typeface="+mn-ea"/>
            </a:endParaRPr>
          </a:p>
        </p:txBody>
      </p:sp>
      <p:grpSp>
        <p:nvGrpSpPr>
          <p:cNvPr id="14340" name="组合 24"/>
          <p:cNvGrpSpPr/>
          <p:nvPr userDrawn="1"/>
        </p:nvGrpSpPr>
        <p:grpSpPr>
          <a:xfrm>
            <a:off x="5268913" y="3030538"/>
            <a:ext cx="449262" cy="149225"/>
            <a:chOff x="0" y="3623101"/>
            <a:chExt cx="1405715" cy="468548"/>
          </a:xfrm>
        </p:grpSpPr>
        <p:sp>
          <p:nvSpPr>
            <p:cNvPr id="27" name="菱形 26"/>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8" name="菱形 27"/>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9" name="菱形 28"/>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6" name="五边形 4"/>
          <p:cNvSpPr/>
          <p:nvPr userDrawn="1">
            <p:custDataLst>
              <p:tags r:id="rId6"/>
            </p:custDataLst>
          </p:nvPr>
        </p:nvSpPr>
        <p:spPr>
          <a:xfrm rot="5400000">
            <a:off x="286544" y="134144"/>
            <a:ext cx="207963"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2" name="标题 1"/>
          <p:cNvSpPr>
            <a:spLocks noGrp="1"/>
          </p:cNvSpPr>
          <p:nvPr userDrawn="1">
            <p:ph type="title" hasCustomPrompt="1"/>
          </p:nvPr>
        </p:nvSpPr>
        <p:spPr>
          <a:xfrm>
            <a:off x="605873" y="590247"/>
            <a:ext cx="4548474" cy="341901"/>
          </a:xfrm>
        </p:spPr>
        <p:txBody>
          <a:bodyPr lIns="90000" tIns="46800" rIns="90000" bIns="46800" anchor="ctr">
            <a:normAutofit/>
          </a:bodyPr>
          <a:lstStyle>
            <a:lvl1pPr marL="0" indent="0">
              <a:buFont typeface="Arial" panose="020B0604020202020204" pitchFamily="34" charset="0"/>
              <a:buNone/>
              <a:defRPr sz="151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z="1510" strike="noStrike" noProof="1" dirty="0"/>
              <a:t>单击此处编辑标题</a:t>
            </a:r>
            <a:endParaRPr lang="zh-CN" altLang="en-US" strike="noStrike" noProof="1" dirty="0"/>
          </a:p>
        </p:txBody>
      </p:sp>
      <p:sp>
        <p:nvSpPr>
          <p:cNvPr id="7" name="内容占位符 6"/>
          <p:cNvSpPr>
            <a:spLocks noGrp="1"/>
          </p:cNvSpPr>
          <p:nvPr userDrawn="1">
            <p:ph sz="quarter" idx="13"/>
          </p:nvPr>
        </p:nvSpPr>
        <p:spPr>
          <a:xfrm>
            <a:off x="605643" y="1022301"/>
            <a:ext cx="4548569" cy="162785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2159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431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6483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8642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3" name="日期占位符 2"/>
          <p:cNvSpPr>
            <a:spLocks noGrp="1"/>
          </p:cNvSpPr>
          <p:nvPr userDrawn="1">
            <p:ph type="dt" sz="half" idx="10"/>
            <p:custDataLst>
              <p:tags r:id="rId7"/>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4" name="页脚占位符 3"/>
          <p:cNvSpPr>
            <a:spLocks noGrp="1"/>
          </p:cNvSpPr>
          <p:nvPr userDrawn="1">
            <p:ph type="ftr" sz="quarter" idx="11"/>
            <p:custDataLst>
              <p:tags r:id="rId8"/>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5" name="灯片编号占位符 4"/>
          <p:cNvSpPr>
            <a:spLocks noGrp="1"/>
          </p:cNvSpPr>
          <p:nvPr userDrawn="1">
            <p:ph type="sldNum" sz="quarter" idx="12"/>
            <p:custDataLst>
              <p:tags r:id="rId9"/>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2279650" cy="324008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850" strike="noStrike" baseline="0" noProof="1"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15364" name="组合 15"/>
          <p:cNvGrpSpPr/>
          <p:nvPr userDrawn="1"/>
        </p:nvGrpSpPr>
        <p:grpSpPr>
          <a:xfrm>
            <a:off x="5481638" y="3040063"/>
            <a:ext cx="212725" cy="69850"/>
            <a:chOff x="0" y="3623101"/>
            <a:chExt cx="1405715" cy="468548"/>
          </a:xfrm>
        </p:grpSpPr>
        <p:sp>
          <p:nvSpPr>
            <p:cNvPr id="18" name="菱形 17"/>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9" name="菱形 18"/>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2" name="菱形 21"/>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7" name="五边形 4"/>
          <p:cNvSpPr/>
          <p:nvPr userDrawn="1">
            <p:custDataLst>
              <p:tags r:id="rId6"/>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2" name="标题 1"/>
          <p:cNvSpPr>
            <a:spLocks noGrp="1"/>
          </p:cNvSpPr>
          <p:nvPr userDrawn="1">
            <p:ph type="title" hasCustomPrompt="1"/>
          </p:nvPr>
        </p:nvSpPr>
        <p:spPr>
          <a:xfrm>
            <a:off x="275696" y="297637"/>
            <a:ext cx="1871100" cy="483122"/>
          </a:xfrm>
        </p:spPr>
        <p:txBody>
          <a:bodyPr lIns="90000" tIns="46800" rIns="90000" bIns="46800" anchor="ctr">
            <a:normAutofit/>
          </a:bodyPr>
          <a:lstStyle>
            <a:lvl1pPr marL="0" indent="0">
              <a:buFont typeface="Arial" panose="020B0604020202020204" pitchFamily="34" charset="0"/>
              <a:buNone/>
              <a:defRPr sz="17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编辑标题</a:t>
            </a:r>
            <a:endParaRPr lang="zh-CN" altLang="en-US" strike="noStrike" noProof="1" dirty="0"/>
          </a:p>
        </p:txBody>
      </p:sp>
      <p:sp>
        <p:nvSpPr>
          <p:cNvPr id="7" name="文本占位符 6"/>
          <p:cNvSpPr>
            <a:spLocks noGrp="1"/>
          </p:cNvSpPr>
          <p:nvPr userDrawn="1">
            <p:ph type="body" sz="quarter" idx="13"/>
          </p:nvPr>
        </p:nvSpPr>
        <p:spPr>
          <a:xfrm>
            <a:off x="277397" y="833490"/>
            <a:ext cx="1869399" cy="19340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2159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431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6483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8642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9" name="内容占位符 8"/>
          <p:cNvSpPr>
            <a:spLocks noGrp="1"/>
          </p:cNvSpPr>
          <p:nvPr userDrawn="1">
            <p:ph sz="quarter" idx="14"/>
          </p:nvPr>
        </p:nvSpPr>
        <p:spPr>
          <a:xfrm>
            <a:off x="2410752" y="363796"/>
            <a:ext cx="3061800" cy="240405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2159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431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6483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8642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3" name="日期占位符 2"/>
          <p:cNvSpPr>
            <a:spLocks noGrp="1"/>
          </p:cNvSpPr>
          <p:nvPr userDrawn="1">
            <p:ph type="dt" sz="half" idx="10"/>
            <p:custDataLst>
              <p:tags r:id="rId7"/>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
        <p:nvSpPr>
          <p:cNvPr id="4" name="页脚占位符 3"/>
          <p:cNvSpPr>
            <a:spLocks noGrp="1"/>
          </p:cNvSpPr>
          <p:nvPr userDrawn="1">
            <p:ph type="ftr" sz="quarter" idx="11"/>
            <p:custDataLst>
              <p:tags r:id="rId8"/>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5" name="灯片编号占位符 4"/>
          <p:cNvSpPr>
            <a:spLocks noGrp="1"/>
          </p:cNvSpPr>
          <p:nvPr userDrawn="1">
            <p:ph type="sldNum" sz="quarter" idx="12"/>
            <p:custDataLst>
              <p:tags r:id="rId9"/>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5761038" cy="125888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850" strike="noStrike" baseline="0" noProof="1">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16388" name="组合 22"/>
          <p:cNvGrpSpPr/>
          <p:nvPr userDrawn="1"/>
        </p:nvGrpSpPr>
        <p:grpSpPr>
          <a:xfrm>
            <a:off x="5481638" y="3040063"/>
            <a:ext cx="212725" cy="69850"/>
            <a:chOff x="0" y="3623101"/>
            <a:chExt cx="1405715" cy="468548"/>
          </a:xfrm>
        </p:grpSpPr>
        <p:sp>
          <p:nvSpPr>
            <p:cNvPr id="25" name="菱形 24"/>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6" name="菱形 25"/>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7" name="菱形 26"/>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4" name="五边形 4"/>
          <p:cNvSpPr/>
          <p:nvPr userDrawn="1">
            <p:custDataLst>
              <p:tags r:id="rId6"/>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2" name="标题 1"/>
          <p:cNvSpPr>
            <a:spLocks noGrp="1"/>
          </p:cNvSpPr>
          <p:nvPr>
            <p:ph type="title"/>
          </p:nvPr>
        </p:nvSpPr>
        <p:spPr>
          <a:xfrm>
            <a:off x="289202" y="325750"/>
            <a:ext cx="5186921" cy="339341"/>
          </a:xfrm>
        </p:spPr>
        <p:txBody>
          <a:bodyPr lIns="90000" tIns="46800" rIns="90000" bIns="46800" anchor="ctr">
            <a:normAutofit/>
          </a:bodyPr>
          <a:lstStyle>
            <a:lvl1pPr algn="ctr">
              <a:defRPr sz="17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trike="noStrike" noProof="1" dirty="0"/>
              <a:t>单击此处编辑母版标题样式</a:t>
            </a:r>
            <a:endParaRPr lang="zh-CN" altLang="en-US" strike="noStrike" noProof="1" dirty="0"/>
          </a:p>
        </p:txBody>
      </p:sp>
      <p:sp>
        <p:nvSpPr>
          <p:cNvPr id="7" name="文本占位符 6"/>
          <p:cNvSpPr>
            <a:spLocks noGrp="1"/>
          </p:cNvSpPr>
          <p:nvPr>
            <p:ph type="body" sz="quarter" idx="13"/>
          </p:nvPr>
        </p:nvSpPr>
        <p:spPr>
          <a:xfrm>
            <a:off x="289202" y="784161"/>
            <a:ext cx="5186720" cy="39123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z="755"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289854" y="1326780"/>
            <a:ext cx="5181246" cy="1621053"/>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2376488"/>
            <a:ext cx="5761038" cy="8636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850" strike="noStrike" baseline="0" noProof="1">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17412" name="组合 20"/>
          <p:cNvGrpSpPr/>
          <p:nvPr userDrawn="1"/>
        </p:nvGrpSpPr>
        <p:grpSpPr>
          <a:xfrm>
            <a:off x="5481638" y="3040063"/>
            <a:ext cx="212725" cy="69850"/>
            <a:chOff x="0" y="3623101"/>
            <a:chExt cx="1405715" cy="468548"/>
          </a:xfrm>
        </p:grpSpPr>
        <p:sp>
          <p:nvSpPr>
            <p:cNvPr id="25" name="菱形 24"/>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6" name="菱形 25"/>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7" name="菱形 26"/>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2" name="五边形 4"/>
          <p:cNvSpPr/>
          <p:nvPr userDrawn="1">
            <p:custDataLst>
              <p:tags r:id="rId6"/>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2" name="标题 1"/>
          <p:cNvSpPr>
            <a:spLocks noGrp="1"/>
          </p:cNvSpPr>
          <p:nvPr>
            <p:ph type="title"/>
          </p:nvPr>
        </p:nvSpPr>
        <p:spPr>
          <a:xfrm>
            <a:off x="285800" y="273634"/>
            <a:ext cx="5186921" cy="309809"/>
          </a:xfrm>
        </p:spPr>
        <p:txBody>
          <a:bodyPr lIns="90000" tIns="46800" rIns="90000" bIns="46800" anchor="ctr">
            <a:normAutofit/>
          </a:bodyPr>
          <a:lstStyle>
            <a:lvl1pPr algn="ctr">
              <a:defRPr sz="151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z="1510"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285817" y="794367"/>
            <a:ext cx="5193726" cy="1517292"/>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9" name="文本占位符 8"/>
          <p:cNvSpPr>
            <a:spLocks noGrp="1"/>
          </p:cNvSpPr>
          <p:nvPr>
            <p:ph type="body" sz="quarter" idx="14"/>
          </p:nvPr>
        </p:nvSpPr>
        <p:spPr>
          <a:xfrm>
            <a:off x="280696" y="2447739"/>
            <a:ext cx="5198829" cy="477981"/>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z="755"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5761038" cy="431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850" strike="noStrike" baseline="0" noProof="1">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18436" name="组合 18"/>
          <p:cNvGrpSpPr/>
          <p:nvPr userDrawn="1"/>
        </p:nvGrpSpPr>
        <p:grpSpPr>
          <a:xfrm flipH="1">
            <a:off x="5259388" y="149225"/>
            <a:ext cx="460375" cy="146050"/>
            <a:chOff x="7177184" y="4307561"/>
            <a:chExt cx="976314" cy="307818"/>
          </a:xfrm>
        </p:grpSpPr>
        <p:sp>
          <p:nvSpPr>
            <p:cNvPr id="6" name="等腰三角形 5"/>
            <p:cNvSpPr/>
            <p:nvPr userDrawn="1">
              <p:custDataLst>
                <p:tags r:id="rId3"/>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baseline="0" noProof="1">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2" name="等腰三角形 5"/>
            <p:cNvSpPr/>
            <p:nvPr userDrawn="1">
              <p:custDataLst>
                <p:tags r:id="rId4"/>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baseline="0" noProof="1">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4" name="等腰三角形 5"/>
            <p:cNvSpPr/>
            <p:nvPr userDrawn="1">
              <p:custDataLst>
                <p:tags r:id="rId5"/>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baseline="0" noProof="1">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2" name="标题 1"/>
          <p:cNvSpPr>
            <a:spLocks noGrp="1"/>
          </p:cNvSpPr>
          <p:nvPr>
            <p:ph type="title"/>
          </p:nvPr>
        </p:nvSpPr>
        <p:spPr>
          <a:xfrm>
            <a:off x="273891" y="112266"/>
            <a:ext cx="5215841" cy="208828"/>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z="1135"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274030" y="785862"/>
            <a:ext cx="2524284" cy="1367604"/>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2159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431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6483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8642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9" name="内容占位符 8"/>
          <p:cNvSpPr>
            <a:spLocks noGrp="1"/>
          </p:cNvSpPr>
          <p:nvPr>
            <p:ph sz="quarter" idx="14"/>
          </p:nvPr>
        </p:nvSpPr>
        <p:spPr>
          <a:xfrm>
            <a:off x="2949999" y="785862"/>
            <a:ext cx="2536191" cy="1367604"/>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2159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431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6483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864235"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11" name="文本占位符 10"/>
          <p:cNvSpPr>
            <a:spLocks noGrp="1"/>
          </p:cNvSpPr>
          <p:nvPr>
            <p:ph type="body" sz="quarter" idx="15"/>
          </p:nvPr>
        </p:nvSpPr>
        <p:spPr>
          <a:xfrm>
            <a:off x="270628" y="2275938"/>
            <a:ext cx="2524284" cy="36911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z="755"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2955103" y="2274237"/>
            <a:ext cx="2536191" cy="36911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z="755"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90488" y="85725"/>
            <a:ext cx="5580063" cy="3068638"/>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baseline="0" noProof="1">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0" name="矩形 9"/>
          <p:cNvSpPr/>
          <p:nvPr userDrawn="1">
            <p:custDataLst>
              <p:tags r:id="rId3"/>
            </p:custDataLst>
          </p:nvPr>
        </p:nvSpPr>
        <p:spPr>
          <a:xfrm>
            <a:off x="0" y="466725"/>
            <a:ext cx="5761038" cy="23336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850" strike="noStrike" baseline="0" noProof="1">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2" name="五边形 4"/>
          <p:cNvSpPr/>
          <p:nvPr userDrawn="1">
            <p:custDataLst>
              <p:tags r:id="rId4"/>
            </p:custDataLst>
          </p:nvPr>
        </p:nvSpPr>
        <p:spPr>
          <a:xfrm rot="5400000">
            <a:off x="2491581" y="-794"/>
            <a:ext cx="627063" cy="7778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13" name="五边形 6"/>
          <p:cNvSpPr/>
          <p:nvPr userDrawn="1">
            <p:custDataLst>
              <p:tags r:id="rId5"/>
            </p:custDataLst>
          </p:nvPr>
        </p:nvSpPr>
        <p:spPr>
          <a:xfrm rot="16200000" flipV="1">
            <a:off x="2491581" y="2953544"/>
            <a:ext cx="287338" cy="777875"/>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2" name="标题 1"/>
          <p:cNvSpPr>
            <a:spLocks noGrp="1"/>
          </p:cNvSpPr>
          <p:nvPr userDrawn="1">
            <p:ph type="title" hasCustomPrompt="1"/>
          </p:nvPr>
        </p:nvSpPr>
        <p:spPr>
          <a:xfrm>
            <a:off x="719840" y="859307"/>
            <a:ext cx="4320540" cy="901228"/>
          </a:xfrm>
        </p:spPr>
        <p:txBody>
          <a:bodyPr lIns="90000" tIns="46800" rIns="90000" bIns="46800" anchor="b">
            <a:normAutofit/>
          </a:bodyPr>
          <a:lstStyle>
            <a:lvl1pPr marL="0" indent="0" algn="ctr">
              <a:buFont typeface="Arial" panose="020B0604020202020204" pitchFamily="34" charset="0"/>
              <a:buNone/>
              <a:defRPr sz="2835"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auto"/>
            <a:r>
              <a:rPr lang="zh-CN" altLang="en-US" sz="2835" strike="noStrike" noProof="1" dirty="0"/>
              <a:t>单击此处编辑标题</a:t>
            </a:r>
            <a:endParaRPr lang="zh-CN" altLang="en-US" strike="noStrike" noProof="1" dirty="0"/>
          </a:p>
        </p:txBody>
      </p:sp>
      <p:sp>
        <p:nvSpPr>
          <p:cNvPr id="7" name="文本占位符 6"/>
          <p:cNvSpPr>
            <a:spLocks noGrp="1"/>
          </p:cNvSpPr>
          <p:nvPr userDrawn="1">
            <p:ph type="body" sz="quarter" idx="13"/>
          </p:nvPr>
        </p:nvSpPr>
        <p:spPr>
          <a:xfrm>
            <a:off x="719658" y="1825173"/>
            <a:ext cx="4320540" cy="78246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fontAlgn="auto"/>
            <a:r>
              <a:rPr lang="zh-CN" altLang="en-US" sz="755" strike="noStrike" noProof="1" dirty="0"/>
              <a:t>单击此处编辑母版文本样式</a:t>
            </a:r>
            <a:endParaRPr lang="zh-CN" altLang="en-US" strike="noStrike" noProof="1" dirty="0"/>
          </a:p>
        </p:txBody>
      </p:sp>
      <p:sp>
        <p:nvSpPr>
          <p:cNvPr id="3" name="日期占位符 2"/>
          <p:cNvSpPr>
            <a:spLocks noGrp="1"/>
          </p:cNvSpPr>
          <p:nvPr userDrawn="1">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4" name="页脚占位符 3"/>
          <p:cNvSpPr>
            <a:spLocks noGrp="1"/>
          </p:cNvSpPr>
          <p:nvPr userDrawn="1">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5" name="灯片编号占位符 4"/>
          <p:cNvSpPr>
            <a:spLocks noGrp="1"/>
          </p:cNvSpPr>
          <p:nvPr userDrawn="1">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3075" name="组合 6"/>
          <p:cNvGrpSpPr/>
          <p:nvPr userDrawn="1"/>
        </p:nvGrpSpPr>
        <p:grpSpPr>
          <a:xfrm>
            <a:off x="139700" y="-12700"/>
            <a:ext cx="5554663" cy="3122613"/>
            <a:chOff x="294286" y="-27771"/>
            <a:chExt cx="11755418" cy="6611091"/>
          </a:xfrm>
        </p:grpSpPr>
        <p:grpSp>
          <p:nvGrpSpPr>
            <p:cNvPr id="3076" name="组合 7"/>
            <p:cNvGrpSpPr/>
            <p:nvPr userDrawn="1"/>
          </p:nvGrpSpPr>
          <p:grpSpPr>
            <a:xfrm>
              <a:off x="11598965" y="6433146"/>
              <a:ext cx="450739" cy="150174"/>
              <a:chOff x="0" y="3623101"/>
              <a:chExt cx="1405715" cy="468548"/>
            </a:xfrm>
          </p:grpSpPr>
          <p:sp>
            <p:nvSpPr>
              <p:cNvPr id="10" name="菱形 9"/>
              <p:cNvSpPr/>
              <p:nvPr userDrawn="1">
                <p:custDataLst>
                  <p:tags r:id="rId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1" name="菱形 10"/>
              <p:cNvSpPr/>
              <p:nvPr userDrawn="1">
                <p:custDataLst>
                  <p:tags r:id="rId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2" name="菱形 11"/>
              <p:cNvSpPr/>
              <p:nvPr userDrawn="1">
                <p:custDataLst>
                  <p:tags r:id="rId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9" name="五边形 4"/>
            <p:cNvSpPr/>
            <p:nvPr userDrawn="1">
              <p:custDataLst>
                <p:tags r:id="rId5"/>
              </p:custDataLst>
            </p:nvPr>
          </p:nvSpPr>
          <p:spPr>
            <a:xfrm rot="5400000">
              <a:off x="346787"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grpSp>
      <p:sp>
        <p:nvSpPr>
          <p:cNvPr id="2" name="标题 1"/>
          <p:cNvSpPr>
            <a:spLocks noGrp="1"/>
          </p:cNvSpPr>
          <p:nvPr>
            <p:ph type="title"/>
          </p:nvPr>
        </p:nvSpPr>
        <p:spPr>
          <a:xfrm>
            <a:off x="316837" y="209428"/>
            <a:ext cx="5127682" cy="208828"/>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z="1135"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316837" y="450060"/>
            <a:ext cx="5127682" cy="2546259"/>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40385"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z="755" strike="noStrike" noProof="1" dirty="0">
                <a:sym typeface="+mn-ea"/>
              </a:rPr>
              <a:t>单击此处编辑母版文本样式</a:t>
            </a:r>
            <a:endParaRPr strike="noStrike" noProof="1" dirty="0">
              <a:sym typeface="+mn-ea"/>
            </a:endParaRPr>
          </a:p>
          <a:p>
            <a:pPr lvl="1" fontAlgn="auto"/>
            <a:r>
              <a:rPr sz="755" strike="noStrike" noProof="1" dirty="0">
                <a:sym typeface="+mn-ea"/>
              </a:rPr>
              <a:t>第二级</a:t>
            </a:r>
            <a:endParaRPr strike="noStrike" noProof="1" dirty="0">
              <a:sym typeface="+mn-ea"/>
            </a:endParaRPr>
          </a:p>
          <a:p>
            <a:pPr lvl="2" fontAlgn="auto"/>
            <a:r>
              <a:rPr sz="755" strike="noStrike" noProof="1" dirty="0">
                <a:sym typeface="+mn-ea"/>
              </a:rPr>
              <a:t>第三级</a:t>
            </a:r>
            <a:endParaRPr strike="noStrike" noProof="1" dirty="0">
              <a:sym typeface="+mn-ea"/>
            </a:endParaRPr>
          </a:p>
          <a:p>
            <a:pPr lvl="3" fontAlgn="auto"/>
            <a:r>
              <a:rPr sz="755" strike="noStrike" noProof="1" dirty="0">
                <a:sym typeface="+mn-ea"/>
              </a:rPr>
              <a:t>第四级</a:t>
            </a:r>
            <a:endParaRPr strike="noStrike" noProof="1" dirty="0">
              <a:sym typeface="+mn-ea"/>
            </a:endParaRPr>
          </a:p>
          <a:p>
            <a:pPr lvl="4" fontAlgn="auto"/>
            <a:r>
              <a:rPr sz="755"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5" name="页脚占位符 4"/>
          <p:cNvSpPr>
            <a:spLocks noGrp="1"/>
          </p:cNvSpPr>
          <p:nvPr>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4099" name="组合 8"/>
          <p:cNvGrpSpPr/>
          <p:nvPr userDrawn="1"/>
        </p:nvGrpSpPr>
        <p:grpSpPr>
          <a:xfrm>
            <a:off x="0" y="0"/>
            <a:ext cx="5761038" cy="3240088"/>
            <a:chOff x="-318" y="-953"/>
            <a:chExt cx="12192000" cy="6858953"/>
          </a:xfrm>
        </p:grpSpPr>
        <p:grpSp>
          <p:nvGrpSpPr>
            <p:cNvPr id="4100" name="组合 10"/>
            <p:cNvGrpSpPr/>
            <p:nvPr userDrawn="1"/>
          </p:nvGrpSpPr>
          <p:grpSpPr>
            <a:xfrm>
              <a:off x="-318" y="635"/>
              <a:ext cx="12192000" cy="6857365"/>
              <a:chOff x="0" y="0"/>
              <a:chExt cx="19200" cy="10799"/>
            </a:xfrm>
          </p:grpSpPr>
          <p:sp>
            <p:nvSpPr>
              <p:cNvPr id="12" name="矩形 11"/>
              <p:cNvSpPr/>
              <p:nvPr userDrawn="1">
                <p:custDataLst>
                  <p:tags r:id="rId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3" name="矩形 12"/>
              <p:cNvSpPr/>
              <p:nvPr userDrawn="1">
                <p:custDataLst>
                  <p:tags r:id="rId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4" name="菱形 13"/>
              <p:cNvSpPr/>
              <p:nvPr userDrawn="1">
                <p:custDataLst>
                  <p:tags r:id="rId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nvGrpSpPr>
              <p:cNvPr id="4104" name="组合 14"/>
              <p:cNvGrpSpPr/>
              <p:nvPr userDrawn="1"/>
            </p:nvGrpSpPr>
            <p:grpSpPr>
              <a:xfrm>
                <a:off x="16448" y="9574"/>
                <a:ext cx="2074" cy="675"/>
                <a:chOff x="0" y="3633950"/>
                <a:chExt cx="1405715" cy="457699"/>
              </a:xfrm>
            </p:grpSpPr>
            <p:sp>
              <p:nvSpPr>
                <p:cNvPr id="16" name="菱形 15"/>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7" name="菱形 16"/>
                <p:cNvSpPr/>
                <p:nvPr userDrawn="1">
                  <p:custDataLst>
                    <p:tags r:id="rId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8" name="菱形 17"/>
                <p:cNvSpPr/>
                <p:nvPr userDrawn="1">
                  <p:custDataLst>
                    <p:tags r:id="rId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sp>
          <p:nvSpPr>
            <p:cNvPr id="10" name="五边形 4"/>
            <p:cNvSpPr/>
            <p:nvPr userDrawn="1">
              <p:custDataLst>
                <p:tags r:id="rId9"/>
              </p:custDataLst>
            </p:nvPr>
          </p:nvSpPr>
          <p:spPr>
            <a:xfrm rot="5400000">
              <a:off x="5432422" y="-160016"/>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 name="标题 1"/>
          <p:cNvSpPr>
            <a:spLocks noGrp="1"/>
          </p:cNvSpPr>
          <p:nvPr>
            <p:ph type="title" hasCustomPrompt="1"/>
          </p:nvPr>
        </p:nvSpPr>
        <p:spPr>
          <a:xfrm>
            <a:off x="1945165" y="1252958"/>
            <a:ext cx="2556020" cy="443753"/>
          </a:xfrm>
        </p:spPr>
        <p:txBody>
          <a:bodyPr lIns="90000" tIns="46800" rIns="90000" bIns="46800" anchor="b" anchorCtr="0">
            <a:normAutofit/>
          </a:bodyPr>
          <a:lstStyle>
            <a:lvl1pPr>
              <a:defRPr sz="2270" u="none" strike="noStrike" kern="1200" cap="none" spc="0" normalizeH="0" baseline="0">
                <a:solidFill>
                  <a:schemeClr val="tx1">
                    <a:lumMod val="85000"/>
                    <a:lumOff val="15000"/>
                  </a:schemeClr>
                </a:solidFill>
                <a:uFillTx/>
                <a:latin typeface="Arial" panose="020B0604020202020204" pitchFamily="34" charset="0"/>
                <a:ea typeface="汉仪旗黑-85S" pitchFamily="18" charset="-122"/>
              </a:defRPr>
            </a:lvl1pPr>
          </a:lstStyle>
          <a:p>
            <a:pPr fontAlgn="auto"/>
            <a:r>
              <a:rPr lang="zh-CN" altLang="en-US" sz="2270" strike="noStrike" noProof="1" dirty="0"/>
              <a:t>单击此处编辑标题</a:t>
            </a:r>
            <a:endParaRPr lang="zh-CN" altLang="en-US" strike="noStrike" noProof="1" dirty="0"/>
          </a:p>
        </p:txBody>
      </p:sp>
      <p:sp>
        <p:nvSpPr>
          <p:cNvPr id="3" name="文本占位符 2"/>
          <p:cNvSpPr>
            <a:spLocks noGrp="1"/>
          </p:cNvSpPr>
          <p:nvPr>
            <p:ph type="body" idx="1" hasCustomPrompt="1"/>
          </p:nvPr>
        </p:nvSpPr>
        <p:spPr>
          <a:xfrm>
            <a:off x="1945165" y="1722865"/>
            <a:ext cx="2556020" cy="619391"/>
          </a:xfrm>
        </p:spPr>
        <p:txBody>
          <a:bodyPr lIns="90000" tIns="0" rIns="90000" bIns="46800">
            <a:normAutofit/>
          </a:bodyPr>
          <a:lstStyle>
            <a:lvl1pPr marL="0" indent="0" eaLnBrk="1" fontAlgn="auto" latinLnBrk="0" hangingPunct="1">
              <a:buNone/>
              <a:defRPr kumimoji="0" lang="zh-CN" altLang="en-US" sz="755"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215900" indent="0">
              <a:buNone/>
              <a:defRPr sz="945">
                <a:solidFill>
                  <a:schemeClr val="tx1">
                    <a:tint val="75000"/>
                  </a:schemeClr>
                </a:solidFill>
              </a:defRPr>
            </a:lvl2pPr>
            <a:lvl3pPr marL="431800" indent="0">
              <a:buNone/>
              <a:defRPr sz="850">
                <a:solidFill>
                  <a:schemeClr val="tx1">
                    <a:tint val="75000"/>
                  </a:schemeClr>
                </a:solidFill>
              </a:defRPr>
            </a:lvl3pPr>
            <a:lvl4pPr marL="648335" indent="0">
              <a:buNone/>
              <a:defRPr sz="755">
                <a:solidFill>
                  <a:schemeClr val="tx1">
                    <a:tint val="75000"/>
                  </a:schemeClr>
                </a:solidFill>
              </a:defRPr>
            </a:lvl4pPr>
            <a:lvl5pPr marL="864235" indent="0">
              <a:buNone/>
              <a:defRPr sz="755">
                <a:solidFill>
                  <a:schemeClr val="tx1">
                    <a:tint val="75000"/>
                  </a:schemeClr>
                </a:solidFill>
              </a:defRPr>
            </a:lvl5pPr>
            <a:lvl6pPr marL="1080135" indent="0">
              <a:buNone/>
              <a:defRPr sz="755">
                <a:solidFill>
                  <a:schemeClr val="tx1">
                    <a:tint val="75000"/>
                  </a:schemeClr>
                </a:solidFill>
              </a:defRPr>
            </a:lvl6pPr>
            <a:lvl7pPr marL="1296035" indent="0">
              <a:buNone/>
              <a:defRPr sz="755">
                <a:solidFill>
                  <a:schemeClr val="tx1">
                    <a:tint val="75000"/>
                  </a:schemeClr>
                </a:solidFill>
              </a:defRPr>
            </a:lvl7pPr>
            <a:lvl8pPr marL="1511935" indent="0">
              <a:buNone/>
              <a:defRPr sz="755">
                <a:solidFill>
                  <a:schemeClr val="tx1">
                    <a:tint val="75000"/>
                  </a:schemeClr>
                </a:solidFill>
              </a:defRPr>
            </a:lvl8pPr>
            <a:lvl9pPr marL="1728470" indent="0">
              <a:buNone/>
              <a:defRPr sz="755">
                <a:solidFill>
                  <a:schemeClr val="tx1">
                    <a:tint val="75000"/>
                  </a:schemeClr>
                </a:solidFill>
              </a:defRPr>
            </a:lvl9pPr>
          </a:lstStyle>
          <a:p>
            <a:pPr lvl="0" fontAlgn="auto"/>
            <a:r>
              <a:rPr lang="zh-CN" altLang="en-US" sz="755" strike="noStrike" noProof="1" dirty="0"/>
              <a:t>单击此处编辑文本</a:t>
            </a:r>
            <a:endParaRPr lang="zh-CN" altLang="en-US" strike="noStrike" noProof="1" dirty="0"/>
          </a:p>
        </p:txBody>
      </p:sp>
      <p:sp>
        <p:nvSpPr>
          <p:cNvPr id="4" name="日期占位符 3"/>
          <p:cNvSpPr>
            <a:spLocks noGrp="1"/>
          </p:cNvSpPr>
          <p:nvPr>
            <p:ph type="dt" sz="half" idx="10"/>
            <p:custDataLst>
              <p:tags r:id="rId11"/>
            </p:custDataLst>
          </p:nvPr>
        </p:nvSpPr>
        <p:spPr>
          <a:xfrm>
            <a:off x="415925" y="3000375"/>
            <a:ext cx="1276350" cy="149225"/>
          </a:xfrm>
          <a:prstGeom prst="rect">
            <a:avLst/>
          </a:prstGeom>
        </p:spPr>
        <p:txBody>
          <a:bodyPr vert="horz" lIns="91440" tIns="45720" rIns="91440" bIns="45720" rtlCol="0" anchor="ctr">
            <a:normAutofit/>
          </a:body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1944688" y="3000375"/>
            <a:ext cx="1871663" cy="1492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4068763" y="3000375"/>
            <a:ext cx="1276350" cy="149225"/>
          </a:xfrm>
          <a:prstGeom prst="rect">
            <a:avLst/>
          </a:prstGeom>
        </p:spPr>
        <p:txBody>
          <a:bodyPr vert="horz" lIns="91440" tIns="45720" rIns="91440" bIns="45720" rtlCol="0" anchor="ctr">
            <a:normAutofit/>
          </a:body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5123" name="组合 7"/>
          <p:cNvGrpSpPr/>
          <p:nvPr userDrawn="1"/>
        </p:nvGrpSpPr>
        <p:grpSpPr>
          <a:xfrm>
            <a:off x="139700" y="-12700"/>
            <a:ext cx="5554663" cy="3122613"/>
            <a:chOff x="294286" y="-27771"/>
            <a:chExt cx="11755418" cy="6611091"/>
          </a:xfrm>
        </p:grpSpPr>
        <p:grpSp>
          <p:nvGrpSpPr>
            <p:cNvPr id="5124" name="组合 8"/>
            <p:cNvGrpSpPr/>
            <p:nvPr userDrawn="1"/>
          </p:nvGrpSpPr>
          <p:grpSpPr>
            <a:xfrm>
              <a:off x="11598965" y="6433146"/>
              <a:ext cx="450739" cy="150174"/>
              <a:chOff x="0" y="3623101"/>
              <a:chExt cx="1405715" cy="468548"/>
            </a:xfrm>
          </p:grpSpPr>
          <p:sp>
            <p:nvSpPr>
              <p:cNvPr id="11" name="菱形 10"/>
              <p:cNvSpPr/>
              <p:nvPr userDrawn="1">
                <p:custDataLst>
                  <p:tags r:id="rId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2" name="菱形 11"/>
              <p:cNvSpPr/>
              <p:nvPr userDrawn="1">
                <p:custDataLst>
                  <p:tags r:id="rId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3" name="菱形 12"/>
              <p:cNvSpPr/>
              <p:nvPr userDrawn="1">
                <p:custDataLst>
                  <p:tags r:id="rId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0" name="五边形 4"/>
            <p:cNvSpPr/>
            <p:nvPr userDrawn="1">
              <p:custDataLst>
                <p:tags r:id="rId5"/>
              </p:custDataLst>
            </p:nvPr>
          </p:nvSpPr>
          <p:spPr>
            <a:xfrm rot="5400000">
              <a:off x="346787"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grpSp>
      <p:sp>
        <p:nvSpPr>
          <p:cNvPr id="2" name="标题 1"/>
          <p:cNvSpPr>
            <a:spLocks noGrp="1"/>
          </p:cNvSpPr>
          <p:nvPr>
            <p:ph type="title"/>
          </p:nvPr>
        </p:nvSpPr>
        <p:spPr>
          <a:xfrm>
            <a:off x="316837" y="209428"/>
            <a:ext cx="5127682" cy="20882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z="1135"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316714" y="450060"/>
            <a:ext cx="2496332" cy="2546259"/>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40385"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z="755" strike="noStrike" noProof="1">
                <a:sym typeface="+mn-ea"/>
              </a:rPr>
              <a:t>单击此处编辑母版文本样式</a:t>
            </a:r>
            <a:endParaRPr strike="noStrike" noProof="1">
              <a:sym typeface="+mn-ea"/>
            </a:endParaRPr>
          </a:p>
          <a:p>
            <a:pPr lvl="1" fontAlgn="auto"/>
            <a:r>
              <a:rPr sz="755" strike="noStrike" noProof="1">
                <a:sym typeface="+mn-ea"/>
              </a:rPr>
              <a:t>第二级</a:t>
            </a:r>
            <a:endParaRPr strike="noStrike" noProof="1">
              <a:sym typeface="+mn-ea"/>
            </a:endParaRPr>
          </a:p>
          <a:p>
            <a:pPr lvl="2" fontAlgn="auto"/>
            <a:r>
              <a:rPr sz="755" strike="noStrike" noProof="1">
                <a:sym typeface="+mn-ea"/>
              </a:rPr>
              <a:t>第三级</a:t>
            </a:r>
            <a:endParaRPr strike="noStrike" noProof="1">
              <a:sym typeface="+mn-ea"/>
            </a:endParaRPr>
          </a:p>
          <a:p>
            <a:pPr lvl="3" fontAlgn="auto"/>
            <a:r>
              <a:rPr sz="755" strike="noStrike" noProof="1">
                <a:sym typeface="+mn-ea"/>
              </a:rPr>
              <a:t>第四级</a:t>
            </a:r>
            <a:endParaRPr strike="noStrike" noProof="1">
              <a:sym typeface="+mn-ea"/>
            </a:endParaRPr>
          </a:p>
          <a:p>
            <a:pPr lvl="4" fontAlgn="auto"/>
            <a:r>
              <a:rPr sz="755" strike="noStrike" noProof="1">
                <a:sym typeface="+mn-ea"/>
              </a:rPr>
              <a:t>第五级</a:t>
            </a:r>
            <a:endParaRPr strike="noStrike" noProof="1">
              <a:sym typeface="+mn-ea"/>
            </a:endParaRPr>
          </a:p>
        </p:txBody>
      </p:sp>
      <p:sp>
        <p:nvSpPr>
          <p:cNvPr id="4" name="内容占位符 3"/>
          <p:cNvSpPr>
            <a:spLocks noGrp="1"/>
          </p:cNvSpPr>
          <p:nvPr>
            <p:ph sz="half" idx="2"/>
          </p:nvPr>
        </p:nvSpPr>
        <p:spPr>
          <a:xfrm>
            <a:off x="2948332" y="450060"/>
            <a:ext cx="2496332" cy="2546259"/>
          </a:xfrm>
        </p:spPr>
        <p:txBody>
          <a:bodyPr>
            <a:noAutofit/>
          </a:bodyPr>
          <a:lstStyle>
            <a:lvl1pPr>
              <a:defRPr sz="755"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755"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755"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755"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755"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5" name="日期占位符 4"/>
          <p:cNvSpPr>
            <a:spLocks noGrp="1"/>
          </p:cNvSpPr>
          <p:nvPr>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6" name="页脚占位符 5"/>
          <p:cNvSpPr>
            <a:spLocks noGrp="1"/>
          </p:cNvSpPr>
          <p:nvPr>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6147" name="组合 9"/>
          <p:cNvGrpSpPr/>
          <p:nvPr userDrawn="1"/>
        </p:nvGrpSpPr>
        <p:grpSpPr>
          <a:xfrm>
            <a:off x="139700" y="-12700"/>
            <a:ext cx="5554663" cy="3122613"/>
            <a:chOff x="294286" y="-27771"/>
            <a:chExt cx="11755418" cy="6611091"/>
          </a:xfrm>
        </p:grpSpPr>
        <p:grpSp>
          <p:nvGrpSpPr>
            <p:cNvPr id="6148" name="组合 10"/>
            <p:cNvGrpSpPr/>
            <p:nvPr userDrawn="1"/>
          </p:nvGrpSpPr>
          <p:grpSpPr>
            <a:xfrm>
              <a:off x="11598965" y="6433146"/>
              <a:ext cx="450739" cy="150174"/>
              <a:chOff x="0" y="3623101"/>
              <a:chExt cx="1405715" cy="468548"/>
            </a:xfrm>
          </p:grpSpPr>
          <p:sp>
            <p:nvSpPr>
              <p:cNvPr id="13" name="菱形 12"/>
              <p:cNvSpPr/>
              <p:nvPr userDrawn="1">
                <p:custDataLst>
                  <p:tags r:id="rId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4" name="菱形 13"/>
              <p:cNvSpPr/>
              <p:nvPr userDrawn="1">
                <p:custDataLst>
                  <p:tags r:id="rId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5" name="菱形 14"/>
              <p:cNvSpPr/>
              <p:nvPr userDrawn="1">
                <p:custDataLst>
                  <p:tags r:id="rId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2" name="五边形 4"/>
            <p:cNvSpPr/>
            <p:nvPr userDrawn="1">
              <p:custDataLst>
                <p:tags r:id="rId5"/>
              </p:custDataLst>
            </p:nvPr>
          </p:nvSpPr>
          <p:spPr>
            <a:xfrm rot="5400000">
              <a:off x="346787"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grpSp>
      <p:sp>
        <p:nvSpPr>
          <p:cNvPr id="2" name="标题 1"/>
          <p:cNvSpPr>
            <a:spLocks noGrp="1"/>
          </p:cNvSpPr>
          <p:nvPr>
            <p:ph type="title"/>
          </p:nvPr>
        </p:nvSpPr>
        <p:spPr>
          <a:xfrm>
            <a:off x="316837" y="209428"/>
            <a:ext cx="5127682" cy="20882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135"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fontAlgn="auto"/>
            <a:r>
              <a:rPr sz="1135"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316714" y="450060"/>
            <a:ext cx="2496332" cy="180024"/>
          </a:xfrm>
        </p:spPr>
        <p:txBody>
          <a:bodyPr lIns="101600" tIns="38100" rIns="76200" bIns="38100" anchor="t" anchorCtr="0">
            <a:noAutofit/>
          </a:bodyPr>
          <a:lstStyle>
            <a:lvl1pPr marL="0" indent="0" eaLnBrk="1" fontAlgn="auto" latinLnBrk="0" hangingPunct="1">
              <a:lnSpc>
                <a:spcPct val="100000"/>
              </a:lnSpc>
              <a:spcAft>
                <a:spcPts val="0"/>
              </a:spcAft>
              <a:buNone/>
              <a:defRPr sz="945"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215900" indent="0">
              <a:buNone/>
              <a:defRPr sz="945" b="1"/>
            </a:lvl2pPr>
            <a:lvl3pPr marL="431800" indent="0">
              <a:buNone/>
              <a:defRPr sz="850" b="1"/>
            </a:lvl3pPr>
            <a:lvl4pPr marL="648335" indent="0">
              <a:buNone/>
              <a:defRPr sz="755" b="1"/>
            </a:lvl4pPr>
            <a:lvl5pPr marL="864235" indent="0">
              <a:buNone/>
              <a:defRPr sz="755" b="1"/>
            </a:lvl5pPr>
            <a:lvl6pPr marL="1080135" indent="0">
              <a:buNone/>
              <a:defRPr sz="755" b="1"/>
            </a:lvl6pPr>
            <a:lvl7pPr marL="1296035" indent="0">
              <a:buNone/>
              <a:defRPr sz="755" b="1"/>
            </a:lvl7pPr>
            <a:lvl8pPr marL="1511935" indent="0">
              <a:buNone/>
              <a:defRPr sz="755" b="1"/>
            </a:lvl8pPr>
            <a:lvl9pPr marL="1728470" indent="0">
              <a:buNone/>
              <a:defRPr sz="755" b="1"/>
            </a:lvl9pPr>
          </a:lstStyle>
          <a:p>
            <a:pPr lvl="0" fontAlgn="auto"/>
            <a:r>
              <a:rPr lang="zh-CN" altLang="en-US" sz="945" strike="noStrike" noProof="1" dirty="0"/>
              <a:t>单击此处编辑文本</a:t>
            </a:r>
            <a:endParaRPr lang="zh-CN" altLang="en-US" strike="noStrike" noProof="1" dirty="0"/>
          </a:p>
        </p:txBody>
      </p:sp>
      <p:sp>
        <p:nvSpPr>
          <p:cNvPr id="4" name="内容占位符 3"/>
          <p:cNvSpPr>
            <a:spLocks noGrp="1"/>
          </p:cNvSpPr>
          <p:nvPr>
            <p:ph sz="half" idx="2"/>
          </p:nvPr>
        </p:nvSpPr>
        <p:spPr>
          <a:xfrm>
            <a:off x="316712" y="664583"/>
            <a:ext cx="2496312" cy="2331670"/>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540385"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fontAlgn="auto"/>
            <a:r>
              <a:rPr sz="755" strike="noStrike" noProof="1" dirty="0">
                <a:sym typeface="+mn-ea"/>
              </a:rPr>
              <a:t>单击此处编辑母版文本样式</a:t>
            </a:r>
            <a:endParaRPr strike="noStrike" noProof="1" dirty="0">
              <a:sym typeface="+mn-ea"/>
            </a:endParaRPr>
          </a:p>
          <a:p>
            <a:pPr lvl="1" fontAlgn="auto"/>
            <a:r>
              <a:rPr sz="755" strike="noStrike" noProof="1" dirty="0">
                <a:sym typeface="+mn-ea"/>
              </a:rPr>
              <a:t>第二级</a:t>
            </a:r>
            <a:endParaRPr strike="noStrike" noProof="1" dirty="0">
              <a:sym typeface="+mn-ea"/>
            </a:endParaRPr>
          </a:p>
          <a:p>
            <a:pPr lvl="2" fontAlgn="auto"/>
            <a:r>
              <a:rPr sz="755" strike="noStrike" noProof="1" dirty="0">
                <a:sym typeface="+mn-ea"/>
              </a:rPr>
              <a:t>第三级</a:t>
            </a:r>
            <a:endParaRPr strike="noStrike" noProof="1" dirty="0">
              <a:sym typeface="+mn-ea"/>
            </a:endParaRPr>
          </a:p>
          <a:p>
            <a:pPr lvl="3" fontAlgn="auto"/>
            <a:r>
              <a:rPr sz="755" strike="noStrike" noProof="1" dirty="0">
                <a:sym typeface="+mn-ea"/>
              </a:rPr>
              <a:t>第四级</a:t>
            </a:r>
            <a:endParaRPr strike="noStrike" noProof="1" dirty="0">
              <a:sym typeface="+mn-ea"/>
            </a:endParaRPr>
          </a:p>
          <a:p>
            <a:pPr lvl="4" fontAlgn="auto"/>
            <a:r>
              <a:rPr sz="755"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2946854" y="450060"/>
            <a:ext cx="2496332" cy="180024"/>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ct val="0"/>
              </a:spcBef>
              <a:spcAft>
                <a:spcPts val="0"/>
              </a:spcAft>
              <a:buFont typeface="Arial" panose="020B0604020202020204" pitchFamily="34" charset="0"/>
              <a:buNone/>
              <a:defRPr kumimoji="0" lang="zh-CN" altLang="en-US" sz="945"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215900" indent="0">
              <a:buNone/>
              <a:defRPr sz="945" b="1"/>
            </a:lvl2pPr>
            <a:lvl3pPr marL="431800" indent="0">
              <a:buNone/>
              <a:defRPr sz="850" b="1"/>
            </a:lvl3pPr>
            <a:lvl4pPr marL="648335" indent="0">
              <a:buNone/>
              <a:defRPr sz="755" b="1"/>
            </a:lvl4pPr>
            <a:lvl5pPr marL="864235" indent="0">
              <a:buNone/>
              <a:defRPr sz="755" b="1"/>
            </a:lvl5pPr>
            <a:lvl6pPr marL="1080135" indent="0">
              <a:buNone/>
              <a:defRPr sz="755" b="1"/>
            </a:lvl6pPr>
            <a:lvl7pPr marL="1296035" indent="0">
              <a:buNone/>
              <a:defRPr sz="755" b="1"/>
            </a:lvl7pPr>
            <a:lvl8pPr marL="1511935" indent="0">
              <a:buNone/>
              <a:defRPr sz="755" b="1"/>
            </a:lvl8pPr>
            <a:lvl9pPr marL="1728470" indent="0">
              <a:buNone/>
              <a:defRPr sz="755" b="1"/>
            </a:lvl9pPr>
          </a:lstStyle>
          <a:p>
            <a:pPr lvl="0" fontAlgn="auto"/>
            <a:r>
              <a:rPr sz="945"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2946854" y="664583"/>
            <a:ext cx="2496332" cy="2331670"/>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540385"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fontAlgn="auto"/>
            <a:r>
              <a:rPr sz="755" strike="noStrike" noProof="1" dirty="0">
                <a:sym typeface="+mn-ea"/>
              </a:rPr>
              <a:t>单击此处编辑母版文本样式</a:t>
            </a:r>
            <a:endParaRPr strike="noStrike" noProof="1" dirty="0">
              <a:sym typeface="+mn-ea"/>
            </a:endParaRPr>
          </a:p>
          <a:p>
            <a:pPr lvl="1" fontAlgn="auto"/>
            <a:r>
              <a:rPr sz="755" strike="noStrike" noProof="1" dirty="0">
                <a:sym typeface="+mn-ea"/>
              </a:rPr>
              <a:t>第二级</a:t>
            </a:r>
            <a:endParaRPr strike="noStrike" noProof="1" dirty="0">
              <a:sym typeface="+mn-ea"/>
            </a:endParaRPr>
          </a:p>
          <a:p>
            <a:pPr lvl="2" fontAlgn="auto"/>
            <a:r>
              <a:rPr sz="755" strike="noStrike" noProof="1" dirty="0">
                <a:sym typeface="+mn-ea"/>
              </a:rPr>
              <a:t>第三级</a:t>
            </a:r>
            <a:endParaRPr strike="noStrike" noProof="1" dirty="0">
              <a:sym typeface="+mn-ea"/>
            </a:endParaRPr>
          </a:p>
          <a:p>
            <a:pPr lvl="3" fontAlgn="auto"/>
            <a:r>
              <a:rPr sz="755" strike="noStrike" noProof="1" dirty="0">
                <a:sym typeface="+mn-ea"/>
              </a:rPr>
              <a:t>第四级</a:t>
            </a:r>
            <a:endParaRPr strike="noStrike" noProof="1" dirty="0">
              <a:sym typeface="+mn-ea"/>
            </a:endParaRPr>
          </a:p>
          <a:p>
            <a:pPr lvl="4" fontAlgn="auto"/>
            <a:r>
              <a:rPr sz="755"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8" name="页脚占位符 7"/>
          <p:cNvSpPr>
            <a:spLocks noGrp="1"/>
          </p:cNvSpPr>
          <p:nvPr>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pitchFamily="3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lvl1pPr>
              <a:defRPr baseline="0">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171" name="组合 16"/>
          <p:cNvGrpSpPr/>
          <p:nvPr userDrawn="1"/>
        </p:nvGrpSpPr>
        <p:grpSpPr>
          <a:xfrm>
            <a:off x="0" y="0"/>
            <a:ext cx="5761038" cy="3240088"/>
            <a:chOff x="-318" y="635"/>
            <a:chExt cx="12192000" cy="6857365"/>
          </a:xfrm>
        </p:grpSpPr>
        <p:grpSp>
          <p:nvGrpSpPr>
            <p:cNvPr id="7172" name="组合 15"/>
            <p:cNvGrpSpPr/>
            <p:nvPr userDrawn="1"/>
          </p:nvGrpSpPr>
          <p:grpSpPr>
            <a:xfrm>
              <a:off x="-318" y="635"/>
              <a:ext cx="12192000" cy="6857365"/>
              <a:chOff x="-318" y="635"/>
              <a:chExt cx="12192000" cy="6857365"/>
            </a:xfrm>
          </p:grpSpPr>
          <p:grpSp>
            <p:nvGrpSpPr>
              <p:cNvPr id="7173" name="组合 7"/>
              <p:cNvGrpSpPr/>
              <p:nvPr userDrawn="1"/>
            </p:nvGrpSpPr>
            <p:grpSpPr>
              <a:xfrm>
                <a:off x="-318" y="635"/>
                <a:ext cx="12192000" cy="6857365"/>
                <a:chOff x="0" y="0"/>
                <a:chExt cx="19200" cy="10799"/>
              </a:xfrm>
            </p:grpSpPr>
            <p:sp>
              <p:nvSpPr>
                <p:cNvPr id="9" name="矩形 8"/>
                <p:cNvSpPr/>
                <p:nvPr userDrawn="1">
                  <p:custDataLst>
                    <p:tags r:id="rId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0" name="矩形 9"/>
                <p:cNvSpPr/>
                <p:nvPr userDrawn="1">
                  <p:custDataLst>
                    <p:tags r:id="rId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1" name="菱形 10"/>
                <p:cNvSpPr/>
                <p:nvPr userDrawn="1">
                  <p:custDataLst>
                    <p:tags r:id="rId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nvGrpSpPr>
                <p:cNvPr id="7177" name="组合 11"/>
                <p:cNvGrpSpPr/>
                <p:nvPr userDrawn="1"/>
              </p:nvGrpSpPr>
              <p:grpSpPr>
                <a:xfrm>
                  <a:off x="16448" y="9574"/>
                  <a:ext cx="2074" cy="675"/>
                  <a:chOff x="0" y="3633950"/>
                  <a:chExt cx="1405715" cy="457699"/>
                </a:xfrm>
              </p:grpSpPr>
              <p:sp>
                <p:nvSpPr>
                  <p:cNvPr id="13" name="菱形 12"/>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4" name="菱形 13"/>
                  <p:cNvSpPr/>
                  <p:nvPr userDrawn="1">
                    <p:custDataLst>
                      <p:tags r:id="rId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5" name="菱形 14"/>
                  <p:cNvSpPr/>
                  <p:nvPr userDrawn="1">
                    <p:custDataLst>
                      <p:tags r:id="rId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7" name="五边形 6"/>
            <p:cNvSpPr/>
            <p:nvPr userDrawn="1">
              <p:custDataLst>
                <p:tags r:id="rId9"/>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2" name="标题 1"/>
          <p:cNvSpPr>
            <a:spLocks noGrp="1"/>
          </p:cNvSpPr>
          <p:nvPr>
            <p:ph type="title"/>
          </p:nvPr>
        </p:nvSpPr>
        <p:spPr>
          <a:xfrm>
            <a:off x="316837" y="209426"/>
            <a:ext cx="5127682" cy="20882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135"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fontAlgn="auto"/>
            <a:r>
              <a:rPr sz="1135"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10"/>
            </p:custDataLst>
          </p:nvPr>
        </p:nvSpPr>
        <p:spPr>
          <a:xfrm>
            <a:off x="415925" y="3000375"/>
            <a:ext cx="1276350" cy="149225"/>
          </a:xfrm>
          <a:prstGeom prst="rect">
            <a:avLst/>
          </a:prstGeom>
        </p:spPr>
        <p:txBody>
          <a:bodyPr vert="horz" lIns="91440" tIns="45720" rIns="91440" bIns="45720" rtlCol="0" anchor="ctr">
            <a:normAutofit/>
          </a:body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11"/>
            </p:custDataLst>
          </p:nvPr>
        </p:nvSpPr>
        <p:spPr>
          <a:xfrm>
            <a:off x="1944688" y="3000375"/>
            <a:ext cx="1871663" cy="1492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2"/>
            </p:custDataLst>
          </p:nvPr>
        </p:nvSpPr>
        <p:spPr>
          <a:xfrm>
            <a:off x="4068763" y="3000375"/>
            <a:ext cx="1276350" cy="149225"/>
          </a:xfrm>
          <a:prstGeom prst="rect">
            <a:avLst/>
          </a:prstGeom>
        </p:spPr>
        <p:txBody>
          <a:bodyPr vert="horz" lIns="91440" tIns="45720" rIns="91440" bIns="45720" rtlCol="0" anchor="ctr">
            <a:normAutofit/>
          </a:body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415925" y="3000375"/>
            <a:ext cx="1276350" cy="149225"/>
          </a:xfrm>
          <a:prstGeom prst="rect">
            <a:avLst/>
          </a:prstGeom>
        </p:spPr>
        <p:txBody>
          <a:bodyPr vert="horz" lIns="91440" tIns="45720" rIns="91440" bIns="45720" rtlCol="0" anchor="ctr">
            <a:normAutofit/>
          </a:body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1944688" y="3000375"/>
            <a:ext cx="1871663" cy="149225"/>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4"/>
            </p:custDataLst>
          </p:nvPr>
        </p:nvSpPr>
        <p:spPr>
          <a:xfrm>
            <a:off x="4068763" y="3000375"/>
            <a:ext cx="1276350" cy="149225"/>
          </a:xfrm>
          <a:prstGeom prst="rect">
            <a:avLst/>
          </a:prstGeom>
        </p:spPr>
        <p:txBody>
          <a:bodyPr vert="horz" lIns="91440" tIns="45720" rIns="91440" bIns="45720" rtlCol="0" anchor="ctr">
            <a:normAutofit/>
          </a:body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9219" name="组合 7"/>
          <p:cNvGrpSpPr/>
          <p:nvPr userDrawn="1"/>
        </p:nvGrpSpPr>
        <p:grpSpPr>
          <a:xfrm>
            <a:off x="139700" y="-12700"/>
            <a:ext cx="5554663" cy="3122613"/>
            <a:chOff x="294286" y="-27771"/>
            <a:chExt cx="11755418" cy="6611091"/>
          </a:xfrm>
        </p:grpSpPr>
        <p:grpSp>
          <p:nvGrpSpPr>
            <p:cNvPr id="9220" name="组合 8"/>
            <p:cNvGrpSpPr/>
            <p:nvPr userDrawn="1"/>
          </p:nvGrpSpPr>
          <p:grpSpPr>
            <a:xfrm>
              <a:off x="11598965" y="6433146"/>
              <a:ext cx="450739" cy="150174"/>
              <a:chOff x="0" y="3623101"/>
              <a:chExt cx="1405715" cy="468548"/>
            </a:xfrm>
          </p:grpSpPr>
          <p:sp>
            <p:nvSpPr>
              <p:cNvPr id="11" name="菱形 10"/>
              <p:cNvSpPr/>
              <p:nvPr userDrawn="1">
                <p:custDataLst>
                  <p:tags r:id="rId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2" name="菱形 11"/>
              <p:cNvSpPr/>
              <p:nvPr userDrawn="1">
                <p:custDataLst>
                  <p:tags r:id="rId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3" name="菱形 12"/>
              <p:cNvSpPr/>
              <p:nvPr userDrawn="1">
                <p:custDataLst>
                  <p:tags r:id="rId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0" name="五边形 4"/>
            <p:cNvSpPr/>
            <p:nvPr userDrawn="1">
              <p:custDataLst>
                <p:tags r:id="rId5"/>
              </p:custDataLst>
            </p:nvPr>
          </p:nvSpPr>
          <p:spPr>
            <a:xfrm rot="5400000">
              <a:off x="346787"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grpSp>
      <p:sp>
        <p:nvSpPr>
          <p:cNvPr id="2" name="标题 1"/>
          <p:cNvSpPr>
            <a:spLocks noGrp="1"/>
          </p:cNvSpPr>
          <p:nvPr>
            <p:ph type="title"/>
          </p:nvPr>
        </p:nvSpPr>
        <p:spPr>
          <a:xfrm>
            <a:off x="316859" y="209428"/>
            <a:ext cx="5127682" cy="208828"/>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z="1135"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316714" y="450060"/>
            <a:ext cx="2496332" cy="2546259"/>
          </a:xfrm>
        </p:spPr>
        <p:txBody>
          <a:bodyPr vert="horz" lIns="101600" tIns="0" rIns="82550" bIns="0" rtlCol="0">
            <a:no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solidFill>
                <a:uFillTx/>
                <a:latin typeface="+mn-lt"/>
                <a:ea typeface="+mn-ea"/>
                <a:cs typeface="+mn-cs"/>
                <a:sym typeface="+mn-ea"/>
              </a:defRPr>
            </a:lvl2pPr>
            <a:lvl3pPr marL="540385"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mn-lt"/>
                <a:ea typeface="+mn-ea"/>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mn-lt"/>
                <a:ea typeface="+mn-ea"/>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2948355" y="450060"/>
            <a:ext cx="2496332" cy="2546259"/>
          </a:xfrm>
        </p:spPr>
        <p:txBody>
          <a:bodyPr vert="horz" lIns="101600" tIns="0" rIns="82550" bIns="0" rtlCol="0">
            <a:norm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fontAlgn="auto"/>
            <a:r>
              <a:rPr sz="755"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6"/>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9EFD9D74-47D9-4702-A33C-335B63B48DBF}"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dirty="0"/>
          </a:p>
        </p:txBody>
      </p:sp>
      <p:sp>
        <p:nvSpPr>
          <p:cNvPr id="6" name="页脚占位符 5"/>
          <p:cNvSpPr>
            <a:spLocks noGrp="1"/>
          </p:cNvSpPr>
          <p:nvPr>
            <p:ph type="ftr" sz="quarter" idx="11"/>
            <p:custDataLst>
              <p:tags r:id="rId7"/>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dirty="0"/>
          </a:p>
        </p:txBody>
      </p:sp>
      <p:sp>
        <p:nvSpPr>
          <p:cNvPr id="7" name="灯片编号占位符 6"/>
          <p:cNvSpPr>
            <a:spLocks noGrp="1"/>
          </p:cNvSpPr>
          <p:nvPr>
            <p:ph type="sldNum" sz="quarter" idx="12"/>
            <p:custDataLst>
              <p:tags r:id="rId8"/>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FABC47A4-756D-490B-A52F-7D9E2C9FC05F}"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243" name="组合 6"/>
          <p:cNvGrpSpPr/>
          <p:nvPr userDrawn="1"/>
        </p:nvGrpSpPr>
        <p:grpSpPr>
          <a:xfrm>
            <a:off x="122238" y="134938"/>
            <a:ext cx="5595937" cy="3044825"/>
            <a:chOff x="257176" y="284361"/>
            <a:chExt cx="11842224" cy="6446131"/>
          </a:xfrm>
        </p:grpSpPr>
        <p:sp>
          <p:nvSpPr>
            <p:cNvPr id="8" name="矩形 7"/>
            <p:cNvSpPr/>
            <p:nvPr userDrawn="1">
              <p:custDataLst>
                <p:tags r:id="rId2"/>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fontAlgn="base"/>
              <a:endParaRPr lang="en-US" altLang="zh-CN" sz="850" strike="noStrike" noProof="1" dirty="0">
                <a:sym typeface="+mn-ea"/>
              </a:endParaRPr>
            </a:p>
          </p:txBody>
        </p:sp>
        <p:grpSp>
          <p:nvGrpSpPr>
            <p:cNvPr id="10245" name="组合 8"/>
            <p:cNvGrpSpPr/>
            <p:nvPr userDrawn="1"/>
          </p:nvGrpSpPr>
          <p:grpSpPr>
            <a:xfrm>
              <a:off x="11148545" y="6413693"/>
              <a:ext cx="950855" cy="316799"/>
              <a:chOff x="0" y="3623101"/>
              <a:chExt cx="1405715" cy="468548"/>
            </a:xfrm>
          </p:grpSpPr>
          <p:sp>
            <p:nvSpPr>
              <p:cNvPr id="11" name="菱形 10"/>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2" name="菱形 11"/>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sp>
            <p:nvSpPr>
              <p:cNvPr id="13" name="菱形 12"/>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p>
            </p:txBody>
          </p:sp>
        </p:grpSp>
        <p:sp>
          <p:nvSpPr>
            <p:cNvPr id="10" name="五边形 4"/>
            <p:cNvSpPr/>
            <p:nvPr userDrawn="1">
              <p:custDataLst>
                <p:tags r:id="rId6"/>
              </p:custDataLst>
            </p:nvPr>
          </p:nvSpPr>
          <p:spPr>
            <a:xfrm rot="5400000">
              <a:off x="660599" y="231852"/>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dirty="0"/>
            </a:p>
          </p:txBody>
        </p:sp>
      </p:grpSp>
      <p:sp>
        <p:nvSpPr>
          <p:cNvPr id="2" name="竖排标题 1"/>
          <p:cNvSpPr>
            <a:spLocks noGrp="1"/>
          </p:cNvSpPr>
          <p:nvPr>
            <p:ph type="title" orient="vert"/>
          </p:nvPr>
        </p:nvSpPr>
        <p:spPr>
          <a:xfrm>
            <a:off x="4995437" y="450060"/>
            <a:ext cx="449340" cy="2546259"/>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z="1135"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316830" y="450056"/>
            <a:ext cx="4643778" cy="2546259"/>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4" name="日期占位符 3"/>
          <p:cNvSpPr>
            <a:spLocks noGrp="1"/>
          </p:cNvSpPr>
          <p:nvPr>
            <p:ph type="dt" sz="half" idx="10"/>
            <p:custDataLst>
              <p:tags r:id="rId7"/>
            </p:custDataLst>
          </p:nvPr>
        </p:nvSpPr>
        <p:spPr>
          <a:xfrm>
            <a:off x="415925"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760FBDFE-C587-4B4C-A407-44438C67B59E}" type="datetimeFigureOut">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1944688" y="3000375"/>
            <a:ext cx="1871663"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4068763" y="3000375"/>
            <a:ext cx="1276350" cy="149225"/>
          </a:xfrm>
          <a:prstGeom prst="rect">
            <a:avLst/>
          </a:prstGeom>
        </p:spPr>
        <p:txBody>
          <a:bodyPr vert="horz" lIns="91440" tIns="45720" rIns="91440" bIns="45720" rtlCol="0" anchor="ct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fontAlgn="base"/>
            <a:fld id="{49AE70B2-8BF9-45C0-BB95-33D1B9D3A854}" type="slidenum">
              <a:rPr lang="zh-CN" altLang="en-US" sz="565" strike="noStrike" noProof="1" smtClean="0">
                <a:latin typeface="Arial" panose="020B0604020202020204" pitchFamily="34" charset="0"/>
                <a:ea typeface="微软雅黑" panose="020B0503020204020204" pitchFamily="34"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3.xml"/><Relationship Id="rId23" Type="http://schemas.openxmlformats.org/officeDocument/2006/relationships/tags" Target="../tags/tag152.xml"/><Relationship Id="rId22" Type="http://schemas.openxmlformats.org/officeDocument/2006/relationships/tags" Target="../tags/tag151.xml"/><Relationship Id="rId21" Type="http://schemas.openxmlformats.org/officeDocument/2006/relationships/tags" Target="../tags/tag150.xml"/><Relationship Id="rId20" Type="http://schemas.openxmlformats.org/officeDocument/2006/relationships/tags" Target="../tags/tag149.xml"/><Relationship Id="rId2" Type="http://schemas.openxmlformats.org/officeDocument/2006/relationships/slideLayout" Target="../slideLayouts/slideLayout2.xml"/><Relationship Id="rId19" Type="http://schemas.openxmlformats.org/officeDocument/2006/relationships/tags" Target="../tags/tag148.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占位符 1"/>
          <p:cNvSpPr>
            <a:spLocks noGrp="1"/>
          </p:cNvSpPr>
          <p:nvPr>
            <p:ph type="title"/>
            <p:custDataLst>
              <p:tags r:id="rId19"/>
            </p:custDataLst>
          </p:nvPr>
        </p:nvSpPr>
        <p:spPr>
          <a:xfrm>
            <a:off x="317500" y="209550"/>
            <a:ext cx="5127625" cy="207963"/>
          </a:xfrm>
          <a:prstGeom prst="rect">
            <a:avLst/>
          </a:prstGeom>
        </p:spPr>
        <p:txBody>
          <a:bodyPr vert="horz" lIns="101600" tIns="38100" rIns="76200" bIns="38100" rtlCol="0" anchor="t" anchorCtr="0">
            <a:noAutofit/>
          </a:bodyPr>
          <a:lstStyle/>
          <a:p>
            <a:pPr fontAlgn="auto"/>
            <a:r>
              <a:rPr lang="zh-CN" altLang="en-US" sz="1135" strike="noStrike" noProof="1" dirty="0"/>
              <a:t>单击此处编辑母版标题样式</a:t>
            </a:r>
            <a:endParaRPr lang="zh-CN" altLang="en-US" strike="noStrike" noProof="1" dirty="0"/>
          </a:p>
        </p:txBody>
      </p:sp>
      <p:sp>
        <p:nvSpPr>
          <p:cNvPr id="3" name="文本占位符 2"/>
          <p:cNvSpPr>
            <a:spLocks noGrp="1"/>
          </p:cNvSpPr>
          <p:nvPr>
            <p:ph type="body" idx="1"/>
            <p:custDataLst>
              <p:tags r:id="rId20"/>
            </p:custDataLst>
          </p:nvPr>
        </p:nvSpPr>
        <p:spPr>
          <a:xfrm>
            <a:off x="317500" y="450850"/>
            <a:ext cx="5127625" cy="2544763"/>
          </a:xfrm>
          <a:prstGeom prst="rect">
            <a:avLst/>
          </a:prstGeom>
        </p:spPr>
        <p:txBody>
          <a:bodyPr vert="horz" lIns="101600" tIns="0" rIns="82550" bIns="0" rtlCol="0">
            <a:normAutofit/>
          </a:bodyPr>
          <a:lstStyle/>
          <a:p>
            <a:pPr lvl="0" fontAlgn="auto"/>
            <a:r>
              <a:rPr lang="zh-CN" altLang="en-US" sz="755" strike="noStrike" noProof="1" dirty="0"/>
              <a:t>单击此处编辑母版文本样式</a:t>
            </a:r>
            <a:endParaRPr lang="zh-CN" altLang="en-US" strike="noStrike" noProof="1" dirty="0"/>
          </a:p>
          <a:p>
            <a:pPr lvl="1" fontAlgn="auto"/>
            <a:r>
              <a:rPr lang="zh-CN" altLang="en-US" sz="755" strike="noStrike" noProof="1" dirty="0"/>
              <a:t>第二级</a:t>
            </a:r>
            <a:endParaRPr lang="zh-CN" altLang="en-US" strike="noStrike" noProof="1" dirty="0"/>
          </a:p>
          <a:p>
            <a:pPr lvl="2" fontAlgn="auto"/>
            <a:r>
              <a:rPr lang="zh-CN" altLang="en-US" sz="755" strike="noStrike" noProof="1" dirty="0"/>
              <a:t>第三级</a:t>
            </a:r>
            <a:endParaRPr lang="zh-CN" altLang="en-US" strike="noStrike" noProof="1" dirty="0"/>
          </a:p>
          <a:p>
            <a:pPr lvl="3" fontAlgn="auto"/>
            <a:r>
              <a:rPr lang="zh-CN" altLang="en-US" sz="755" strike="noStrike" noProof="1" dirty="0"/>
              <a:t>第四级</a:t>
            </a:r>
            <a:endParaRPr lang="zh-CN" altLang="en-US" strike="noStrike" noProof="1" dirty="0"/>
          </a:p>
          <a:p>
            <a:pPr lvl="4" fontAlgn="auto"/>
            <a:r>
              <a:rPr lang="zh-CN" altLang="en-US" sz="755" strike="noStrike" noProof="1" dirty="0"/>
              <a:t>第五级</a:t>
            </a:r>
            <a:endParaRPr lang="zh-CN" altLang="en-US" strike="noStrike" noProof="1" dirty="0"/>
          </a:p>
        </p:txBody>
      </p:sp>
      <p:sp>
        <p:nvSpPr>
          <p:cNvPr id="4" name="日期占位符 3"/>
          <p:cNvSpPr>
            <a:spLocks noGrp="1"/>
          </p:cNvSpPr>
          <p:nvPr>
            <p:ph type="dt" sz="half" idx="2"/>
            <p:custDataLst>
              <p:tags r:id="rId21"/>
            </p:custDataLst>
          </p:nvPr>
        </p:nvSpPr>
        <p:spPr>
          <a:xfrm>
            <a:off x="415925" y="3000375"/>
            <a:ext cx="1276350" cy="149225"/>
          </a:xfrm>
          <a:prstGeom prst="rect">
            <a:avLst/>
          </a:prstGeom>
        </p:spPr>
        <p:txBody>
          <a:bodyPr vert="horz" lIns="91440" tIns="45720" rIns="91440" bIns="45720" rtlCol="0" anchor="ctr">
            <a:normAutofit/>
          </a:bodyPr>
          <a:lstStyle>
            <a:lvl1pPr algn="l">
              <a:defRPr sz="565">
                <a:solidFill>
                  <a:schemeClr val="tx1">
                    <a:tint val="75000"/>
                  </a:schemeClr>
                </a:solidFill>
              </a:defRPr>
            </a:lvl1pPr>
          </a:lstStyle>
          <a:p>
            <a:pPr fontAlgn="base"/>
            <a:fld id="{760FBDFE-C587-4B4C-A407-44438C67B59E}" type="datetimeFigureOut">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1944688" y="3000375"/>
            <a:ext cx="1871663" cy="149225"/>
          </a:xfrm>
          <a:prstGeom prst="rect">
            <a:avLst/>
          </a:prstGeom>
        </p:spPr>
        <p:txBody>
          <a:bodyPr vert="horz" lIns="91440" tIns="45720" rIns="91440" bIns="45720" rtlCol="0" anchor="ctr">
            <a:normAutofit/>
          </a:bodyPr>
          <a:lstStyle>
            <a:lvl1pPr algn="ctr">
              <a:defRPr sz="565">
                <a:solidFill>
                  <a:schemeClr val="tx1">
                    <a:tint val="75000"/>
                  </a:schemeClr>
                </a:solidFill>
              </a:defRPr>
            </a:lvl1pPr>
          </a:lstStyle>
          <a:p>
            <a:pPr fontAlgn="base"/>
            <a:endParaRPr lang="zh-CN" altLang="en-US" strike="noStrike" noProof="1" dirty="0"/>
          </a:p>
        </p:txBody>
      </p:sp>
      <p:sp>
        <p:nvSpPr>
          <p:cNvPr id="6" name="灯片编号占位符 5"/>
          <p:cNvSpPr>
            <a:spLocks noGrp="1"/>
          </p:cNvSpPr>
          <p:nvPr>
            <p:ph type="sldNum" sz="quarter" idx="4"/>
            <p:custDataLst>
              <p:tags r:id="rId23"/>
            </p:custDataLst>
          </p:nvPr>
        </p:nvSpPr>
        <p:spPr>
          <a:xfrm>
            <a:off x="4068763" y="3000375"/>
            <a:ext cx="1276350" cy="149225"/>
          </a:xfrm>
          <a:prstGeom prst="rect">
            <a:avLst/>
          </a:prstGeom>
        </p:spPr>
        <p:txBody>
          <a:bodyPr vert="horz" lIns="91440" tIns="45720" rIns="91440" bIns="45720" rtlCol="0" anchor="ctr">
            <a:normAutofit/>
          </a:bodyPr>
          <a:lstStyle>
            <a:lvl1pPr algn="r">
              <a:defRPr sz="565">
                <a:solidFill>
                  <a:schemeClr val="tx1">
                    <a:tint val="75000"/>
                  </a:schemeClr>
                </a:solidFill>
              </a:defRPr>
            </a:lvl1pPr>
          </a:lstStyle>
          <a:p>
            <a:pPr fontAlgn="base"/>
            <a:fld id="{49AE70B2-8BF9-45C0-BB95-33D1B9D3A854}" type="slidenum">
              <a:rPr lang="zh-CN" altLang="en-US" sz="565" strike="noStrike" noProof="1" smtClean="0">
                <a:latin typeface="Arial" panose="020B0604020202020204" pitchFamily="34" charset="0"/>
                <a:ea typeface="宋体" panose="02010600030101010101" pitchFamily="2" charset="-122"/>
                <a:cs typeface="+mn-cs"/>
              </a:rPr>
            </a:fld>
            <a:endParaRPr lang="zh-CN" altLang="en-US" strike="noStrike" noProof="1"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850" strike="noStrike" noProof="1">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431800" rtl="0" eaLnBrk="1" fontAlgn="auto" latinLnBrk="0" hangingPunct="1">
        <a:lnSpc>
          <a:spcPct val="100000"/>
        </a:lnSpc>
        <a:spcBef>
          <a:spcPct val="0"/>
        </a:spcBef>
        <a:buNone/>
        <a:defRPr sz="1135"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079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323850" indent="-107950" algn="l" defTabSz="431800" rtl="0" eaLnBrk="1" fontAlgn="auto" latinLnBrk="0" hangingPunct="1">
        <a:lnSpc>
          <a:spcPct val="130000"/>
        </a:lnSpc>
        <a:spcBef>
          <a:spcPct val="0"/>
        </a:spcBef>
        <a:spcAft>
          <a:spcPts val="1000"/>
        </a:spcAft>
        <a:buFont typeface="Arial" panose="020B0604020202020204" pitchFamily="34" charset="0"/>
        <a:buChar char="•"/>
        <a:tabLst>
          <a:tab pos="760730" algn="l"/>
        </a:tabLst>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5403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7562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9721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205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p:bodyStyle>
    <p:otherStyle>
      <a:defPPr>
        <a:defRPr lang="zh-CN"/>
      </a:defPPr>
      <a:lvl1pPr marL="0" algn="l" defTabSz="431800" rtl="0" eaLnBrk="1" latinLnBrk="0" hangingPunct="1">
        <a:defRPr sz="850" kern="1200">
          <a:solidFill>
            <a:schemeClr val="tx1"/>
          </a:solidFill>
          <a:latin typeface="+mn-lt"/>
          <a:ea typeface="+mn-ea"/>
          <a:cs typeface="+mn-cs"/>
        </a:defRPr>
      </a:lvl1pPr>
      <a:lvl2pPr marL="215900" algn="l" defTabSz="431800" rtl="0" eaLnBrk="1" latinLnBrk="0" hangingPunct="1">
        <a:defRPr sz="850" kern="1200">
          <a:solidFill>
            <a:schemeClr val="tx1"/>
          </a:solidFill>
          <a:latin typeface="+mn-lt"/>
          <a:ea typeface="+mn-ea"/>
          <a:cs typeface="+mn-cs"/>
        </a:defRPr>
      </a:lvl2pPr>
      <a:lvl3pPr marL="431800" algn="l" defTabSz="431800" rtl="0" eaLnBrk="1" latinLnBrk="0" hangingPunct="1">
        <a:defRPr sz="850" kern="1200">
          <a:solidFill>
            <a:schemeClr val="tx1"/>
          </a:solidFill>
          <a:latin typeface="+mn-lt"/>
          <a:ea typeface="+mn-ea"/>
          <a:cs typeface="+mn-cs"/>
        </a:defRPr>
      </a:lvl3pPr>
      <a:lvl4pPr marL="648335" algn="l" defTabSz="431800" rtl="0" eaLnBrk="1" latinLnBrk="0" hangingPunct="1">
        <a:defRPr sz="850" kern="1200">
          <a:solidFill>
            <a:schemeClr val="tx1"/>
          </a:solidFill>
          <a:latin typeface="+mn-lt"/>
          <a:ea typeface="+mn-ea"/>
          <a:cs typeface="+mn-cs"/>
        </a:defRPr>
      </a:lvl4pPr>
      <a:lvl5pPr marL="864235" algn="l" defTabSz="431800" rtl="0" eaLnBrk="1" latinLnBrk="0" hangingPunct="1">
        <a:defRPr sz="850" kern="1200">
          <a:solidFill>
            <a:schemeClr val="tx1"/>
          </a:solidFill>
          <a:latin typeface="+mn-lt"/>
          <a:ea typeface="+mn-ea"/>
          <a:cs typeface="+mn-cs"/>
        </a:defRPr>
      </a:lvl5pPr>
      <a:lvl6pPr marL="1080135" algn="l" defTabSz="431800" rtl="0" eaLnBrk="1" latinLnBrk="0" hangingPunct="1">
        <a:defRPr sz="850" kern="1200">
          <a:solidFill>
            <a:schemeClr val="tx1"/>
          </a:solidFill>
          <a:latin typeface="+mn-lt"/>
          <a:ea typeface="+mn-ea"/>
          <a:cs typeface="+mn-cs"/>
        </a:defRPr>
      </a:lvl6pPr>
      <a:lvl7pPr marL="1296035" algn="l" defTabSz="431800" rtl="0" eaLnBrk="1" latinLnBrk="0" hangingPunct="1">
        <a:defRPr sz="850" kern="1200">
          <a:solidFill>
            <a:schemeClr val="tx1"/>
          </a:solidFill>
          <a:latin typeface="+mn-lt"/>
          <a:ea typeface="+mn-ea"/>
          <a:cs typeface="+mn-cs"/>
        </a:defRPr>
      </a:lvl7pPr>
      <a:lvl8pPr marL="1511935" algn="l" defTabSz="431800" rtl="0" eaLnBrk="1" latinLnBrk="0" hangingPunct="1">
        <a:defRPr sz="850" kern="1200">
          <a:solidFill>
            <a:schemeClr val="tx1"/>
          </a:solidFill>
          <a:latin typeface="+mn-lt"/>
          <a:ea typeface="+mn-ea"/>
          <a:cs typeface="+mn-cs"/>
        </a:defRPr>
      </a:lvl8pPr>
      <a:lvl9pPr marL="1728470" algn="l" defTabSz="431800" rtl="0" eaLnBrk="1" latinLnBrk="0" hangingPunct="1">
        <a:defRPr sz="8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image" Target="../media/image1.jpe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image" Target="../media/image5.jpeg"/><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9.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0.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0.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52.xml"/><Relationship Id="rId6" Type="http://schemas.openxmlformats.org/officeDocument/2006/relationships/image" Target="../media/image10.png"/><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23.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image" Target="../media/image11.jpeg"/><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2" Type="http://schemas.openxmlformats.org/officeDocument/2006/relationships/slideLayout" Target="../slideLayouts/slideLayout7.xml"/><Relationship Id="rId11" Type="http://schemas.openxmlformats.org/officeDocument/2006/relationships/tags" Target="../tags/tag266.xml"/><Relationship Id="rId10" Type="http://schemas.openxmlformats.org/officeDocument/2006/relationships/image" Target="../media/image12.jpeg"/><Relationship Id="rId1" Type="http://schemas.openxmlformats.org/officeDocument/2006/relationships/tags" Target="../tags/tag258.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25.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8" Type="http://schemas.openxmlformats.org/officeDocument/2006/relationships/notesSlide" Target="../notesSlides/notesSlide5.xml"/><Relationship Id="rId27" Type="http://schemas.openxmlformats.org/officeDocument/2006/relationships/slideLayout" Target="../slideLayouts/slideLayout7.xml"/><Relationship Id="rId26" Type="http://schemas.openxmlformats.org/officeDocument/2006/relationships/tags" Target="../tags/tag298.xml"/><Relationship Id="rId25" Type="http://schemas.openxmlformats.org/officeDocument/2006/relationships/tags" Target="../tags/tag297.xml"/><Relationship Id="rId24" Type="http://schemas.openxmlformats.org/officeDocument/2006/relationships/tags" Target="../tags/tag296.xml"/><Relationship Id="rId23" Type="http://schemas.openxmlformats.org/officeDocument/2006/relationships/tags" Target="../tags/tag295.xml"/><Relationship Id="rId22" Type="http://schemas.openxmlformats.org/officeDocument/2006/relationships/tags" Target="../tags/tag294.xml"/><Relationship Id="rId21" Type="http://schemas.openxmlformats.org/officeDocument/2006/relationships/tags" Target="../tags/tag293.xml"/><Relationship Id="rId20" Type="http://schemas.openxmlformats.org/officeDocument/2006/relationships/tags" Target="../tags/tag292.xml"/><Relationship Id="rId2" Type="http://schemas.openxmlformats.org/officeDocument/2006/relationships/tags" Target="../tags/tag274.xml"/><Relationship Id="rId19" Type="http://schemas.openxmlformats.org/officeDocument/2006/relationships/tags" Target="../tags/tag291.xml"/><Relationship Id="rId18" Type="http://schemas.openxmlformats.org/officeDocument/2006/relationships/tags" Target="../tags/tag290.xml"/><Relationship Id="rId17" Type="http://schemas.openxmlformats.org/officeDocument/2006/relationships/tags" Target="../tags/tag289.xml"/><Relationship Id="rId16" Type="http://schemas.openxmlformats.org/officeDocument/2006/relationships/tags" Target="../tags/tag288.xml"/><Relationship Id="rId15" Type="http://schemas.openxmlformats.org/officeDocument/2006/relationships/tags" Target="../tags/tag287.xml"/><Relationship Id="rId14" Type="http://schemas.openxmlformats.org/officeDocument/2006/relationships/tags" Target="../tags/tag286.xml"/><Relationship Id="rId13" Type="http://schemas.openxmlformats.org/officeDocument/2006/relationships/tags" Target="../tags/tag285.xml"/><Relationship Id="rId12" Type="http://schemas.openxmlformats.org/officeDocument/2006/relationships/tags" Target="../tags/tag284.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tags" Target="../tags/tag273.xml"/></Relationships>
</file>

<file path=ppt/slides/_rels/slide26.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tags" Target="../tags/tag299.xml"/></Relationships>
</file>

<file path=ppt/slides/_rels/slide27.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6" Type="http://schemas.openxmlformats.org/officeDocument/2006/relationships/notesSlide" Target="../notesSlides/notesSlide7.xml"/><Relationship Id="rId15" Type="http://schemas.openxmlformats.org/officeDocument/2006/relationships/slideLayout" Target="../slideLayouts/slideLayout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3.xml"/></Relationships>
</file>

<file path=ppt/slides/_rels/slide28.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4" Type="http://schemas.openxmlformats.org/officeDocument/2006/relationships/notesSlide" Target="../notesSlides/notesSlide8.xml"/><Relationship Id="rId23" Type="http://schemas.openxmlformats.org/officeDocument/2006/relationships/slideLayout" Target="../slideLayouts/slideLayout7.xml"/><Relationship Id="rId22" Type="http://schemas.openxmlformats.org/officeDocument/2006/relationships/tags" Target="../tags/tag348.xml"/><Relationship Id="rId21" Type="http://schemas.openxmlformats.org/officeDocument/2006/relationships/tags" Target="../tags/tag347.xml"/><Relationship Id="rId20" Type="http://schemas.openxmlformats.org/officeDocument/2006/relationships/tags" Target="../tags/tag346.xml"/><Relationship Id="rId2" Type="http://schemas.openxmlformats.org/officeDocument/2006/relationships/tags" Target="../tags/tag328.xml"/><Relationship Id="rId19" Type="http://schemas.openxmlformats.org/officeDocument/2006/relationships/tags" Target="../tags/tag345.xml"/><Relationship Id="rId18" Type="http://schemas.openxmlformats.org/officeDocument/2006/relationships/tags" Target="../tags/tag344.xml"/><Relationship Id="rId17" Type="http://schemas.openxmlformats.org/officeDocument/2006/relationships/tags" Target="../tags/tag343.xml"/><Relationship Id="rId16" Type="http://schemas.openxmlformats.org/officeDocument/2006/relationships/tags" Target="../tags/tag342.xml"/><Relationship Id="rId15" Type="http://schemas.openxmlformats.org/officeDocument/2006/relationships/tags" Target="../tags/tag34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29.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9" Type="http://schemas.openxmlformats.org/officeDocument/2006/relationships/notesSlide" Target="../notesSlides/notesSlide9.xml"/><Relationship Id="rId18" Type="http://schemas.openxmlformats.org/officeDocument/2006/relationships/slideLayout" Target="../slideLayouts/slideLayout7.xml"/><Relationship Id="rId17" Type="http://schemas.openxmlformats.org/officeDocument/2006/relationships/tags" Target="../tags/tag365.xml"/><Relationship Id="rId16" Type="http://schemas.openxmlformats.org/officeDocument/2006/relationships/tags" Target="../tags/tag364.xml"/><Relationship Id="rId15" Type="http://schemas.openxmlformats.org/officeDocument/2006/relationships/tags" Target="../tags/tag363.xml"/><Relationship Id="rId14" Type="http://schemas.openxmlformats.org/officeDocument/2006/relationships/tags" Target="../tags/tag362.xml"/><Relationship Id="rId13" Type="http://schemas.openxmlformats.org/officeDocument/2006/relationships/tags" Target="../tags/tag361.xml"/><Relationship Id="rId12" Type="http://schemas.openxmlformats.org/officeDocument/2006/relationships/tags" Target="../tags/tag360.xml"/><Relationship Id="rId11" Type="http://schemas.openxmlformats.org/officeDocument/2006/relationships/tags" Target="../tags/tag359.xml"/><Relationship Id="rId10" Type="http://schemas.openxmlformats.org/officeDocument/2006/relationships/tags" Target="../tags/tag358.xml"/><Relationship Id="rId1" Type="http://schemas.openxmlformats.org/officeDocument/2006/relationships/tags" Target="../tags/tag349.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377.xml"/><Relationship Id="rId6" Type="http://schemas.openxmlformats.org/officeDocument/2006/relationships/hyperlink" Target="file:///E:\Java&#25945;&#23398;&#36164;&#26009;\ppt%20java&#35838;&#20214;\ppt%20java&#35838;&#20214;\test.bat" TargetMode="Externa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tags" Target="../tags/tag372.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150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pic>
        <p:nvPicPr>
          <p:cNvPr id="21511" name="Picture 20" descr="封面11"/>
          <p:cNvPicPr>
            <a:picLocks noChangeAspect="1"/>
          </p:cNvPicPr>
          <p:nvPr/>
        </p:nvPicPr>
        <p:blipFill>
          <a:blip r:embed="rId5"/>
          <a:stretch>
            <a:fillRect/>
          </a:stretch>
        </p:blipFill>
        <p:spPr>
          <a:xfrm>
            <a:off x="0" y="0"/>
            <a:ext cx="5761038" cy="3240088"/>
          </a:xfrm>
          <a:prstGeom prst="rect">
            <a:avLst/>
          </a:prstGeom>
          <a:noFill/>
          <a:ln w="9525">
            <a:noFill/>
          </a:ln>
        </p:spPr>
      </p:pic>
      <p:sp>
        <p:nvSpPr>
          <p:cNvPr id="3074" name="Rectangle 4"/>
          <p:cNvSpPr>
            <a:spLocks noGrp="1"/>
          </p:cNvSpPr>
          <p:nvPr>
            <p:ph type="ctrTitle" idx="4294967295"/>
            <p:custDataLst>
              <p:tags r:id="rId6"/>
            </p:custDataLst>
          </p:nvPr>
        </p:nvSpPr>
        <p:spPr>
          <a:xfrm>
            <a:off x="2551113" y="852488"/>
            <a:ext cx="2735263" cy="1717675"/>
          </a:xfrm>
        </p:spPr>
        <p:txBody>
          <a:bodyPr wrap="square" lIns="51435" tIns="25718" rIns="51435" bIns="25718" rtlCol="0" anchor="ctr" anchorCtr="0">
            <a:normAutofit/>
          </a:bodyPr>
          <a:lstStyle>
            <a:lvl1pPr lvl="0">
              <a:buClrTx/>
              <a:buSzTx/>
              <a:buFontTx/>
              <a:defRPr/>
            </a:lvl1pPr>
          </a:lstStyle>
          <a:p>
            <a:pPr marL="0" marR="0" lvl="0" indent="0" algn="r" defTabSz="431800" rtl="0" eaLnBrk="1" fontAlgn="auto" latinLnBrk="0" hangingPunct="1">
              <a:lnSpc>
                <a:spcPct val="100000"/>
              </a:lnSpc>
              <a:spcBef>
                <a:spcPct val="0"/>
              </a:spcBef>
              <a:spcAft>
                <a:spcPct val="0"/>
              </a:spcAft>
              <a:buClrTx/>
              <a:buSzTx/>
              <a:buFontTx/>
              <a:buNone/>
            </a:pPr>
            <a:r>
              <a:rPr kumimoji="0" lang="en-US" altLang="zh-CN" sz="1135" b="1" i="0" u="none" strike="noStrike" kern="1200" cap="none" spc="200" normalizeH="0" baseline="0" noProof="1" dirty="0">
                <a:solidFill>
                  <a:schemeClr val="lt1"/>
                </a:solidFill>
                <a:uFillTx/>
                <a:latin typeface="汉仪旗黑-85S" pitchFamily="18" charset="-122"/>
                <a:ea typeface="汉仪旗黑-85S" pitchFamily="18" charset="-122"/>
                <a:cs typeface="汉仪旗黑-85S" pitchFamily="18" charset="-122"/>
                <a:sym typeface="+mn-ea"/>
              </a:rPr>
              <a:t>Java程序设计</a:t>
            </a:r>
            <a:br>
              <a:rPr lang="en-US" altLang="zh-CN" dirty="0">
                <a:solidFill>
                  <a:schemeClr val="lt1"/>
                </a:solidFill>
                <a:latin typeface="汉仪旗黑-85S" pitchFamily="18" charset="-122"/>
                <a:ea typeface="汉仪旗黑-85S" pitchFamily="18" charset="-122"/>
                <a:cs typeface="汉仪旗黑-85S" pitchFamily="18" charset="-122"/>
                <a:sym typeface="+mn-ea"/>
              </a:rPr>
            </a:br>
            <a:br>
              <a:rPr lang="en-US" altLang="zh-CN" dirty="0">
                <a:solidFill>
                  <a:schemeClr val="lt1"/>
                </a:solidFill>
                <a:latin typeface="汉仪旗黑-85S" pitchFamily="18" charset="-122"/>
                <a:ea typeface="汉仪旗黑-85S" pitchFamily="18" charset="-122"/>
                <a:cs typeface="汉仪旗黑-85S" pitchFamily="18" charset="-122"/>
                <a:sym typeface="+mn-ea"/>
              </a:rPr>
            </a:br>
            <a:r>
              <a:rPr kumimoji="0" lang="en-US" altLang="zh-CN" sz="1135" b="1" i="0" u="none" strike="noStrike" kern="1200" cap="none" spc="200" normalizeH="0" baseline="0" noProof="1" dirty="0">
                <a:solidFill>
                  <a:schemeClr val="lt1"/>
                </a:solidFill>
                <a:uFillTx/>
                <a:latin typeface="汉仪旗黑-85S" pitchFamily="18" charset="-122"/>
                <a:ea typeface="汉仪旗黑-85S" pitchFamily="18" charset="-122"/>
                <a:cs typeface="汉仪旗黑-85S" pitchFamily="18" charset="-122"/>
                <a:sym typeface="+mn-ea"/>
              </a:rPr>
              <a:t>蔡树彬</a:t>
            </a:r>
            <a:br>
              <a:rPr lang="en-US" altLang="zh-CN" dirty="0">
                <a:solidFill>
                  <a:schemeClr val="lt1"/>
                </a:solidFill>
                <a:latin typeface="汉仪旗黑-85S" pitchFamily="18" charset="-122"/>
                <a:ea typeface="汉仪旗黑-85S" pitchFamily="18" charset="-122"/>
                <a:cs typeface="汉仪旗黑-85S" pitchFamily="18" charset="-122"/>
                <a:sym typeface="+mn-ea"/>
              </a:rPr>
            </a:br>
            <a:r>
              <a:rPr kumimoji="0" lang="en-US" altLang="zh-CN" sz="1135" b="1" i="0" u="none" strike="noStrike" kern="1200" cap="none" spc="200" normalizeH="0" baseline="0" noProof="1" dirty="0">
                <a:solidFill>
                  <a:schemeClr val="lt1"/>
                </a:solidFill>
                <a:uFillTx/>
                <a:latin typeface="汉仪旗黑-85S" pitchFamily="18" charset="-122"/>
                <a:ea typeface="汉仪旗黑-85S" pitchFamily="18" charset="-122"/>
                <a:cs typeface="汉仪旗黑-85S" pitchFamily="18" charset="-122"/>
                <a:sym typeface="+mn-ea"/>
              </a:rPr>
              <a:t>南区计算机与软件学院</a:t>
            </a:r>
            <a:r>
              <a:rPr kumimoji="0" lang="en-US" altLang="zh-CN" sz="1135" b="1" i="0" u="none" strike="noStrike" kern="1200" cap="none" spc="200" normalizeH="0" baseline="0" noProof="1" dirty="0">
                <a:solidFill>
                  <a:schemeClr val="lt1"/>
                </a:solidFill>
                <a:uFillTx/>
                <a:latin typeface="汉仪旗黑-85S" pitchFamily="18" charset="-122"/>
                <a:ea typeface="汉仪旗黑-85S" pitchFamily="18" charset="-122"/>
                <a:cs typeface="汉仪旗黑-85S" pitchFamily="18" charset="-122"/>
                <a:sym typeface="+mn-ea"/>
              </a:rPr>
              <a:t>724</a:t>
            </a:r>
            <a:br>
              <a:rPr lang="en-US" altLang="zh-CN" dirty="0">
                <a:solidFill>
                  <a:schemeClr val="lt1"/>
                </a:solidFill>
                <a:latin typeface="汉仪旗黑-85S" pitchFamily="18" charset="-122"/>
                <a:ea typeface="汉仪旗黑-85S" pitchFamily="18" charset="-122"/>
                <a:cs typeface="汉仪旗黑-85S" pitchFamily="18" charset="-122"/>
                <a:sym typeface="+mn-ea"/>
              </a:rPr>
            </a:br>
            <a:r>
              <a:rPr kumimoji="0" lang="en-US" altLang="zh-CN" sz="1135" b="1" i="0" u="none" strike="noStrike" kern="1200" cap="none" spc="200" normalizeH="0" baseline="0" noProof="1" dirty="0">
                <a:solidFill>
                  <a:schemeClr val="lt1"/>
                </a:solidFill>
                <a:uFillTx/>
                <a:latin typeface="汉仪旗黑-85S" pitchFamily="18" charset="-122"/>
                <a:ea typeface="汉仪旗黑-85S" pitchFamily="18" charset="-122"/>
                <a:cs typeface="汉仪旗黑-85S" pitchFamily="18" charset="-122"/>
                <a:sym typeface="+mn-ea"/>
              </a:rPr>
              <a:t>shubin@szu.edu.cn</a:t>
            </a:r>
            <a:endParaRPr kumimoji="0" lang="en-US" altLang="zh-CN" sz="1135" b="1" i="0" u="none" strike="noStrike" kern="1200" cap="none" spc="200" normalizeH="0" baseline="0" noProof="1" dirty="0">
              <a:solidFill>
                <a:schemeClr val="lt1"/>
              </a:solidFill>
              <a:uFillTx/>
              <a:latin typeface="汉仪旗黑-85S" pitchFamily="18" charset="-122"/>
              <a:ea typeface="汉仪旗黑-85S" pitchFamily="18" charset="-122"/>
              <a:cs typeface="汉仪旗黑-85S" pitchFamily="18" charset="-122"/>
              <a:sym typeface="+mn-ea"/>
            </a:endParaRPr>
          </a:p>
        </p:txBody>
      </p:sp>
    </p:spTree>
    <p:custDataLst>
      <p:tags r:id="rId7"/>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33794"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00706" name="Rectangle 2"/>
          <p:cNvSpPr>
            <a:spLocks noGrp="1" noChangeArrowheads="1"/>
          </p:cNvSpPr>
          <p:nvPr>
            <p:ph type="title" idx="4294967295"/>
          </p:nvPr>
        </p:nvSpPr>
        <p:spPr>
          <a:xfrm>
            <a:off x="374650" y="112713"/>
            <a:ext cx="2071688" cy="361950"/>
          </a:xfrm>
        </p:spPr>
        <p:txBody>
          <a:bodyPr wrap="square" lIns="51435" tIns="25718" rIns="51435" bIns="25718" numCol="1" rtlCol="0" anchor="ctr" anchorCtr="0" compatLnSpc="1">
            <a:normAutofit fontScale="90000"/>
          </a:bodyPr>
          <a:lstStyle>
            <a:lvl1pPr algn="l" defTabSz="431800" rtl="0" eaLnBrk="1" fontAlgn="auto" latinLnBrk="0" hangingPunct="1">
              <a:lnSpc>
                <a:spcPct val="100000"/>
              </a:lnSpc>
              <a:spcBef>
                <a:spcPct val="0"/>
              </a:spcBef>
              <a:buNone/>
              <a:defRPr sz="1135"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marL="0" marR="0" lvl="0" indent="0" algn="l" defTabSz="514350" rtl="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smtClean="0">
                <a:ln>
                  <a:noFill/>
                </a:ln>
                <a:solidFill>
                  <a:schemeClr val="accent1"/>
                </a:solidFill>
                <a:effectLst/>
                <a:uLnTx/>
                <a:uFillTx/>
                <a:latin typeface="汉仪旗黑-85S" pitchFamily="18" charset="-122"/>
                <a:ea typeface="汉仪旗黑-85S" pitchFamily="18" charset="-122"/>
                <a:cs typeface="汉仪旗黑-85S" pitchFamily="18" charset="-122"/>
                <a:sym typeface="+mn-ea"/>
              </a:rPr>
              <a:t>Java</a:t>
            </a:r>
            <a:r>
              <a:rPr kumimoji="0" lang="en-US" altLang="zh-CN" sz="2000" b="1" i="0" u="none" strike="noStrike" kern="0" cap="none" spc="0" normalizeH="0" baseline="0" noProof="0" smtClean="0">
                <a:ln>
                  <a:noFill/>
                </a:ln>
                <a:solidFill>
                  <a:schemeClr val="accent1"/>
                </a:solidFill>
                <a:effectLst/>
                <a:uLnTx/>
                <a:uFillTx/>
                <a:latin typeface="汉仪旗黑-85S" pitchFamily="18" charset="-122"/>
                <a:ea typeface="汉仪旗黑-85S" pitchFamily="18" charset="-122"/>
                <a:cs typeface="汉仪旗黑-85S" pitchFamily="18" charset="-122"/>
                <a:sym typeface="+mn-ea"/>
              </a:rPr>
              <a:t>发展的历史</a:t>
            </a:r>
            <a:endParaRPr kumimoji="0" lang="en-US" altLang="zh-CN" sz="2000" b="1" i="0" u="none" strike="noStrike" kern="0" cap="none" spc="0" normalizeH="0" baseline="0" noProof="0" smtClean="0">
              <a:ln>
                <a:noFill/>
              </a:ln>
              <a:solidFill>
                <a:schemeClr val="accent1"/>
              </a:solidFill>
              <a:effectLst/>
              <a:uLnTx/>
              <a:uFillTx/>
              <a:latin typeface="汉仪旗黑-85S" pitchFamily="18" charset="-122"/>
              <a:ea typeface="汉仪旗黑-85S" pitchFamily="18" charset="-122"/>
              <a:cs typeface="汉仪旗黑-85S" pitchFamily="18" charset="-122"/>
              <a:sym typeface="+mn-ea"/>
            </a:endParaRPr>
          </a:p>
        </p:txBody>
      </p:sp>
      <p:sp>
        <p:nvSpPr>
          <p:cNvPr id="33800" name="Rectangle 3"/>
          <p:cNvSpPr>
            <a:spLocks noGrp="1"/>
          </p:cNvSpPr>
          <p:nvPr>
            <p:ph idx="1"/>
            <p:custDataLst>
              <p:tags r:id="rId5"/>
            </p:custDataLst>
          </p:nvPr>
        </p:nvSpPr>
        <p:spPr>
          <a:xfrm>
            <a:off x="360363" y="828675"/>
            <a:ext cx="4760912" cy="1976438"/>
          </a:xfrm>
          <a:noFill/>
          <a:ln>
            <a:noFill/>
          </a:ln>
        </p:spPr>
        <p:txBody>
          <a:bodyPr wrap="square" lIns="51435" tIns="25718" rIns="51435" bIns="25718" anchor="t" anchorCtr="0">
            <a:normAutofit lnSpcReduction="10000"/>
          </a:bodyPr>
          <a:p>
            <a:pPr>
              <a:lnSpc>
                <a:spcPct val="120000"/>
              </a:lnSpc>
            </a:pPr>
            <a:r>
              <a:rPr lang="en-US" altLang="zh-CN" sz="1200" dirty="0">
                <a:solidFill>
                  <a:schemeClr val="accent2"/>
                </a:solidFill>
                <a:latin typeface="微软雅黑" panose="020B0503020204020204" pitchFamily="34" charset="-122"/>
                <a:sym typeface="微软雅黑" panose="020B0503020204020204" pitchFamily="34" charset="-122"/>
              </a:rPr>
              <a:t>1991</a:t>
            </a:r>
            <a:r>
              <a:rPr lang="zh-CN" altLang="en-US" sz="1200" dirty="0">
                <a:solidFill>
                  <a:schemeClr val="accent2"/>
                </a:solidFill>
                <a:latin typeface="微软雅黑" panose="020B0503020204020204" pitchFamily="34" charset="-122"/>
                <a:sym typeface="微软雅黑" panose="020B0503020204020204" pitchFamily="34" charset="-122"/>
              </a:rPr>
              <a:t>年诞生（</a:t>
            </a:r>
            <a:r>
              <a:rPr lang="en-US" altLang="zh-CN" sz="1200" dirty="0">
                <a:solidFill>
                  <a:schemeClr val="accent2"/>
                </a:solidFill>
                <a:latin typeface="微软雅黑" panose="020B0503020204020204" pitchFamily="34" charset="-122"/>
                <a:sym typeface="微软雅黑" panose="020B0503020204020204" pitchFamily="34" charset="-122"/>
              </a:rPr>
              <a:t>SUN</a:t>
            </a:r>
            <a:r>
              <a:rPr lang="zh-CN" altLang="en-US" sz="1200" dirty="0">
                <a:solidFill>
                  <a:schemeClr val="accent2"/>
                </a:solidFill>
                <a:latin typeface="微软雅黑" panose="020B0503020204020204" pitchFamily="34" charset="-122"/>
                <a:sym typeface="微软雅黑" panose="020B0503020204020204" pitchFamily="34" charset="-122"/>
              </a:rPr>
              <a:t>，</a:t>
            </a:r>
            <a:r>
              <a:rPr lang="en-US" altLang="zh-CN" sz="1200" dirty="0">
                <a:solidFill>
                  <a:schemeClr val="accent2"/>
                </a:solidFill>
                <a:latin typeface="微软雅黑" panose="020B0503020204020204" pitchFamily="34" charset="-122"/>
                <a:sym typeface="微软雅黑" panose="020B0503020204020204" pitchFamily="34" charset="-122"/>
              </a:rPr>
              <a:t>Oak</a:t>
            </a:r>
            <a:r>
              <a:rPr lang="zh-CN" altLang="en-US" sz="1200" dirty="0">
                <a:solidFill>
                  <a:schemeClr val="accent2"/>
                </a:solidFill>
                <a:latin typeface="微软雅黑" panose="020B0503020204020204" pitchFamily="34" charset="-122"/>
                <a:sym typeface="微软雅黑" panose="020B0503020204020204" pitchFamily="34" charset="-122"/>
              </a:rPr>
              <a:t>），</a:t>
            </a:r>
            <a:r>
              <a:rPr lang="en-US" altLang="zh-CN" sz="1200" dirty="0">
                <a:solidFill>
                  <a:schemeClr val="accent2"/>
                </a:solidFill>
                <a:latin typeface="微软雅黑" panose="020B0503020204020204" pitchFamily="34" charset="-122"/>
                <a:sym typeface="微软雅黑" panose="020B0503020204020204" pitchFamily="34" charset="-122"/>
              </a:rPr>
              <a:t>1994</a:t>
            </a:r>
            <a:r>
              <a:rPr lang="zh-CN" altLang="en-US" sz="1200" dirty="0">
                <a:solidFill>
                  <a:schemeClr val="accent2"/>
                </a:solidFill>
                <a:latin typeface="微软雅黑" panose="020B0503020204020204" pitchFamily="34" charset="-122"/>
                <a:sym typeface="微软雅黑" panose="020B0503020204020204" pitchFamily="34" charset="-122"/>
              </a:rPr>
              <a:t>年正名（</a:t>
            </a:r>
            <a:r>
              <a:rPr lang="en-US" altLang="zh-CN" sz="1200" dirty="0">
                <a:solidFill>
                  <a:schemeClr val="accent2"/>
                </a:solidFill>
                <a:latin typeface="微软雅黑" panose="020B0503020204020204" pitchFamily="34" charset="-122"/>
                <a:sym typeface="微软雅黑" panose="020B0503020204020204" pitchFamily="34" charset="-122"/>
              </a:rPr>
              <a:t>Java</a:t>
            </a:r>
            <a:r>
              <a:rPr lang="zh-CN" altLang="en-US" sz="1200" dirty="0">
                <a:solidFill>
                  <a:schemeClr val="accent2"/>
                </a:solidFill>
                <a:latin typeface="微软雅黑" panose="020B0503020204020204" pitchFamily="34" charset="-122"/>
                <a:sym typeface="微软雅黑" panose="020B0503020204020204" pitchFamily="34" charset="-122"/>
              </a:rPr>
              <a:t>）；</a:t>
            </a:r>
            <a:endParaRPr lang="zh-CN" altLang="en-US" sz="1200" dirty="0">
              <a:solidFill>
                <a:schemeClr val="accent2"/>
              </a:solidFill>
              <a:latin typeface="微软雅黑" panose="020B0503020204020204" pitchFamily="34" charset="-122"/>
              <a:sym typeface="微软雅黑" panose="020B0503020204020204" pitchFamily="34" charset="-122"/>
            </a:endParaRPr>
          </a:p>
          <a:p>
            <a:pPr>
              <a:lnSpc>
                <a:spcPct val="120000"/>
              </a:lnSpc>
            </a:pPr>
            <a:r>
              <a:rPr lang="zh-CN" altLang="en-US" sz="1200" dirty="0">
                <a:solidFill>
                  <a:schemeClr val="accent2"/>
                </a:solidFill>
                <a:latin typeface="微软雅黑" panose="020B0503020204020204" pitchFamily="34" charset="-122"/>
                <a:sym typeface="微软雅黑" panose="020B0503020204020204" pitchFamily="34" charset="-122"/>
              </a:rPr>
              <a:t>不生不久即巅峰，一路辉煌</a:t>
            </a:r>
            <a:endParaRPr lang="zh-CN" altLang="en-US" sz="1200" dirty="0">
              <a:solidFill>
                <a:schemeClr val="accent2"/>
              </a:solidFill>
              <a:latin typeface="微软雅黑" panose="020B0503020204020204" pitchFamily="34" charset="-122"/>
              <a:sym typeface="微软雅黑" panose="020B0503020204020204" pitchFamily="34" charset="-122"/>
            </a:endParaRPr>
          </a:p>
          <a:p>
            <a:pPr>
              <a:lnSpc>
                <a:spcPct val="120000"/>
              </a:lnSpc>
            </a:pPr>
            <a:r>
              <a:rPr lang="en-US" altLang="zh-CN" sz="1200" dirty="0">
                <a:solidFill>
                  <a:schemeClr val="accent2"/>
                </a:solidFill>
                <a:latin typeface="微软雅黑" panose="020B0503020204020204" pitchFamily="34" charset="-122"/>
                <a:sym typeface="微软雅黑" panose="020B0503020204020204" pitchFamily="34" charset="-122"/>
              </a:rPr>
              <a:t>2009</a:t>
            </a:r>
            <a:r>
              <a:rPr lang="zh-CN" altLang="en-US" sz="1200" dirty="0">
                <a:solidFill>
                  <a:schemeClr val="accent2"/>
                </a:solidFill>
                <a:latin typeface="微软雅黑" panose="020B0503020204020204" pitchFamily="34" charset="-122"/>
                <a:sym typeface="微软雅黑" panose="020B0503020204020204" pitchFamily="34" charset="-122"/>
              </a:rPr>
              <a:t>年（</a:t>
            </a:r>
            <a:r>
              <a:rPr lang="en-US" altLang="zh-CN" sz="1200" dirty="0">
                <a:solidFill>
                  <a:schemeClr val="accent2"/>
                </a:solidFill>
                <a:latin typeface="微软雅黑" panose="020B0503020204020204" pitchFamily="34" charset="-122"/>
                <a:cs typeface="微软雅黑" panose="020B0503020204020204" pitchFamily="34" charset="-122"/>
                <a:sym typeface="+mn-ea"/>
              </a:rPr>
              <a:t>Oracle</a:t>
            </a:r>
            <a:r>
              <a:rPr lang="zh-CN" altLang="en-US" sz="1200" dirty="0">
                <a:solidFill>
                  <a:schemeClr val="accent2"/>
                </a:solidFill>
                <a:latin typeface="微软雅黑" panose="020B0503020204020204" pitchFamily="34" charset="-122"/>
                <a:cs typeface="微软雅黑" panose="020B0503020204020204" pitchFamily="34" charset="-122"/>
                <a:sym typeface="+mn-ea"/>
              </a:rPr>
              <a:t>），</a:t>
            </a:r>
            <a:r>
              <a:rPr lang="en-US" altLang="zh-CN" sz="1200" dirty="0">
                <a:solidFill>
                  <a:schemeClr val="accent2"/>
                </a:solidFill>
                <a:latin typeface="微软雅黑" panose="020B0503020204020204" pitchFamily="34" charset="-122"/>
                <a:cs typeface="微软雅黑" panose="020B0503020204020204" pitchFamily="34" charset="-122"/>
                <a:sym typeface="+mn-ea"/>
              </a:rPr>
              <a:t>Open JDK</a:t>
            </a:r>
            <a:endParaRPr lang="en-US" altLang="zh-CN" sz="1200" dirty="0">
              <a:solidFill>
                <a:schemeClr val="accent2"/>
              </a:solidFill>
              <a:latin typeface="微软雅黑" panose="020B0503020204020204" pitchFamily="34" charset="-122"/>
              <a:cs typeface="微软雅黑" panose="020B0503020204020204" pitchFamily="34" charset="-122"/>
              <a:sym typeface="+mn-ea"/>
            </a:endParaRPr>
          </a:p>
          <a:p>
            <a:pPr lvl="1">
              <a:lnSpc>
                <a:spcPct val="120000"/>
              </a:lnSpc>
            </a:pPr>
            <a:r>
              <a:rPr lang="zh-CN" altLang="en-US" sz="1200" dirty="0">
                <a:solidFill>
                  <a:schemeClr val="accent2"/>
                </a:solidFill>
                <a:latin typeface="微软雅黑" panose="020B0503020204020204" pitchFamily="34" charset="-122"/>
                <a:cs typeface="微软雅黑" panose="020B0503020204020204" pitchFamily="34" charset="-122"/>
                <a:sym typeface="+mn-ea"/>
              </a:rPr>
              <a:t>https://www.oracle.com/java/technologies/javase-downloads.html</a:t>
            </a:r>
            <a:endParaRPr lang="en-US" altLang="zh-CN" sz="1200" dirty="0">
              <a:solidFill>
                <a:schemeClr val="accent2"/>
              </a:solidFill>
              <a:latin typeface="微软雅黑" panose="020B0503020204020204" pitchFamily="34" charset="-122"/>
              <a:sym typeface="微软雅黑" panose="020B0503020204020204" pitchFamily="34" charset="-122"/>
            </a:endParaRPr>
          </a:p>
          <a:p>
            <a:pPr>
              <a:lnSpc>
                <a:spcPct val="120000"/>
              </a:lnSpc>
            </a:pPr>
            <a:endParaRPr lang="en-US" altLang="zh-CN" sz="1200" dirty="0">
              <a:solidFill>
                <a:schemeClr val="accent2"/>
              </a:solidFill>
              <a:latin typeface="微软雅黑" panose="020B0503020204020204" pitchFamily="34" charset="-122"/>
              <a:sym typeface="微软雅黑" panose="020B0503020204020204" pitchFamily="34" charset="-122"/>
            </a:endParaRPr>
          </a:p>
        </p:txBody>
      </p:sp>
    </p:spTree>
    <p:custDataLst>
      <p:tags r:id="rId6"/>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3686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315913" y="209550"/>
            <a:ext cx="5129213" cy="207963"/>
          </a:xfrm>
        </p:spPr>
        <p:txBody>
          <a:bodyPr lIns="101600" tIns="38100" rIns="76200" bIns="381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Java</a:t>
            </a: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的</a:t>
            </a: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特点</a:t>
            </a:r>
            <a:endPar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endParaRPr>
          </a:p>
        </p:txBody>
      </p:sp>
      <p:sp>
        <p:nvSpPr>
          <p:cNvPr id="3" name="内容占位符 2"/>
          <p:cNvSpPr>
            <a:spLocks noGrp="1"/>
          </p:cNvSpPr>
          <p:nvPr>
            <p:ph idx="1"/>
            <p:custDataLst>
              <p:tags r:id="rId5"/>
            </p:custDataLst>
          </p:nvPr>
        </p:nvSpPr>
        <p:spPr>
          <a:xfrm>
            <a:off x="317500" y="536575"/>
            <a:ext cx="5127625" cy="2460625"/>
          </a:xfrm>
        </p:spPr>
        <p:txBody>
          <a:bodyPr lIns="101600" tIns="0" rIns="82550" bIns="0" rtlCol="0">
            <a:normAutofit fontScale="40000"/>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简单易学</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风格类似于</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，基本语法与</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语言类似；摒弃了</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中容易引发程序错误的地方，如指针和内存管理；提供了丰富的类库。</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平台无关性</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Java源程序被编译成一种高层次的与机器无关的字节码（bytecode）格式语言， 被设计在Java虚拟机（</a:t>
            </a:r>
            <a:r>
              <a:rPr kumimoji="0" lang="en-US" altLang="zh-CN" sz="1200" b="1"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JVM</a:t>
            </a:r>
            <a:r>
              <a:rPr kumimoji="0"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上运行。</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语言和其他语言相比，最大的优势就是能够在所有的计算机上运行，这也是</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风靡全球的主要原因。</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"write once, run anywhere" (WORA).</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面向对象</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面向对象编程是一种先进的编程思想，更加容易解决复杂的问题。支持静态和动态风格的代码继承及重用，是完全面向对象的，它不支持类似C语言那样的面向过程的程序设计技术。</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多线程</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Java提供的多线程功能使得在一个程序里可同时执行多个小任务。多线程带来的好处是可以有更好的交互性能和实时控制性能。</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38914"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315913" y="209550"/>
            <a:ext cx="5129213" cy="207963"/>
          </a:xfrm>
        </p:spPr>
        <p:txBody>
          <a:bodyPr lIns="101600" tIns="38100" rIns="76200" bIns="381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Java</a:t>
            </a: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的</a:t>
            </a: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特点</a:t>
            </a:r>
            <a:endPar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endParaRPr>
          </a:p>
        </p:txBody>
      </p:sp>
      <p:sp>
        <p:nvSpPr>
          <p:cNvPr id="3" name="内容占位符 2"/>
          <p:cNvSpPr>
            <a:spLocks noGrp="1"/>
          </p:cNvSpPr>
          <p:nvPr>
            <p:ph idx="1"/>
            <p:custDataLst>
              <p:tags r:id="rId5"/>
            </p:custDataLst>
          </p:nvPr>
        </p:nvSpPr>
        <p:spPr>
          <a:xfrm>
            <a:off x="317500" y="679450"/>
            <a:ext cx="5127625" cy="2317750"/>
          </a:xfrm>
        </p:spPr>
        <p:txBody>
          <a:bodyPr lIns="101600" tIns="0" rIns="82550" bIns="0" rtlCol="0">
            <a:normAutofit fontScale="40000"/>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可移植</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应用程序可以在配备了</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解释器和</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运行环境（</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JRE</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）的任何计算机系统上运行，通过定义独立于平台的基本数据类型及其运算，</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数据得以在任何硬件平台上保持一致。</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健壮</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致力于检查程序在编译和运行时的错误。类型检查帮助检查出许多开发早期出现的错误。</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自已操纵内存，减少了内存出错的可能性。</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安全</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Java的安全性可从两个方面得到保证。1）在Java语言里，指针和释放内存等C++功能被删除，避免了非法内存操作。2）当Java用来创建浏览器应用时，语言功能和一些浏览器本身提供的功能结合起来，使它更安全。</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动态</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r>
              <a:rPr sz="1200">
                <a:solidFill>
                  <a:schemeClr val="accent2"/>
                </a:solidFill>
                <a:latin typeface="微软雅黑" panose="020B0503020204020204" pitchFamily="34" charset="-122"/>
                <a:cs typeface="微软雅黑" panose="020B0503020204020204" pitchFamily="34" charset="-122"/>
                <a:sym typeface="+mn-ea"/>
              </a:rPr>
              <a:t>Java的动态特性是其面向对象设计方法的拓展，它允许程序动态地装入运行过程中所需要的类。</a:t>
            </a: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35000"/>
              </a:lnSpc>
              <a:spcBef>
                <a:spcPct val="0"/>
              </a:spcBef>
              <a:spcAft>
                <a:spcPts val="1000"/>
              </a:spcAft>
              <a:buClrTx/>
              <a:buSzTx/>
              <a:buFont typeface="Arial" panose="020B0604020202020204" pitchFamily="34" charset="0"/>
              <a:buChar char="•"/>
              <a:tabLst>
                <a:tab pos="760730" algn="l"/>
              </a:tabLst>
            </a:pPr>
            <a:endParaRPr kumimoji="0" lang="zh-CN" altLang="en-US" sz="1200"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46082"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315913" y="209550"/>
            <a:ext cx="5129213" cy="207963"/>
          </a:xfrm>
        </p:spPr>
        <p:txBody>
          <a:bodyPr lIns="101600" tIns="38100" rIns="76200" bIns="381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Java</a:t>
            </a: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运行</a:t>
            </a:r>
            <a:r>
              <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rPr>
              <a:t>平台</a:t>
            </a:r>
            <a:endParaRPr kumimoji="0" lang="en-US" altLang="zh-CN" sz="1510" b="1" i="0" u="none" strike="noStrike" kern="1200" cap="none" spc="200" normalizeH="0" baseline="0" noProof="1">
              <a:solidFill>
                <a:schemeClr val="accent1"/>
              </a:solidFill>
              <a:uFillTx/>
              <a:latin typeface="汉仪旗黑-85S" pitchFamily="18" charset="-122"/>
              <a:ea typeface="汉仪旗黑-85S" pitchFamily="18" charset="-122"/>
              <a:cs typeface="汉仪旗黑-85S" pitchFamily="18" charset="-122"/>
              <a:sym typeface="+mn-ea"/>
            </a:endParaRPr>
          </a:p>
        </p:txBody>
      </p:sp>
      <p:sp>
        <p:nvSpPr>
          <p:cNvPr id="46088" name="内容占位符 2"/>
          <p:cNvSpPr>
            <a:spLocks noGrp="1"/>
          </p:cNvSpPr>
          <p:nvPr>
            <p:ph idx="1"/>
            <p:custDataLst>
              <p:tags r:id="rId5"/>
            </p:custDataLst>
          </p:nvPr>
        </p:nvSpPr>
        <p:spPr>
          <a:xfrm>
            <a:off x="315913" y="450850"/>
            <a:ext cx="5129212" cy="2544763"/>
          </a:xfrm>
          <a:noFill/>
          <a:ln>
            <a:noFill/>
          </a:ln>
        </p:spPr>
        <p:txBody>
          <a:bodyPr lIns="101600" tIns="0" rIns="82550" bIns="0" anchor="t" anchorCtr="0"/>
          <a:p>
            <a:r>
              <a:rPr lang="zh-CN" altLang="zh-CN" sz="1000">
                <a:solidFill>
                  <a:schemeClr val="accent2"/>
                </a:solidFill>
                <a:latin typeface="微软雅黑" panose="020B0503020204020204" pitchFamily="34" charset="-122"/>
                <a:sym typeface="微软雅黑" panose="020B0503020204020204" pitchFamily="34" charset="-122"/>
              </a:rPr>
              <a:t>目前Java运行平台主要分为3个版本 </a:t>
            </a:r>
            <a:endParaRPr lang="zh-CN" altLang="zh-CN" sz="1000">
              <a:solidFill>
                <a:schemeClr val="accent2"/>
              </a:solidFill>
              <a:latin typeface="微软雅黑" panose="020B0503020204020204" pitchFamily="34" charset="-122"/>
              <a:sym typeface="微软雅黑" panose="020B0503020204020204" pitchFamily="34" charset="-122"/>
            </a:endParaRPr>
          </a:p>
          <a:p>
            <a:pPr lvl="1"/>
            <a:r>
              <a:rPr lang="zh-CN" altLang="zh-CN" sz="1000">
                <a:solidFill>
                  <a:schemeClr val="accent2"/>
                </a:solidFill>
                <a:latin typeface="微软雅黑" panose="020B0503020204020204" pitchFamily="34" charset="-122"/>
                <a:sym typeface="微软雅黑" panose="020B0503020204020204" pitchFamily="34" charset="-122"/>
              </a:rPr>
              <a:t>Java SE (Java Standard Edition) 标准版（曾称J2SE），是桌面开发和简单商务应用的解决方案。</a:t>
            </a:r>
            <a:endParaRPr lang="zh-CN" altLang="zh-CN" sz="1000">
              <a:solidFill>
                <a:schemeClr val="accent2"/>
              </a:solidFill>
              <a:latin typeface="微软雅黑" panose="020B0503020204020204" pitchFamily="34" charset="-122"/>
              <a:sym typeface="微软雅黑" panose="020B0503020204020204" pitchFamily="34" charset="-122"/>
            </a:endParaRPr>
          </a:p>
          <a:p>
            <a:pPr lvl="1"/>
            <a:endParaRPr lang="zh-CN" altLang="zh-CN" sz="1000">
              <a:solidFill>
                <a:schemeClr val="accent2"/>
              </a:solidFill>
              <a:latin typeface="微软雅黑" panose="020B0503020204020204" pitchFamily="34" charset="-122"/>
              <a:sym typeface="微软雅黑" panose="020B0503020204020204" pitchFamily="34" charset="-122"/>
            </a:endParaRPr>
          </a:p>
          <a:p>
            <a:pPr lvl="1"/>
            <a:r>
              <a:rPr lang="zh-CN" altLang="zh-CN" sz="1000">
                <a:solidFill>
                  <a:schemeClr val="accent2"/>
                </a:solidFill>
                <a:latin typeface="微软雅黑" panose="020B0503020204020204" pitchFamily="34" charset="-122"/>
                <a:sym typeface="微软雅黑" panose="020B0503020204020204" pitchFamily="34" charset="-122"/>
              </a:rPr>
              <a:t>Java EE (Java Enterprise Edition) 企业版（曾称J2EE），是企业环境下开发应用程序的解决方案。</a:t>
            </a:r>
            <a:endParaRPr lang="zh-CN" altLang="zh-CN" sz="1000">
              <a:solidFill>
                <a:schemeClr val="accent2"/>
              </a:solidFill>
              <a:latin typeface="微软雅黑" panose="020B0503020204020204" pitchFamily="34" charset="-122"/>
              <a:sym typeface="微软雅黑" panose="020B0503020204020204" pitchFamily="34" charset="-122"/>
            </a:endParaRPr>
          </a:p>
          <a:p>
            <a:pPr lvl="1"/>
            <a:endParaRPr lang="zh-CN" altLang="zh-CN" sz="1000">
              <a:solidFill>
                <a:schemeClr val="accent2"/>
              </a:solidFill>
              <a:latin typeface="微软雅黑" panose="020B0503020204020204" pitchFamily="34" charset="-122"/>
              <a:sym typeface="微软雅黑" panose="020B0503020204020204" pitchFamily="34" charset="-122"/>
            </a:endParaRPr>
          </a:p>
          <a:p>
            <a:pPr lvl="1"/>
            <a:r>
              <a:rPr lang="zh-CN" altLang="zh-CN" sz="1000">
                <a:solidFill>
                  <a:schemeClr val="accent2"/>
                </a:solidFill>
                <a:latin typeface="微软雅黑" panose="020B0503020204020204" pitchFamily="34" charset="-122"/>
                <a:sym typeface="微软雅黑" panose="020B0503020204020204" pitchFamily="34" charset="-122"/>
              </a:rPr>
              <a:t>Java ME (Java Micro Edition) 小型版（曾称J2ME），是消费产品和嵌入式设备的解决方案。</a:t>
            </a:r>
            <a:endParaRPr lang="zh-CN" altLang="zh-CN" sz="1000">
              <a:solidFill>
                <a:schemeClr val="accent2"/>
              </a:solidFill>
              <a:latin typeface="微软雅黑" panose="020B0503020204020204" pitchFamily="34" charset="-122"/>
              <a:sym typeface="微软雅黑" panose="020B0503020204020204" pitchFamily="34" charset="-122"/>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4710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47111" name="矩形 5"/>
          <p:cNvSpPr/>
          <p:nvPr/>
        </p:nvSpPr>
        <p:spPr>
          <a:xfrm>
            <a:off x="214313" y="158750"/>
            <a:ext cx="5259387" cy="368300"/>
          </a:xfrm>
          <a:prstGeom prst="rect">
            <a:avLst/>
          </a:prstGeom>
          <a:noFill/>
          <a:ln w="9525">
            <a:noFill/>
          </a:ln>
        </p:spPr>
        <p:txBody>
          <a:bodyPr anchor="t" anchorCtr="0">
            <a:spAutoFit/>
          </a:bodyPr>
          <a:p>
            <a:r>
              <a:rPr lang="en-US" altLang="zh-CN" b="1" dirty="0">
                <a:solidFill>
                  <a:schemeClr val="accent1"/>
                </a:solidFill>
                <a:latin typeface="微软雅黑" panose="020B0503020204020204" pitchFamily="34" charset="-122"/>
                <a:ea typeface="微软雅黑" panose="020B0503020204020204" pitchFamily="34" charset="-122"/>
              </a:rPr>
              <a:t>ref :https://www.tiobe.com/tiobe-index  </a:t>
            </a:r>
            <a:endParaRPr lang="en-US" altLang="zh-CN"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216535" y="2245360"/>
            <a:ext cx="3409950" cy="796290"/>
          </a:xfrm>
          <a:prstGeom prst="rect">
            <a:avLst/>
          </a:prstGeom>
        </p:spPr>
      </p:pic>
      <p:pic>
        <p:nvPicPr>
          <p:cNvPr id="4" name="图片 3"/>
          <p:cNvPicPr>
            <a:picLocks noChangeAspect="1"/>
          </p:cNvPicPr>
          <p:nvPr/>
        </p:nvPicPr>
        <p:blipFill>
          <a:blip r:embed="rId6"/>
          <a:stretch>
            <a:fillRect/>
          </a:stretch>
        </p:blipFill>
        <p:spPr>
          <a:xfrm>
            <a:off x="180975" y="576580"/>
            <a:ext cx="4410075" cy="1466215"/>
          </a:xfrm>
          <a:prstGeom prst="rect">
            <a:avLst/>
          </a:prstGeom>
        </p:spPr>
      </p:pic>
    </p:spTree>
    <p:custDataLst>
      <p:tags r:id="rId7"/>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4813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48135" name="标题 1"/>
          <p:cNvSpPr>
            <a:spLocks noGrp="1"/>
          </p:cNvSpPr>
          <p:nvPr>
            <p:ph type="title"/>
          </p:nvPr>
        </p:nvSpPr>
        <p:spPr>
          <a:xfrm>
            <a:off x="373063" y="26988"/>
            <a:ext cx="3817937" cy="539750"/>
          </a:xfrm>
          <a:noFill/>
          <a:ln>
            <a:noFill/>
          </a:ln>
        </p:spPr>
        <p:txBody>
          <a:bodyPr wrap="square" lIns="51435" tIns="25718" rIns="51435" bIns="25718" anchor="ctr" anchorCtr="0"/>
          <a:p>
            <a:r>
              <a:rPr lang="en-US" altLang="zh-CN" sz="2000" dirty="0">
                <a:solidFill>
                  <a:schemeClr val="accent1"/>
                </a:solidFill>
                <a:latin typeface="汉仪旗黑-85S" pitchFamily="18" charset="-122"/>
                <a:ea typeface="汉仪旗黑-85S" pitchFamily="18" charset="-122"/>
                <a:sym typeface="微软雅黑" panose="020B0503020204020204" pitchFamily="34" charset="-122"/>
              </a:rPr>
              <a:t>JDK安装说明</a:t>
            </a:r>
            <a:endParaRPr lang="en-US" altLang="zh-CN" sz="2000" dirty="0">
              <a:solidFill>
                <a:schemeClr val="accent1"/>
              </a:solidFill>
              <a:latin typeface="汉仪旗黑-85S" pitchFamily="18" charset="-122"/>
              <a:ea typeface="汉仪旗黑-85S" pitchFamily="18" charset="-122"/>
              <a:sym typeface="微软雅黑" panose="020B0503020204020204" pitchFamily="34" charset="-122"/>
            </a:endParaRPr>
          </a:p>
        </p:txBody>
      </p:sp>
      <p:pic>
        <p:nvPicPr>
          <p:cNvPr id="48136" name="Picture 1" descr="1"/>
          <p:cNvPicPr>
            <a:picLocks noChangeAspect="1"/>
          </p:cNvPicPr>
          <p:nvPr/>
        </p:nvPicPr>
        <p:blipFill>
          <a:blip r:embed="rId5"/>
          <a:stretch>
            <a:fillRect/>
          </a:stretch>
        </p:blipFill>
        <p:spPr>
          <a:xfrm>
            <a:off x="3240088" y="744538"/>
            <a:ext cx="2376487" cy="2027237"/>
          </a:xfrm>
          <a:prstGeom prst="rect">
            <a:avLst/>
          </a:prstGeom>
          <a:noFill/>
          <a:ln w="9525">
            <a:noFill/>
          </a:ln>
        </p:spPr>
      </p:pic>
      <p:sp>
        <p:nvSpPr>
          <p:cNvPr id="48137" name="内容占位符 2"/>
          <p:cNvSpPr>
            <a:spLocks noGrp="1"/>
          </p:cNvSpPr>
          <p:nvPr>
            <p:ph idx="1"/>
            <p:custDataLst>
              <p:tags r:id="rId6"/>
            </p:custDataLst>
          </p:nvPr>
        </p:nvSpPr>
        <p:spPr>
          <a:xfrm>
            <a:off x="252413" y="566738"/>
            <a:ext cx="2881312" cy="2006600"/>
          </a:xfrm>
          <a:noFill/>
          <a:ln>
            <a:noFill/>
          </a:ln>
        </p:spPr>
        <p:txBody>
          <a:bodyPr wrap="square" lIns="51435" tIns="25718" rIns="51435" bIns="25718" anchor="t" anchorCtr="0"/>
          <a:p>
            <a:r>
              <a:rPr lang="zh-CN" altLang="zh-CN" sz="1000" dirty="0">
                <a:solidFill>
                  <a:schemeClr val="accent2"/>
                </a:solidFill>
                <a:latin typeface="微软雅黑" panose="020B0503020204020204" pitchFamily="34" charset="-122"/>
                <a:sym typeface="微软雅黑" panose="020B0503020204020204" pitchFamily="34" charset="-122"/>
              </a:rPr>
              <a:t>JDK，</a:t>
            </a:r>
            <a:r>
              <a:rPr lang="en-US" altLang="zh-CN" sz="1000" dirty="0">
                <a:solidFill>
                  <a:schemeClr val="accent2"/>
                </a:solidFill>
                <a:latin typeface="微软雅黑" panose="020B0503020204020204" pitchFamily="34" charset="-122"/>
                <a:sym typeface="微软雅黑" panose="020B0503020204020204" pitchFamily="34" charset="-122"/>
              </a:rPr>
              <a:t>J</a:t>
            </a:r>
            <a:r>
              <a:rPr lang="zh-CN" altLang="zh-CN" sz="1000" dirty="0">
                <a:solidFill>
                  <a:schemeClr val="accent2"/>
                </a:solidFill>
                <a:latin typeface="微软雅黑" panose="020B0503020204020204" pitchFamily="34" charset="-122"/>
                <a:sym typeface="微软雅黑" panose="020B0503020204020204" pitchFamily="34" charset="-122"/>
              </a:rPr>
              <a:t>ava </a:t>
            </a:r>
            <a:r>
              <a:rPr lang="en-US" altLang="zh-CN" sz="1000" dirty="0">
                <a:solidFill>
                  <a:schemeClr val="accent2"/>
                </a:solidFill>
                <a:latin typeface="微软雅黑" panose="020B0503020204020204" pitchFamily="34" charset="-122"/>
                <a:sym typeface="微软雅黑" panose="020B0503020204020204" pitchFamily="34" charset="-122"/>
              </a:rPr>
              <a:t>D</a:t>
            </a:r>
            <a:r>
              <a:rPr lang="zh-CN" altLang="zh-CN" sz="1000" dirty="0">
                <a:solidFill>
                  <a:schemeClr val="accent2"/>
                </a:solidFill>
                <a:latin typeface="微软雅黑" panose="020B0503020204020204" pitchFamily="34" charset="-122"/>
                <a:sym typeface="微软雅黑" panose="020B0503020204020204" pitchFamily="34" charset="-122"/>
              </a:rPr>
              <a:t>evelopment </a:t>
            </a:r>
            <a:r>
              <a:rPr lang="en-US" altLang="zh-CN" sz="1000" dirty="0">
                <a:solidFill>
                  <a:schemeClr val="accent2"/>
                </a:solidFill>
                <a:latin typeface="微软雅黑" panose="020B0503020204020204" pitchFamily="34" charset="-122"/>
                <a:sym typeface="微软雅黑" panose="020B0503020204020204" pitchFamily="34" charset="-122"/>
              </a:rPr>
              <a:t>K</a:t>
            </a:r>
            <a:r>
              <a:rPr lang="zh-CN" altLang="zh-CN" sz="1000" dirty="0">
                <a:solidFill>
                  <a:schemeClr val="accent2"/>
                </a:solidFill>
                <a:latin typeface="微软雅黑" panose="020B0503020204020204" pitchFamily="34" charset="-122"/>
                <a:sym typeface="微软雅黑" panose="020B0503020204020204" pitchFamily="34" charset="-122"/>
              </a:rPr>
              <a:t>it，也就是java开发工具包，里面的东西就是我们java编程要用到的一些类库</a:t>
            </a:r>
            <a:endParaRPr lang="zh-CN" altLang="zh-CN" sz="1000" dirty="0">
              <a:solidFill>
                <a:schemeClr val="accent2"/>
              </a:solidFill>
              <a:latin typeface="微软雅黑" panose="020B0503020204020204" pitchFamily="34" charset="-122"/>
              <a:sym typeface="微软雅黑" panose="020B0503020204020204" pitchFamily="34" charset="-122"/>
            </a:endParaRPr>
          </a:p>
        </p:txBody>
      </p:sp>
    </p:spTree>
    <p:custDataLst>
      <p:tags r:id="rId7"/>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49154"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49159" name="标题 1"/>
          <p:cNvSpPr/>
          <p:nvPr/>
        </p:nvSpPr>
        <p:spPr>
          <a:xfrm>
            <a:off x="373063" y="26988"/>
            <a:ext cx="4610100" cy="539750"/>
          </a:xfrm>
          <a:prstGeom prst="rect">
            <a:avLst/>
          </a:prstGeom>
          <a:noFill/>
          <a:ln w="9525">
            <a:noFill/>
          </a:ln>
        </p:spPr>
        <p:txBody>
          <a:bodyPr lIns="51435" tIns="25718" rIns="51435" bIns="25718" anchor="ctr" anchorCtr="0"/>
          <a:p>
            <a:pPr defTabSz="514350"/>
            <a:r>
              <a:rPr lang="en-US" altLang="zh-CN" b="1" baseline="0" dirty="0">
                <a:solidFill>
                  <a:schemeClr val="accent1"/>
                </a:solidFill>
                <a:latin typeface="微软雅黑" panose="020B0503020204020204" pitchFamily="34" charset="-122"/>
                <a:ea typeface="微软雅黑" panose="020B0503020204020204" pitchFamily="34" charset="-122"/>
              </a:rPr>
              <a:t>JDK</a:t>
            </a:r>
            <a:r>
              <a:rPr lang="zh-CN" altLang="en-US" b="1" baseline="0" dirty="0">
                <a:solidFill>
                  <a:schemeClr val="accent1"/>
                </a:solidFill>
                <a:latin typeface="微软雅黑" panose="020B0503020204020204" pitchFamily="34" charset="-122"/>
                <a:ea typeface="微软雅黑" panose="020B0503020204020204" pitchFamily="34" charset="-122"/>
              </a:rPr>
              <a:t>安装完后本地机器设置</a:t>
            </a:r>
            <a:endParaRPr lang="zh-CN" altLang="en-US" b="1" baseline="0" dirty="0">
              <a:solidFill>
                <a:schemeClr val="accent1"/>
              </a:solidFill>
              <a:latin typeface="微软雅黑" panose="020B0503020204020204" pitchFamily="34" charset="-122"/>
              <a:ea typeface="微软雅黑" panose="020B0503020204020204" pitchFamily="34" charset="-122"/>
            </a:endParaRPr>
          </a:p>
        </p:txBody>
      </p:sp>
      <p:pic>
        <p:nvPicPr>
          <p:cNvPr id="49160" name="Picture 2" descr="1"/>
          <p:cNvPicPr>
            <a:picLocks noChangeAspect="1"/>
          </p:cNvPicPr>
          <p:nvPr/>
        </p:nvPicPr>
        <p:blipFill>
          <a:blip r:embed="rId5"/>
          <a:stretch>
            <a:fillRect/>
          </a:stretch>
        </p:blipFill>
        <p:spPr>
          <a:xfrm>
            <a:off x="1512888" y="566738"/>
            <a:ext cx="2879725" cy="1023937"/>
          </a:xfrm>
          <a:prstGeom prst="rect">
            <a:avLst/>
          </a:prstGeom>
          <a:noFill/>
          <a:ln w="9525">
            <a:noFill/>
          </a:ln>
        </p:spPr>
      </p:pic>
      <p:pic>
        <p:nvPicPr>
          <p:cNvPr id="49161" name="Picture 3" descr="1"/>
          <p:cNvPicPr/>
          <p:nvPr/>
        </p:nvPicPr>
        <p:blipFill>
          <a:blip r:embed="rId6"/>
          <a:stretch>
            <a:fillRect/>
          </a:stretch>
        </p:blipFill>
        <p:spPr>
          <a:xfrm>
            <a:off x="1512888" y="1627188"/>
            <a:ext cx="2879725" cy="1079500"/>
          </a:xfrm>
          <a:prstGeom prst="rect">
            <a:avLst/>
          </a:prstGeom>
          <a:noFill/>
          <a:ln w="9525">
            <a:noFill/>
          </a:ln>
        </p:spPr>
      </p:pic>
      <p:sp>
        <p:nvSpPr>
          <p:cNvPr id="2" name="文本框 1"/>
          <p:cNvSpPr txBox="1"/>
          <p:nvPr>
            <p:custDataLst>
              <p:tags r:id="rId7"/>
            </p:custDataLst>
          </p:nvPr>
        </p:nvSpPr>
        <p:spPr>
          <a:xfrm>
            <a:off x="196850" y="2743200"/>
            <a:ext cx="5367338" cy="492125"/>
          </a:xfrm>
          <a:prstGeom prst="rect">
            <a:avLst/>
          </a:prstGeom>
          <a:noFill/>
        </p:spPr>
        <p:txBody>
          <a:bodyPr wrap="square" rtlCol="0" anchor="t">
            <a:spAutoFit/>
          </a:bodyPr>
          <a:p>
            <a:pPr marL="107950" lvl="1" indent="-107950" algn="l" defTabSz="431800" fontAlgn="auto">
              <a:lnSpc>
                <a:spcPct val="130000"/>
              </a:lnSpc>
              <a:spcAft>
                <a:spcPts val="1000"/>
              </a:spcAft>
              <a:buClrTx/>
              <a:buSzTx/>
              <a:buFont typeface="Arial" panose="020B0604020202020204" pitchFamily="34" charset="0"/>
            </a:pPr>
            <a:r>
              <a:rPr lang="zh-CN" altLang="zh-CN" sz="1000" strike="noStrike" spc="15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测试: 开始-&gt;输入CMD打开命令行模式-&gt;输入java -version，如果显示版本号，表示安装正确</a:t>
            </a:r>
            <a:endParaRPr lang="zh-CN" altLang="zh-CN" sz="1000" strike="noStrike" spc="15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50178"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50183" name="标题 1"/>
          <p:cNvSpPr/>
          <p:nvPr/>
        </p:nvSpPr>
        <p:spPr>
          <a:xfrm>
            <a:off x="373063" y="26988"/>
            <a:ext cx="4610100" cy="539750"/>
          </a:xfrm>
          <a:prstGeom prst="rect">
            <a:avLst/>
          </a:prstGeom>
          <a:noFill/>
          <a:ln w="9525">
            <a:noFill/>
          </a:ln>
        </p:spPr>
        <p:txBody>
          <a:bodyPr lIns="51435" tIns="25718" rIns="51435" bIns="25718" anchor="ctr" anchorCtr="0"/>
          <a:p>
            <a:pPr defTabSz="514350"/>
            <a:r>
              <a:rPr lang="en-US" altLang="zh-CN" sz="2000" b="1" baseline="0" dirty="0">
                <a:solidFill>
                  <a:schemeClr val="accent1"/>
                </a:solidFill>
                <a:latin typeface="微软雅黑" panose="020B0503020204020204" pitchFamily="34" charset="-122"/>
                <a:ea typeface="微软雅黑" panose="020B0503020204020204" pitchFamily="34" charset="-122"/>
              </a:rPr>
              <a:t>Java</a:t>
            </a:r>
            <a:r>
              <a:rPr lang="zh-CN" altLang="en-US" sz="2000" b="1" baseline="0" dirty="0">
                <a:solidFill>
                  <a:schemeClr val="accent1"/>
                </a:solidFill>
                <a:latin typeface="微软雅黑" panose="020B0503020204020204" pitchFamily="34" charset="-122"/>
                <a:ea typeface="微软雅黑" panose="020B0503020204020204" pitchFamily="34" charset="-122"/>
              </a:rPr>
              <a:t>程序开发步骤</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0184" name="内容占位符 2"/>
          <p:cNvSpPr/>
          <p:nvPr>
            <p:custDataLst>
              <p:tags r:id="rId5"/>
            </p:custDataLst>
          </p:nvPr>
        </p:nvSpPr>
        <p:spPr>
          <a:xfrm>
            <a:off x="317500" y="1044575"/>
            <a:ext cx="4968875" cy="1655763"/>
          </a:xfrm>
          <a:prstGeom prst="rect">
            <a:avLst/>
          </a:prstGeom>
          <a:noFill/>
          <a:ln w="9525">
            <a:noFill/>
          </a:ln>
        </p:spPr>
        <p:txBody>
          <a:bodyPr anchor="t" anchorCtr="0"/>
          <a:p>
            <a:pPr marL="193675" indent="-193675" defTabSz="514350">
              <a:lnSpc>
                <a:spcPct val="130000"/>
              </a:lnSpc>
              <a:spcBef>
                <a:spcPct val="20000"/>
              </a:spcBef>
              <a:buChar char="•"/>
            </a:pPr>
            <a:r>
              <a:rPr lang="zh-CN" altLang="zh-CN" sz="1200" baseline="0" dirty="0">
                <a:solidFill>
                  <a:schemeClr val="accent2"/>
                </a:solidFill>
                <a:latin typeface="微软雅黑" panose="020B0503020204020204" pitchFamily="34" charset="-122"/>
                <a:ea typeface="微软雅黑" panose="020B0503020204020204" pitchFamily="34" charset="-122"/>
              </a:rPr>
              <a:t>编写</a:t>
            </a:r>
            <a:r>
              <a:rPr lang="en-US" altLang="zh-CN" sz="1200" baseline="0" dirty="0">
                <a:solidFill>
                  <a:schemeClr val="accent2"/>
                </a:solidFill>
                <a:latin typeface="微软雅黑" panose="020B0503020204020204" pitchFamily="34" charset="-122"/>
                <a:ea typeface="微软雅黑" panose="020B0503020204020204" pitchFamily="34" charset="-122"/>
              </a:rPr>
              <a:t>/</a:t>
            </a:r>
            <a:r>
              <a:rPr lang="zh-CN" altLang="zh-CN" sz="1200" baseline="0" dirty="0">
                <a:solidFill>
                  <a:schemeClr val="accent2"/>
                </a:solidFill>
                <a:latin typeface="微软雅黑" panose="020B0503020204020204" pitchFamily="34" charset="-122"/>
                <a:ea typeface="微软雅黑" panose="020B0503020204020204" pitchFamily="34" charset="-122"/>
              </a:rPr>
              <a:t>修改源文件；</a:t>
            </a:r>
            <a:endParaRPr lang="zh-CN" altLang="zh-CN" sz="12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zh-CN" altLang="zh-CN" sz="1200" baseline="0" dirty="0">
                <a:solidFill>
                  <a:schemeClr val="accent2"/>
                </a:solidFill>
                <a:latin typeface="微软雅黑" panose="020B0503020204020204" pitchFamily="34" charset="-122"/>
                <a:ea typeface="微软雅黑" panose="020B0503020204020204" pitchFamily="34" charset="-122"/>
              </a:rPr>
              <a:t>编译源文件生成字节码；如果出现编译错误，则重回第</a:t>
            </a:r>
            <a:r>
              <a:rPr lang="en-US" altLang="zh-CN" sz="1200" baseline="0" dirty="0">
                <a:solidFill>
                  <a:schemeClr val="accent2"/>
                </a:solidFill>
                <a:latin typeface="微软雅黑" panose="020B0503020204020204" pitchFamily="34" charset="-122"/>
                <a:ea typeface="微软雅黑" panose="020B0503020204020204" pitchFamily="34" charset="-122"/>
              </a:rPr>
              <a:t>1</a:t>
            </a:r>
            <a:r>
              <a:rPr lang="zh-CN" altLang="zh-CN" sz="1200" baseline="0" dirty="0">
                <a:solidFill>
                  <a:schemeClr val="accent2"/>
                </a:solidFill>
                <a:latin typeface="微软雅黑" panose="020B0503020204020204" pitchFamily="34" charset="-122"/>
                <a:ea typeface="微软雅黑" panose="020B0503020204020204" pitchFamily="34" charset="-122"/>
              </a:rPr>
              <a:t>步；</a:t>
            </a:r>
            <a:endParaRPr lang="zh-CN" altLang="zh-CN" sz="12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zh-CN" altLang="zh-CN" sz="1200" baseline="0" dirty="0">
                <a:solidFill>
                  <a:schemeClr val="accent2"/>
                </a:solidFill>
                <a:latin typeface="微软雅黑" panose="020B0503020204020204" pitchFamily="34" charset="-122"/>
                <a:ea typeface="微软雅黑" panose="020B0503020204020204" pitchFamily="34" charset="-122"/>
              </a:rPr>
              <a:t>运行字节码，如果一切正常，则开发过程结束，如果出现异常，则进入第</a:t>
            </a:r>
            <a:r>
              <a:rPr lang="en-US" altLang="zh-CN" sz="1200" baseline="0" dirty="0">
                <a:solidFill>
                  <a:schemeClr val="accent2"/>
                </a:solidFill>
                <a:latin typeface="微软雅黑" panose="020B0503020204020204" pitchFamily="34" charset="-122"/>
                <a:ea typeface="微软雅黑" panose="020B0503020204020204" pitchFamily="34" charset="-122"/>
              </a:rPr>
              <a:t>4</a:t>
            </a:r>
            <a:r>
              <a:rPr lang="zh-CN" altLang="zh-CN" sz="1200" baseline="0" dirty="0">
                <a:solidFill>
                  <a:schemeClr val="accent2"/>
                </a:solidFill>
                <a:latin typeface="微软雅黑" panose="020B0503020204020204" pitchFamily="34" charset="-122"/>
                <a:ea typeface="微软雅黑" panose="020B0503020204020204" pitchFamily="34" charset="-122"/>
              </a:rPr>
              <a:t>步；</a:t>
            </a:r>
            <a:endParaRPr lang="zh-CN" altLang="zh-CN" sz="12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zh-CN" altLang="zh-CN" sz="1200" baseline="0" dirty="0">
                <a:solidFill>
                  <a:schemeClr val="accent2"/>
                </a:solidFill>
                <a:latin typeface="微软雅黑" panose="020B0503020204020204" pitchFamily="34" charset="-122"/>
                <a:ea typeface="微软雅黑" panose="020B0503020204020204" pitchFamily="34" charset="-122"/>
              </a:rPr>
              <a:t>调试</a:t>
            </a:r>
            <a:r>
              <a:rPr lang="en-US" altLang="zh-CN" sz="1200" baseline="0" dirty="0">
                <a:solidFill>
                  <a:schemeClr val="accent2"/>
                </a:solidFill>
                <a:latin typeface="微软雅黑" panose="020B0503020204020204" pitchFamily="34" charset="-122"/>
                <a:ea typeface="微软雅黑" panose="020B0503020204020204" pitchFamily="34" charset="-122"/>
              </a:rPr>
              <a:t>Java</a:t>
            </a:r>
            <a:r>
              <a:rPr lang="zh-CN" altLang="zh-CN" sz="1200" baseline="0" dirty="0">
                <a:solidFill>
                  <a:schemeClr val="accent2"/>
                </a:solidFill>
                <a:latin typeface="微软雅黑" panose="020B0503020204020204" pitchFamily="34" charset="-122"/>
                <a:ea typeface="微软雅黑" panose="020B0503020204020204" pitchFamily="34" charset="-122"/>
              </a:rPr>
              <a:t>应用程序，找出错误所在，重回第</a:t>
            </a:r>
            <a:r>
              <a:rPr lang="en-US" altLang="zh-CN" sz="1200" baseline="0" dirty="0">
                <a:solidFill>
                  <a:schemeClr val="accent2"/>
                </a:solidFill>
                <a:latin typeface="微软雅黑" panose="020B0503020204020204" pitchFamily="34" charset="-122"/>
                <a:ea typeface="微软雅黑" panose="020B0503020204020204" pitchFamily="34" charset="-122"/>
              </a:rPr>
              <a:t>1</a:t>
            </a:r>
            <a:r>
              <a:rPr lang="zh-CN" altLang="zh-CN" sz="1200" baseline="0" dirty="0">
                <a:solidFill>
                  <a:schemeClr val="accent2"/>
                </a:solidFill>
                <a:latin typeface="微软雅黑" panose="020B0503020204020204" pitchFamily="34" charset="-122"/>
                <a:ea typeface="微软雅黑" panose="020B0503020204020204" pitchFamily="34" charset="-122"/>
              </a:rPr>
              <a:t>步。</a:t>
            </a:r>
            <a:endParaRPr lang="zh-CN" altLang="zh-CN" sz="12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endParaRPr lang="zh-CN" altLang="zh-CN" sz="1200" baseline="0" dirty="0">
              <a:solidFill>
                <a:schemeClr val="accent2"/>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7500" y="209550"/>
            <a:ext cx="5127625" cy="207963"/>
          </a:xfrm>
        </p:spPr>
        <p:txBody>
          <a:bodyPr lIns="101600" tIns="38100" rIns="76200" bIns="38100" rtlCol="0" anchor="t"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Eclipse 简介</a:t>
            </a:r>
            <a:endPar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
        <p:nvSpPr>
          <p:cNvPr id="51202" name="标题 1"/>
          <p:cNvSpPr/>
          <p:nvPr/>
        </p:nvSpPr>
        <p:spPr>
          <a:xfrm>
            <a:off x="363538" y="26988"/>
            <a:ext cx="4610100" cy="539750"/>
          </a:xfrm>
          <a:prstGeom prst="rect">
            <a:avLst/>
          </a:prstGeom>
          <a:noFill/>
          <a:ln w="9525">
            <a:noFill/>
          </a:ln>
        </p:spPr>
        <p:txBody>
          <a:bodyPr lIns="51435" tIns="25718" rIns="51435" bIns="25718" anchor="ctr" anchorCtr="0"/>
          <a:p>
            <a:pPr defTabSz="514350"/>
            <a:endParaRPr lang="zh-CN" altLang="en-US" sz="2000" b="1" baseline="0" dirty="0">
              <a:solidFill>
                <a:schemeClr val="bg1"/>
              </a:solidFill>
              <a:latin typeface="微软雅黑" panose="020B0503020204020204" pitchFamily="34" charset="-122"/>
              <a:ea typeface="微软雅黑" panose="020B0503020204020204" pitchFamily="34" charset="-122"/>
            </a:endParaRPr>
          </a:p>
        </p:txBody>
      </p:sp>
      <p:sp>
        <p:nvSpPr>
          <p:cNvPr id="51203" name="内容占位符 2"/>
          <p:cNvSpPr/>
          <p:nvPr/>
        </p:nvSpPr>
        <p:spPr>
          <a:xfrm>
            <a:off x="185738" y="1039813"/>
            <a:ext cx="1943100" cy="1657350"/>
          </a:xfrm>
          <a:prstGeom prst="rect">
            <a:avLst/>
          </a:prstGeom>
          <a:noFill/>
          <a:ln w="9525">
            <a:noFill/>
          </a:ln>
        </p:spPr>
        <p:txBody>
          <a:bodyPr anchor="t" anchorCtr="0"/>
          <a:p>
            <a:pPr marL="193675" indent="-193675" defTabSz="514350">
              <a:lnSpc>
                <a:spcPct val="105000"/>
              </a:lnSpc>
              <a:spcBef>
                <a:spcPct val="20000"/>
              </a:spcBef>
              <a:buChar char="•"/>
            </a:pPr>
            <a:r>
              <a:rPr lang="zh-CN" altLang="zh-CN" sz="1000" baseline="0" dirty="0">
                <a:solidFill>
                  <a:schemeClr val="accent2"/>
                </a:solidFill>
                <a:latin typeface="微软雅黑" panose="020B0503020204020204" pitchFamily="34" charset="-122"/>
                <a:ea typeface="微软雅黑" panose="020B0503020204020204" pitchFamily="34" charset="-122"/>
              </a:rPr>
              <a:t>为了使用</a:t>
            </a:r>
            <a:r>
              <a:rPr lang="en-US" altLang="zh-CN" sz="1000" baseline="0" dirty="0">
                <a:solidFill>
                  <a:schemeClr val="accent2"/>
                </a:solidFill>
                <a:latin typeface="微软雅黑" panose="020B0503020204020204" pitchFamily="34" charset="-122"/>
                <a:ea typeface="微软雅黑" panose="020B0503020204020204" pitchFamily="34" charset="-122"/>
              </a:rPr>
              <a:t>Eclipse</a:t>
            </a:r>
            <a:r>
              <a:rPr lang="zh-CN" altLang="zh-CN" sz="1000" baseline="0" dirty="0">
                <a:solidFill>
                  <a:schemeClr val="accent2"/>
                </a:solidFill>
                <a:latin typeface="微软雅黑" panose="020B0503020204020204" pitchFamily="34" charset="-122"/>
                <a:ea typeface="微软雅黑" panose="020B0503020204020204" pitchFamily="34" charset="-122"/>
              </a:rPr>
              <a:t>开发</a:t>
            </a:r>
            <a:r>
              <a:rPr lang="en-US" altLang="zh-CN" sz="1000" baseline="0" dirty="0">
                <a:solidFill>
                  <a:schemeClr val="accent2"/>
                </a:solidFill>
                <a:latin typeface="微软雅黑" panose="020B0503020204020204" pitchFamily="34" charset="-122"/>
                <a:ea typeface="微软雅黑" panose="020B0503020204020204" pitchFamily="34" charset="-122"/>
              </a:rPr>
              <a:t>Java</a:t>
            </a:r>
            <a:r>
              <a:rPr lang="zh-CN" altLang="zh-CN" sz="1000" baseline="0" dirty="0">
                <a:solidFill>
                  <a:schemeClr val="accent2"/>
                </a:solidFill>
                <a:latin typeface="微软雅黑" panose="020B0503020204020204" pitchFamily="34" charset="-122"/>
                <a:ea typeface="微软雅黑" panose="020B0503020204020204" pitchFamily="34" charset="-122"/>
              </a:rPr>
              <a:t>应用程序，需要安装</a:t>
            </a:r>
            <a:r>
              <a:rPr lang="en-US" altLang="zh-CN" sz="1000" baseline="0" dirty="0">
                <a:solidFill>
                  <a:schemeClr val="accent2"/>
                </a:solidFill>
                <a:latin typeface="微软雅黑" panose="020B0503020204020204" pitchFamily="34" charset="-122"/>
                <a:ea typeface="微软雅黑" panose="020B0503020204020204" pitchFamily="34" charset="-122"/>
              </a:rPr>
              <a:t>Eclipse I</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05000"/>
              </a:lnSpc>
              <a:spcBef>
                <a:spcPct val="20000"/>
              </a:spcBef>
            </a:pPr>
            <a:r>
              <a:rPr lang="en-US" altLang="zh-CN" sz="1000" baseline="0" dirty="0">
                <a:solidFill>
                  <a:schemeClr val="accent2"/>
                </a:solidFill>
                <a:latin typeface="微软雅黑" panose="020B0503020204020204" pitchFamily="34" charset="-122"/>
                <a:ea typeface="微软雅黑" panose="020B0503020204020204" pitchFamily="34" charset="-122"/>
              </a:rPr>
              <a:t>     DE</a:t>
            </a:r>
            <a:r>
              <a:rPr lang="zh-CN" altLang="zh-CN" sz="1000" baseline="0" dirty="0">
                <a:solidFill>
                  <a:schemeClr val="accent2"/>
                </a:solidFill>
                <a:latin typeface="微软雅黑" panose="020B0503020204020204" pitchFamily="34" charset="-122"/>
                <a:ea typeface="微软雅黑" panose="020B0503020204020204" pitchFamily="34" charset="-122"/>
              </a:rPr>
              <a:t>和</a:t>
            </a:r>
            <a:r>
              <a:rPr lang="en-US" altLang="zh-CN" sz="1000" baseline="0" dirty="0">
                <a:solidFill>
                  <a:schemeClr val="accent2"/>
                </a:solidFill>
                <a:latin typeface="微软雅黑" panose="020B0503020204020204" pitchFamily="34" charset="-122"/>
                <a:ea typeface="微软雅黑" panose="020B0503020204020204" pitchFamily="34" charset="-122"/>
              </a:rPr>
              <a:t>Java JDK </a:t>
            </a:r>
            <a:r>
              <a:rPr lang="zh-CN" altLang="zh-CN" sz="1000" baseline="0" dirty="0">
                <a:solidFill>
                  <a:schemeClr val="accent2"/>
                </a:solidFill>
                <a:latin typeface="微软雅黑" panose="020B0503020204020204" pitchFamily="34" charset="-122"/>
                <a:ea typeface="微软雅黑" panose="020B0503020204020204" pitchFamily="34" charset="-122"/>
              </a:rPr>
              <a:t>。</a:t>
            </a:r>
            <a:r>
              <a:rPr lang="en-US" altLang="zh-CN" sz="1000" baseline="0" dirty="0">
                <a:solidFill>
                  <a:schemeClr val="accent2"/>
                </a:solidFill>
                <a:latin typeface="微软雅黑" panose="020B0503020204020204" pitchFamily="34" charset="-122"/>
                <a:ea typeface="微软雅黑" panose="020B0503020204020204" pitchFamily="34" charset="-122"/>
              </a:rPr>
              <a:t>Eclipse </a:t>
            </a:r>
            <a:r>
              <a:rPr lang="zh-CN" altLang="zh-CN" sz="1000" baseline="0" dirty="0">
                <a:solidFill>
                  <a:schemeClr val="accent2"/>
                </a:solidFill>
                <a:latin typeface="微软雅黑" panose="020B0503020204020204" pitchFamily="34" charset="-122"/>
                <a:ea typeface="微软雅黑" panose="020B0503020204020204" pitchFamily="34" charset="-122"/>
              </a:rPr>
              <a:t>主站提供了</a:t>
            </a:r>
            <a:r>
              <a:rPr lang="en-US" altLang="zh-CN" sz="1000" baseline="0" dirty="0">
                <a:solidFill>
                  <a:schemeClr val="accent2"/>
                </a:solidFill>
                <a:latin typeface="微软雅黑" panose="020B0503020204020204" pitchFamily="34" charset="-122"/>
                <a:ea typeface="微软雅黑" panose="020B0503020204020204" pitchFamily="34" charset="-122"/>
              </a:rPr>
              <a:t>JDK</a:t>
            </a:r>
            <a:r>
              <a:rPr lang="zh-CN" altLang="zh-CN" sz="1000" baseline="0" dirty="0">
                <a:solidFill>
                  <a:schemeClr val="accent2"/>
                </a:solidFill>
                <a:latin typeface="微软雅黑" panose="020B0503020204020204" pitchFamily="34" charset="-122"/>
                <a:ea typeface="微软雅黑" panose="020B0503020204020204" pitchFamily="34" charset="-122"/>
              </a:rPr>
              <a:t>和</a:t>
            </a:r>
            <a:r>
              <a:rPr lang="en-US" altLang="zh-CN" sz="1000" baseline="0" dirty="0">
                <a:solidFill>
                  <a:schemeClr val="accent2"/>
                </a:solidFill>
                <a:latin typeface="微软雅黑" panose="020B0503020204020204" pitchFamily="34" charset="-122"/>
                <a:ea typeface="微软雅黑" panose="020B0503020204020204" pitchFamily="34" charset="-122"/>
              </a:rPr>
              <a:t>Eclipse</a:t>
            </a:r>
            <a:r>
              <a:rPr lang="zh-CN" altLang="zh-CN" sz="1000" baseline="0" dirty="0">
                <a:solidFill>
                  <a:schemeClr val="accent2"/>
                </a:solidFill>
                <a:latin typeface="微软雅黑" panose="020B0503020204020204" pitchFamily="34" charset="-122"/>
                <a:ea typeface="微软雅黑" panose="020B0503020204020204" pitchFamily="34" charset="-122"/>
              </a:rPr>
              <a:t>的捆绑包，可以登录到</a:t>
            </a:r>
            <a:r>
              <a:rPr lang="en-US" altLang="zh-CN" sz="1000" baseline="0" dirty="0">
                <a:solidFill>
                  <a:schemeClr val="accent2"/>
                </a:solidFill>
                <a:latin typeface="微软雅黑" panose="020B0503020204020204" pitchFamily="34" charset="-122"/>
                <a:ea typeface="微软雅黑" panose="020B0503020204020204" pitchFamily="34" charset="-122"/>
              </a:rPr>
              <a:t>http://www.eclipse.org/downloads</a:t>
            </a:r>
            <a:r>
              <a:rPr lang="zh-CN" altLang="zh-CN" sz="1000" baseline="0" dirty="0">
                <a:solidFill>
                  <a:schemeClr val="accent2"/>
                </a:solidFill>
                <a:latin typeface="微软雅黑" panose="020B0503020204020204" pitchFamily="34" charset="-122"/>
                <a:ea typeface="微软雅黑" panose="020B0503020204020204" pitchFamily="34" charset="-122"/>
              </a:rPr>
              <a:t>免费下载。</a:t>
            </a:r>
            <a:endParaRPr lang="zh-CN" altLang="en-US" sz="1000" baseline="0" dirty="0">
              <a:solidFill>
                <a:schemeClr val="accent2"/>
              </a:solidFill>
              <a:latin typeface="微软雅黑" panose="020B0503020204020204" pitchFamily="34" charset="-122"/>
              <a:ea typeface="微软雅黑" panose="020B0503020204020204" pitchFamily="34" charset="-122"/>
            </a:endParaRPr>
          </a:p>
        </p:txBody>
      </p:sp>
      <p:pic>
        <p:nvPicPr>
          <p:cNvPr id="51204" name="图片 5" descr="TestFirst-WPF"/>
          <p:cNvPicPr>
            <a:picLocks noChangeAspect="1"/>
          </p:cNvPicPr>
          <p:nvPr/>
        </p:nvPicPr>
        <p:blipFill>
          <a:blip r:embed="rId1"/>
          <a:stretch>
            <a:fillRect/>
          </a:stretch>
        </p:blipFill>
        <p:spPr>
          <a:xfrm>
            <a:off x="2197100" y="587375"/>
            <a:ext cx="3381375" cy="2295525"/>
          </a:xfrm>
          <a:prstGeom prst="rect">
            <a:avLst/>
          </a:prstGeom>
          <a:noFill/>
          <a:ln w="9525">
            <a:noFill/>
          </a:ln>
        </p:spPr>
      </p:pic>
    </p:spTree>
    <p:custDataLst>
      <p:tags r:id="rId2"/>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7500" y="209550"/>
            <a:ext cx="5127625" cy="207963"/>
          </a:xfrm>
        </p:spPr>
        <p:txBody>
          <a:bodyPr lIns="101600" tIns="38100" rIns="76200" bIns="38100" rtlCol="0" anchor="t"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第一个HelloJava小程序</a:t>
            </a:r>
            <a:endPar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
        <p:nvSpPr>
          <p:cNvPr id="3" name="内容占位符 2"/>
          <p:cNvSpPr>
            <a:spLocks noGrp="1"/>
          </p:cNvSpPr>
          <p:nvPr>
            <p:ph idx="1"/>
          </p:nvPr>
        </p:nvSpPr>
        <p:spPr>
          <a:xfrm>
            <a:off x="317500" y="450850"/>
            <a:ext cx="5127625" cy="2544763"/>
          </a:xfrm>
        </p:spPr>
        <p:txBody>
          <a:bodyPr lIns="101600" tIns="0" rIns="82550" bIns="0" rtlCol="0">
            <a:noAutofit/>
          </a:bodyPr>
          <a:p>
            <a:pPr fontAlgn="auto"/>
            <a:endParaRPr lang="zh-CN" altLang="en-US" strike="noStrike" noProof="1"/>
          </a:p>
        </p:txBody>
      </p:sp>
      <p:sp>
        <p:nvSpPr>
          <p:cNvPr id="52227" name="标题 1"/>
          <p:cNvSpPr/>
          <p:nvPr/>
        </p:nvSpPr>
        <p:spPr>
          <a:xfrm>
            <a:off x="373063" y="26988"/>
            <a:ext cx="4610100" cy="539750"/>
          </a:xfrm>
          <a:prstGeom prst="rect">
            <a:avLst/>
          </a:prstGeom>
          <a:noFill/>
          <a:ln w="9525">
            <a:noFill/>
          </a:ln>
        </p:spPr>
        <p:txBody>
          <a:bodyPr lIns="51435" tIns="25718" rIns="51435" bIns="25718" anchor="ctr" anchorCtr="0"/>
          <a:p>
            <a:pPr defTabSz="514350"/>
            <a:endParaRPr lang="zh-CN" altLang="en-US" sz="2000" b="1" baseline="0" dirty="0">
              <a:solidFill>
                <a:schemeClr val="bg1"/>
              </a:solidFill>
              <a:latin typeface="微软雅黑" panose="020B0503020204020204" pitchFamily="34" charset="-122"/>
              <a:ea typeface="微软雅黑" panose="020B0503020204020204" pitchFamily="34" charset="-122"/>
            </a:endParaRPr>
          </a:p>
        </p:txBody>
      </p:sp>
      <p:pic>
        <p:nvPicPr>
          <p:cNvPr id="52228" name="Picture 15" descr="1"/>
          <p:cNvPicPr>
            <a:picLocks noChangeAspect="1"/>
          </p:cNvPicPr>
          <p:nvPr/>
        </p:nvPicPr>
        <p:blipFill>
          <a:blip r:embed="rId1"/>
          <a:stretch>
            <a:fillRect/>
          </a:stretch>
        </p:blipFill>
        <p:spPr>
          <a:xfrm>
            <a:off x="1030288" y="593725"/>
            <a:ext cx="3433762" cy="2506663"/>
          </a:xfrm>
          <a:prstGeom prst="rect">
            <a:avLst/>
          </a:prstGeom>
          <a:noFill/>
          <a:ln w="9525">
            <a:noFill/>
          </a:ln>
        </p:spPr>
      </p:pic>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t="34166" b="21330"/>
          <a:stretch>
            <a:fillRect/>
          </a:stretch>
        </p:blipFill>
        <p:spPr>
          <a:xfrm>
            <a:off x="1261110" y="107950"/>
            <a:ext cx="2879725" cy="281813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5325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53255" name="标题 1"/>
          <p:cNvSpPr/>
          <p:nvPr/>
        </p:nvSpPr>
        <p:spPr>
          <a:xfrm>
            <a:off x="373063" y="26988"/>
            <a:ext cx="3817937" cy="539750"/>
          </a:xfrm>
          <a:prstGeom prst="rect">
            <a:avLst/>
          </a:prstGeom>
          <a:noFill/>
          <a:ln w="9525">
            <a:noFill/>
          </a:ln>
        </p:spPr>
        <p:txBody>
          <a:bodyPr lIns="51435" tIns="25718" rIns="51435" bIns="25718" anchor="ctr" anchorCtr="0"/>
          <a:p>
            <a:pPr defTabSz="514350"/>
            <a:r>
              <a:rPr lang="zh-CN" altLang="en-US" sz="2000" b="1" baseline="0" dirty="0">
                <a:solidFill>
                  <a:schemeClr val="accent1"/>
                </a:solidFill>
                <a:latin typeface="微软雅黑" panose="020B0503020204020204" pitchFamily="34" charset="-122"/>
                <a:ea typeface="微软雅黑" panose="020B0503020204020204" pitchFamily="34" charset="-122"/>
              </a:rPr>
              <a:t>关于</a:t>
            </a:r>
            <a:r>
              <a:rPr lang="en-US" altLang="zh-CN" sz="2000" b="1" baseline="0" dirty="0">
                <a:solidFill>
                  <a:schemeClr val="accent1"/>
                </a:solidFill>
                <a:latin typeface="微软雅黑" panose="020B0503020204020204" pitchFamily="34" charset="-122"/>
                <a:ea typeface="微软雅黑" panose="020B0503020204020204" pitchFamily="34" charset="-122"/>
              </a:rPr>
              <a:t>JVM,JRE,JDK</a:t>
            </a:r>
            <a:r>
              <a:rPr lang="zh-CN" altLang="en-US" sz="2000" b="1" baseline="0" dirty="0">
                <a:solidFill>
                  <a:schemeClr val="accent1"/>
                </a:solidFill>
                <a:latin typeface="微软雅黑" panose="020B0503020204020204" pitchFamily="34" charset="-122"/>
                <a:ea typeface="微软雅黑" panose="020B0503020204020204" pitchFamily="34" charset="-122"/>
              </a:rPr>
              <a:t>的区别与联系</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53256" name="内容占位符 2"/>
          <p:cNvSpPr/>
          <p:nvPr>
            <p:custDataLst>
              <p:tags r:id="rId5"/>
            </p:custDataLst>
          </p:nvPr>
        </p:nvSpPr>
        <p:spPr>
          <a:xfrm>
            <a:off x="360363" y="611188"/>
            <a:ext cx="5184775" cy="2006600"/>
          </a:xfrm>
          <a:prstGeom prst="rect">
            <a:avLst/>
          </a:prstGeom>
          <a:noFill/>
          <a:ln w="9525">
            <a:noFill/>
          </a:ln>
        </p:spPr>
        <p:txBody>
          <a:bodyPr lIns="51435" tIns="25718" rIns="51435" bIns="25718" anchor="t" anchorCtr="0"/>
          <a:p>
            <a:pPr marL="193675" indent="-193675" defTabSz="514350">
              <a:lnSpc>
                <a:spcPct val="130000"/>
              </a:lnSpc>
              <a:spcBef>
                <a:spcPct val="20000"/>
              </a:spcBef>
              <a:buChar char="•"/>
            </a:pPr>
            <a:r>
              <a:rPr lang="en-US" altLang="zh-CN" sz="1000" baseline="0" dirty="0">
                <a:solidFill>
                  <a:schemeClr val="accent2"/>
                </a:solidFill>
                <a:latin typeface="微软雅黑" panose="020B0503020204020204" pitchFamily="34" charset="-122"/>
                <a:ea typeface="微软雅黑" panose="020B0503020204020204" pitchFamily="34" charset="-122"/>
              </a:rPr>
              <a:t>JVM (JAVA VIRTUAL MECHINAL-java</a:t>
            </a:r>
            <a:r>
              <a:rPr lang="zh-CN" altLang="en-US" sz="1000" baseline="0" dirty="0">
                <a:solidFill>
                  <a:schemeClr val="accent2"/>
                </a:solidFill>
                <a:latin typeface="微软雅黑" panose="020B0503020204020204" pitchFamily="34" charset="-122"/>
                <a:ea typeface="微软雅黑" panose="020B0503020204020204" pitchFamily="34" charset="-122"/>
              </a:rPr>
              <a:t>虚拟机</a:t>
            </a:r>
            <a:r>
              <a:rPr lang="en-US" altLang="zh-CN" sz="1000" baseline="0" dirty="0">
                <a:solidFill>
                  <a:schemeClr val="accent2"/>
                </a:solidFill>
                <a:latin typeface="微软雅黑" panose="020B0503020204020204" pitchFamily="34" charset="-122"/>
                <a:ea typeface="微软雅黑" panose="020B0503020204020204" pitchFamily="34" charset="-122"/>
              </a:rPr>
              <a:t>)</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en-US" altLang="zh-CN" sz="1000" baseline="0" dirty="0">
                <a:solidFill>
                  <a:schemeClr val="accent2"/>
                </a:solidFill>
                <a:latin typeface="微软雅黑" panose="020B0503020204020204" pitchFamily="34" charset="-122"/>
                <a:ea typeface="微软雅黑" panose="020B0503020204020204" pitchFamily="34" charset="-122"/>
              </a:rPr>
              <a:t>JRE(JAVA RUNTIME ENVIREMENT java</a:t>
            </a:r>
            <a:r>
              <a:rPr lang="zh-CN" altLang="en-US" sz="1000" baseline="0" dirty="0">
                <a:solidFill>
                  <a:schemeClr val="accent2"/>
                </a:solidFill>
                <a:latin typeface="微软雅黑" panose="020B0503020204020204" pitchFamily="34" charset="-122"/>
                <a:ea typeface="微软雅黑" panose="020B0503020204020204" pitchFamily="34" charset="-122"/>
              </a:rPr>
              <a:t>运行时环境</a:t>
            </a:r>
            <a:r>
              <a:rPr lang="en-US" altLang="zh-CN" sz="1000" baseline="0" dirty="0">
                <a:solidFill>
                  <a:schemeClr val="accent2"/>
                </a:solidFill>
                <a:latin typeface="微软雅黑" panose="020B0503020204020204" pitchFamily="34" charset="-122"/>
                <a:ea typeface="微软雅黑" panose="020B0503020204020204" pitchFamily="34" charset="-122"/>
              </a:rPr>
              <a:t>)</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en-US" altLang="zh-CN" sz="1000" baseline="0" dirty="0">
                <a:solidFill>
                  <a:schemeClr val="accent2"/>
                </a:solidFill>
                <a:latin typeface="微软雅黑" panose="020B0503020204020204" pitchFamily="34" charset="-122"/>
                <a:ea typeface="微软雅黑" panose="020B0503020204020204" pitchFamily="34" charset="-122"/>
              </a:rPr>
              <a:t>JDK (JAVA DEVELOPMENT KIT-java</a:t>
            </a:r>
            <a:r>
              <a:rPr lang="zh-CN" altLang="en-US" sz="1000" baseline="0" dirty="0">
                <a:solidFill>
                  <a:schemeClr val="accent2"/>
                </a:solidFill>
                <a:latin typeface="微软雅黑" panose="020B0503020204020204" pitchFamily="34" charset="-122"/>
                <a:ea typeface="微软雅黑" panose="020B0503020204020204" pitchFamily="34" charset="-122"/>
              </a:rPr>
              <a:t>开发工具包</a:t>
            </a:r>
            <a:r>
              <a:rPr lang="en-US" altLang="zh-CN" sz="1000" baseline="0" dirty="0">
                <a:solidFill>
                  <a:schemeClr val="accent2"/>
                </a:solidFill>
                <a:latin typeface="微软雅黑" panose="020B0503020204020204" pitchFamily="34" charset="-122"/>
                <a:ea typeface="微软雅黑" panose="020B0503020204020204" pitchFamily="34" charset="-122"/>
              </a:rPr>
              <a:t>)</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zh-CN" altLang="en-US" sz="1000" baseline="0" dirty="0">
                <a:solidFill>
                  <a:schemeClr val="accent2"/>
                </a:solidFill>
                <a:latin typeface="微软雅黑" panose="020B0503020204020204" pitchFamily="34" charset="-122"/>
                <a:ea typeface="微软雅黑" panose="020B0503020204020204" pitchFamily="34" charset="-122"/>
              </a:rPr>
              <a:t>他们之间的关系看下一页图示。</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zh-CN" altLang="en-US" sz="1000" baseline="0" dirty="0">
                <a:solidFill>
                  <a:schemeClr val="accent2"/>
                </a:solidFill>
                <a:latin typeface="微软雅黑" panose="020B0503020204020204" pitchFamily="34" charset="-122"/>
                <a:ea typeface="微软雅黑" panose="020B0503020204020204" pitchFamily="34" charset="-122"/>
              </a:rPr>
              <a:t>主流的</a:t>
            </a:r>
            <a:r>
              <a:rPr lang="en-US" altLang="zh-CN" sz="1000" baseline="0" dirty="0">
                <a:solidFill>
                  <a:schemeClr val="accent2"/>
                </a:solidFill>
                <a:latin typeface="微软雅黑" panose="020B0503020204020204" pitchFamily="34" charset="-122"/>
                <a:ea typeface="微软雅黑" panose="020B0503020204020204" pitchFamily="34" charset="-122"/>
              </a:rPr>
              <a:t>JDK</a:t>
            </a:r>
            <a:r>
              <a:rPr lang="zh-CN" altLang="en-US" sz="1000" baseline="0" dirty="0">
                <a:solidFill>
                  <a:schemeClr val="accent2"/>
                </a:solidFill>
                <a:latin typeface="微软雅黑" panose="020B0503020204020204" pitchFamily="34" charset="-122"/>
                <a:ea typeface="微软雅黑" panose="020B0503020204020204" pitchFamily="34" charset="-122"/>
              </a:rPr>
              <a:t>是</a:t>
            </a:r>
            <a:r>
              <a:rPr lang="en-US" altLang="zh-CN" sz="1000" baseline="0" dirty="0">
                <a:solidFill>
                  <a:schemeClr val="accent2"/>
                </a:solidFill>
                <a:latin typeface="微软雅黑" panose="020B0503020204020204" pitchFamily="34" charset="-122"/>
                <a:ea typeface="微软雅黑" panose="020B0503020204020204" pitchFamily="34" charset="-122"/>
              </a:rPr>
              <a:t>oracle(</a:t>
            </a:r>
            <a:r>
              <a:rPr lang="zh-CN" altLang="en-US" sz="1000" baseline="0" dirty="0">
                <a:solidFill>
                  <a:schemeClr val="accent2"/>
                </a:solidFill>
                <a:latin typeface="微软雅黑" panose="020B0503020204020204" pitchFamily="34" charset="-122"/>
                <a:ea typeface="微软雅黑" panose="020B0503020204020204" pitchFamily="34" charset="-122"/>
              </a:rPr>
              <a:t>以前是</a:t>
            </a:r>
            <a:r>
              <a:rPr lang="en-US" altLang="zh-CN" sz="1000" baseline="0" dirty="0">
                <a:solidFill>
                  <a:schemeClr val="accent2"/>
                </a:solidFill>
                <a:latin typeface="微软雅黑" panose="020B0503020204020204" pitchFamily="34" charset="-122"/>
                <a:ea typeface="微软雅黑" panose="020B0503020204020204" pitchFamily="34" charset="-122"/>
              </a:rPr>
              <a:t>Sun)</a:t>
            </a:r>
            <a:r>
              <a:rPr lang="zh-CN" altLang="en-US" sz="1000" baseline="0" dirty="0">
                <a:solidFill>
                  <a:schemeClr val="accent2"/>
                </a:solidFill>
                <a:latin typeface="微软雅黑" panose="020B0503020204020204" pitchFamily="34" charset="-122"/>
                <a:ea typeface="微软雅黑" panose="020B0503020204020204" pitchFamily="34" charset="-122"/>
              </a:rPr>
              <a:t>发布的，除了他们</a:t>
            </a:r>
            <a:r>
              <a:rPr lang="en-US" altLang="zh-CN" sz="1000" baseline="0" dirty="0">
                <a:solidFill>
                  <a:schemeClr val="accent2"/>
                </a:solidFill>
                <a:latin typeface="微软雅黑" panose="020B0503020204020204" pitchFamily="34" charset="-122"/>
                <a:ea typeface="微软雅黑" panose="020B0503020204020204" pitchFamily="34" charset="-122"/>
              </a:rPr>
              <a:t>IBM</a:t>
            </a:r>
            <a:r>
              <a:rPr lang="zh-CN" altLang="en-US" sz="1000" baseline="0" dirty="0">
                <a:solidFill>
                  <a:schemeClr val="accent2"/>
                </a:solidFill>
                <a:latin typeface="微软雅黑" panose="020B0503020204020204" pitchFamily="34" charset="-122"/>
                <a:ea typeface="微软雅黑" panose="020B0503020204020204" pitchFamily="34" charset="-122"/>
              </a:rPr>
              <a:t>和其他大型公司也有自己开发的</a:t>
            </a:r>
            <a:r>
              <a:rPr lang="en-US" altLang="zh-CN" sz="1000" baseline="0" dirty="0">
                <a:solidFill>
                  <a:schemeClr val="accent2"/>
                </a:solidFill>
                <a:latin typeface="微软雅黑" panose="020B0503020204020204" pitchFamily="34" charset="-122"/>
                <a:ea typeface="微软雅黑" panose="020B0503020204020204" pitchFamily="34" charset="-122"/>
              </a:rPr>
              <a:t>JDK</a:t>
            </a:r>
            <a:r>
              <a:rPr lang="zh-CN" altLang="en-US" sz="1000" baseline="0" dirty="0">
                <a:solidFill>
                  <a:schemeClr val="accent2"/>
                </a:solidFill>
                <a:latin typeface="微软雅黑" panose="020B0503020204020204" pitchFamily="34" charset="-122"/>
                <a:ea typeface="微软雅黑" panose="020B0503020204020204" pitchFamily="34" charset="-122"/>
              </a:rPr>
              <a:t>，他包括这编译器，调试器及其他的工具。</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en-US" altLang="zh-CN" sz="1000" baseline="0" dirty="0">
                <a:solidFill>
                  <a:schemeClr val="accent2"/>
                </a:solidFill>
                <a:latin typeface="微软雅黑" panose="020B0503020204020204" pitchFamily="34" charset="-122"/>
                <a:ea typeface="微软雅黑" panose="020B0503020204020204" pitchFamily="34" charset="-122"/>
              </a:rPr>
              <a:t>JRE </a:t>
            </a:r>
            <a:r>
              <a:rPr lang="zh-CN" altLang="en-US" sz="1000" baseline="0" dirty="0">
                <a:solidFill>
                  <a:schemeClr val="accent2"/>
                </a:solidFill>
                <a:latin typeface="微软雅黑" panose="020B0503020204020204" pitchFamily="34" charset="-122"/>
                <a:ea typeface="微软雅黑" panose="020B0503020204020204" pitchFamily="34" charset="-122"/>
              </a:rPr>
              <a:t>就是我们</a:t>
            </a:r>
            <a:r>
              <a:rPr lang="en-US" altLang="zh-CN" sz="1000" baseline="0" dirty="0">
                <a:solidFill>
                  <a:schemeClr val="accent2"/>
                </a:solidFill>
                <a:latin typeface="微软雅黑" panose="020B0503020204020204" pitchFamily="34" charset="-122"/>
                <a:ea typeface="微软雅黑" panose="020B0503020204020204" pitchFamily="34" charset="-122"/>
              </a:rPr>
              <a:t>java</a:t>
            </a:r>
            <a:r>
              <a:rPr lang="zh-CN" altLang="en-US" sz="1000" baseline="0" dirty="0">
                <a:solidFill>
                  <a:schemeClr val="accent2"/>
                </a:solidFill>
                <a:latin typeface="微软雅黑" panose="020B0503020204020204" pitchFamily="34" charset="-122"/>
                <a:ea typeface="微软雅黑" panose="020B0503020204020204" pitchFamily="34" charset="-122"/>
              </a:rPr>
              <a:t>的运行平台，我们代码都要在</a:t>
            </a:r>
            <a:r>
              <a:rPr lang="en-US" altLang="zh-CN" sz="1000" baseline="0" dirty="0">
                <a:solidFill>
                  <a:schemeClr val="accent2"/>
                </a:solidFill>
                <a:latin typeface="微软雅黑" panose="020B0503020204020204" pitchFamily="34" charset="-122"/>
                <a:ea typeface="微软雅黑" panose="020B0503020204020204" pitchFamily="34" charset="-122"/>
              </a:rPr>
              <a:t>JRE</a:t>
            </a:r>
            <a:r>
              <a:rPr lang="zh-CN" altLang="en-US" sz="1000" baseline="0" dirty="0">
                <a:solidFill>
                  <a:schemeClr val="accent2"/>
                </a:solidFill>
                <a:latin typeface="微软雅黑" panose="020B0503020204020204" pitchFamily="34" charset="-122"/>
                <a:ea typeface="微软雅黑" panose="020B0503020204020204" pitchFamily="34" charset="-122"/>
              </a:rPr>
              <a:t>上跑，包括这</a:t>
            </a:r>
            <a:r>
              <a:rPr lang="en-US" altLang="zh-CN" sz="1000" baseline="0" dirty="0">
                <a:solidFill>
                  <a:schemeClr val="accent2"/>
                </a:solidFill>
                <a:latin typeface="微软雅黑" panose="020B0503020204020204" pitchFamily="34" charset="-122"/>
                <a:ea typeface="微软雅黑" panose="020B0503020204020204" pitchFamily="34" charset="-122"/>
              </a:rPr>
              <a:t>JVM</a:t>
            </a:r>
            <a:r>
              <a:rPr lang="zh-CN" altLang="en-US" sz="1000" baseline="0" dirty="0">
                <a:solidFill>
                  <a:schemeClr val="accent2"/>
                </a:solidFill>
                <a:latin typeface="微软雅黑" panose="020B0503020204020204" pitchFamily="34" charset="-122"/>
                <a:ea typeface="微软雅黑" panose="020B0503020204020204" pitchFamily="34" charset="-122"/>
              </a:rPr>
              <a:t>和</a:t>
            </a:r>
            <a:r>
              <a:rPr lang="en-US" altLang="zh-CN" sz="1000" baseline="0" dirty="0">
                <a:solidFill>
                  <a:schemeClr val="accent2"/>
                </a:solidFill>
                <a:latin typeface="微软雅黑" panose="020B0503020204020204" pitchFamily="34" charset="-122"/>
                <a:ea typeface="微软雅黑" panose="020B0503020204020204" pitchFamily="34" charset="-122"/>
              </a:rPr>
              <a:t>java</a:t>
            </a:r>
            <a:r>
              <a:rPr lang="zh-CN" altLang="en-US" sz="1000" baseline="0" dirty="0">
                <a:solidFill>
                  <a:schemeClr val="accent2"/>
                </a:solidFill>
                <a:latin typeface="微软雅黑" panose="020B0503020204020204" pitchFamily="34" charset="-122"/>
                <a:ea typeface="微软雅黑" panose="020B0503020204020204" pitchFamily="34" charset="-122"/>
              </a:rPr>
              <a:t>核心类库和支持的类包。</a:t>
            </a:r>
            <a:endParaRPr lang="en-US" altLang="zh-CN" sz="1000" baseline="0" dirty="0">
              <a:solidFill>
                <a:schemeClr val="accent2"/>
              </a:solidFill>
              <a:latin typeface="微软雅黑" panose="020B0503020204020204" pitchFamily="34" charset="-122"/>
              <a:ea typeface="微软雅黑" panose="020B0503020204020204" pitchFamily="34" charset="-122"/>
            </a:endParaRPr>
          </a:p>
          <a:p>
            <a:pPr marL="193675" indent="-193675" defTabSz="514350">
              <a:lnSpc>
                <a:spcPct val="130000"/>
              </a:lnSpc>
              <a:spcBef>
                <a:spcPct val="20000"/>
              </a:spcBef>
              <a:buChar char="•"/>
            </a:pPr>
            <a:r>
              <a:rPr lang="en-US" altLang="zh-CN" sz="1000" baseline="0" dirty="0">
                <a:solidFill>
                  <a:schemeClr val="accent2"/>
                </a:solidFill>
                <a:latin typeface="微软雅黑" panose="020B0503020204020204" pitchFamily="34" charset="-122"/>
                <a:ea typeface="微软雅黑" panose="020B0503020204020204" pitchFamily="34" charset="-122"/>
              </a:rPr>
              <a:t>JVM</a:t>
            </a:r>
            <a:r>
              <a:rPr lang="zh-CN" altLang="en-US" sz="1000" baseline="0" dirty="0">
                <a:solidFill>
                  <a:schemeClr val="accent2"/>
                </a:solidFill>
                <a:latin typeface="微软雅黑" panose="020B0503020204020204" pitchFamily="34" charset="-122"/>
                <a:ea typeface="微软雅黑" panose="020B0503020204020204" pitchFamily="34" charset="-122"/>
              </a:rPr>
              <a:t>是通过软件虚拟出来的环境，有自己的虚拟的硬件结构，通过解释自己的指令集并映射到本地的</a:t>
            </a:r>
            <a:r>
              <a:rPr lang="en-US" altLang="zh-CN" sz="1000" baseline="0" dirty="0">
                <a:solidFill>
                  <a:schemeClr val="accent2"/>
                </a:solidFill>
                <a:latin typeface="微软雅黑" panose="020B0503020204020204" pitchFamily="34" charset="-122"/>
                <a:ea typeface="微软雅黑" panose="020B0503020204020204" pitchFamily="34" charset="-122"/>
              </a:rPr>
              <a:t>CPU</a:t>
            </a:r>
            <a:r>
              <a:rPr lang="zh-CN" altLang="en-US" sz="1000" baseline="0" dirty="0">
                <a:solidFill>
                  <a:schemeClr val="accent2"/>
                </a:solidFill>
                <a:latin typeface="微软雅黑" panose="020B0503020204020204" pitchFamily="34" charset="-122"/>
                <a:ea typeface="微软雅黑" panose="020B0503020204020204" pitchFamily="34" charset="-122"/>
              </a:rPr>
              <a:t>和</a:t>
            </a:r>
            <a:r>
              <a:rPr lang="en-US" altLang="zh-CN" sz="1000" baseline="0" dirty="0">
                <a:solidFill>
                  <a:schemeClr val="accent2"/>
                </a:solidFill>
                <a:latin typeface="微软雅黑" panose="020B0503020204020204" pitchFamily="34" charset="-122"/>
                <a:ea typeface="微软雅黑" panose="020B0503020204020204" pitchFamily="34" charset="-122"/>
              </a:rPr>
              <a:t>OS</a:t>
            </a:r>
            <a:r>
              <a:rPr lang="zh-CN" altLang="en-US" sz="1000" baseline="0" dirty="0">
                <a:solidFill>
                  <a:schemeClr val="accent2"/>
                </a:solidFill>
                <a:latin typeface="微软雅黑" panose="020B0503020204020204" pitchFamily="34" charset="-122"/>
                <a:ea typeface="微软雅黑" panose="020B0503020204020204" pitchFamily="34" charset="-122"/>
              </a:rPr>
              <a:t>的系统调用，这就是之所以与操作系统的原因。</a:t>
            </a:r>
            <a:endParaRPr lang="zh-CN" altLang="en-US" sz="1000" baseline="0" dirty="0">
              <a:solidFill>
                <a:schemeClr val="accent2"/>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54274"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50177" name="标题 1"/>
          <p:cNvSpPr>
            <a:spLocks noGrp="1"/>
          </p:cNvSpPr>
          <p:nvPr>
            <p:ph type="title" idx="4294967295"/>
            <p:custDataLst>
              <p:tags r:id="rId5"/>
            </p:custDataLst>
          </p:nvPr>
        </p:nvSpPr>
        <p:spPr>
          <a:xfrm>
            <a:off x="285750" y="179388"/>
            <a:ext cx="5186363" cy="258763"/>
          </a:xfrm>
          <a:noFill/>
          <a:ln>
            <a:noFill/>
          </a:ln>
        </p:spPr>
        <p:txBody>
          <a:bodyPr wrap="square" lIns="51435" tIns="25718" rIns="51435" bIns="25718" rtlCol="0" anchor="ctr" anchorCtr="0">
            <a:normAutofit fontScale="90000"/>
          </a:bodyPr>
          <a:lstStyle>
            <a:lvl1pPr algn="l" defTabSz="431800" rtl="0" eaLnBrk="1" fontAlgn="auto" latinLnBrk="0" hangingPunct="1">
              <a:lnSpc>
                <a:spcPct val="100000"/>
              </a:lnSpc>
              <a:spcBef>
                <a:spcPct val="0"/>
              </a:spcBef>
              <a:buNone/>
              <a:defRPr sz="1135"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marL="0" marR="0" lvl="0" indent="0" algn="l" defTabSz="431800" rtl="0" eaLnBrk="1" fontAlgn="auto" latinLnBrk="0" hangingPunct="1">
              <a:lnSpc>
                <a:spcPct val="100000"/>
              </a:lnSpc>
              <a:spcBef>
                <a:spcPct val="0"/>
              </a:spcBef>
              <a:spcAft>
                <a:spcPct val="0"/>
              </a:spcAft>
              <a:buClrTx/>
              <a:buSzTx/>
              <a:buFontTx/>
              <a:buNone/>
            </a:pPr>
            <a:r>
              <a:rPr kumimoji="0" lang="en-US" altLang="zh-CN" sz="1200" b="1" i="0" u="none" strike="noStrike" kern="1200" cap="none" spc="200" normalizeH="0" baseline="0" noProof="1" dirty="0">
                <a:solidFill>
                  <a:schemeClr val="dk1"/>
                </a:solidFill>
                <a:uFillTx/>
                <a:latin typeface="汉仪旗黑-85S" pitchFamily="18" charset="-122"/>
                <a:ea typeface="汉仪旗黑-85S" pitchFamily="18" charset="-122"/>
                <a:cs typeface="+mj-cs"/>
                <a:sym typeface="+mn-ea"/>
              </a:rPr>
              <a:t>ref :http://www.oracle.com/technetwork/java/javase/tech/index.html</a:t>
            </a:r>
            <a:endParaRPr kumimoji="0" lang="en-US" altLang="zh-CN" sz="1200" b="1" i="0" u="none" strike="noStrike" kern="1200" cap="none" spc="200" normalizeH="0" baseline="0" noProof="1" dirty="0">
              <a:solidFill>
                <a:schemeClr val="dk1"/>
              </a:solidFill>
              <a:uFillTx/>
              <a:latin typeface="汉仪旗黑-85S" pitchFamily="18" charset="-122"/>
              <a:ea typeface="汉仪旗黑-85S" pitchFamily="18" charset="-122"/>
              <a:cs typeface="+mj-cs"/>
              <a:sym typeface="+mn-ea"/>
            </a:endParaRPr>
          </a:p>
        </p:txBody>
      </p:sp>
      <p:pic>
        <p:nvPicPr>
          <p:cNvPr id="54280" name="Picture 11" descr="图片1"/>
          <p:cNvPicPr>
            <a:picLocks noChangeAspect="1"/>
          </p:cNvPicPr>
          <p:nvPr/>
        </p:nvPicPr>
        <p:blipFill>
          <a:blip r:embed="rId6"/>
          <a:stretch>
            <a:fillRect/>
          </a:stretch>
        </p:blipFill>
        <p:spPr>
          <a:xfrm>
            <a:off x="317500" y="561975"/>
            <a:ext cx="5156200" cy="2517775"/>
          </a:xfrm>
          <a:prstGeom prst="rect">
            <a:avLst/>
          </a:prstGeom>
          <a:noFill/>
          <a:ln w="9525">
            <a:noFill/>
          </a:ln>
        </p:spPr>
      </p:pic>
    </p:spTree>
    <p:custDataLst>
      <p:tags r:id="rId7"/>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55298"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55303" name="Rectangle 4"/>
          <p:cNvSpPr>
            <a:spLocks noGrp="1"/>
          </p:cNvSpPr>
          <p:nvPr>
            <p:ph type="ctrTitle"/>
          </p:nvPr>
        </p:nvSpPr>
        <p:spPr>
          <a:xfrm>
            <a:off x="431800" y="1271588"/>
            <a:ext cx="4897438" cy="695325"/>
          </a:xfrm>
          <a:noFill/>
          <a:ln>
            <a:noFill/>
          </a:ln>
        </p:spPr>
        <p:txBody>
          <a:bodyPr wrap="square" lIns="51435" tIns="25718" rIns="51435" bIns="25718" anchor="ctr" anchorCtr="0"/>
          <a:lstStyle>
            <a:lvl1pPr lvl="0">
              <a:buClrTx/>
              <a:buSzTx/>
              <a:buFontTx/>
              <a:defRPr/>
            </a:lvl1pPr>
          </a:lstStyle>
          <a:p>
            <a:pPr lvl="0" defTabSz="914400"/>
            <a:r>
              <a:rPr lang="zh-CN" altLang="en-US" sz="2000" b="0" dirty="0">
                <a:solidFill>
                  <a:schemeClr val="accent1"/>
                </a:solidFill>
                <a:latin typeface="汉仪旗黑-85S" pitchFamily="18" charset="-122"/>
                <a:ea typeface="汉仪旗黑-85S" pitchFamily="18" charset="-122"/>
                <a:sym typeface="微软雅黑" panose="020B0503020204020204" pitchFamily="34" charset="-122"/>
              </a:rPr>
              <a:t>三、</a:t>
            </a:r>
            <a:r>
              <a:rPr lang="zh-CN" altLang="en-US" sz="2000" b="0" dirty="0">
                <a:solidFill>
                  <a:schemeClr val="accent1"/>
                </a:solidFill>
                <a:latin typeface="汉仪旗黑-85S" pitchFamily="18" charset="-122"/>
                <a:ea typeface="汉仪旗黑-85S" pitchFamily="18" charset="-122"/>
                <a:sym typeface="微软雅黑" panose="020B0503020204020204" pitchFamily="34" charset="-122"/>
              </a:rPr>
              <a:t>Java</a:t>
            </a:r>
            <a:r>
              <a:rPr lang="zh-CN" altLang="en-US" sz="2000" b="0" dirty="0">
                <a:solidFill>
                  <a:schemeClr val="accent1"/>
                </a:solidFill>
                <a:latin typeface="汉仪旗黑-85S" pitchFamily="18" charset="-122"/>
                <a:ea typeface="汉仪旗黑-85S" pitchFamily="18" charset="-122"/>
                <a:sym typeface="微软雅黑" panose="020B0503020204020204" pitchFamily="34" charset="-122"/>
              </a:rPr>
              <a:t>教学的内容选择</a:t>
            </a:r>
            <a:endParaRPr lang="zh-CN" altLang="en-US" sz="2000" b="0" dirty="0">
              <a:solidFill>
                <a:schemeClr val="accent1"/>
              </a:solidFill>
              <a:latin typeface="汉仪旗黑-85S" pitchFamily="18" charset="-122"/>
              <a:ea typeface="汉仪旗黑-85S" pitchFamily="18" charset="-122"/>
              <a:sym typeface="微软雅黑" panose="020B0503020204020204" pitchFamily="34" charset="-122"/>
            </a:endParaRPr>
          </a:p>
        </p:txBody>
      </p:sp>
    </p:spTree>
    <p:custDataLst>
      <p:tags r:id="rId5"/>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5734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57351" name="Rectangle 2"/>
          <p:cNvSpPr>
            <a:spLocks noGrp="1"/>
          </p:cNvSpPr>
          <p:nvPr>
            <p:ph type="title"/>
            <p:custDataLst>
              <p:tags r:id="rId5"/>
            </p:custDataLst>
          </p:nvPr>
        </p:nvSpPr>
        <p:spPr>
          <a:xfrm>
            <a:off x="331788" y="26988"/>
            <a:ext cx="3887787" cy="539750"/>
          </a:xfrm>
          <a:noFill/>
          <a:ln>
            <a:noFill/>
          </a:ln>
        </p:spPr>
        <p:txBody>
          <a:bodyPr wrap="square" lIns="51435" tIns="25718" rIns="51435" bIns="25718" anchor="ctr" anchorCtr="0"/>
          <a:p>
            <a:r>
              <a:rPr lang="zh-CN" altLang="en-US" sz="1200" dirty="0">
                <a:solidFill>
                  <a:srgbClr val="000000"/>
                </a:solidFill>
                <a:latin typeface="汉仪旗黑-85S" pitchFamily="18" charset="-122"/>
                <a:ea typeface="汉仪旗黑-85S" pitchFamily="18" charset="-122"/>
                <a:sym typeface="微软雅黑" panose="020B0503020204020204" pitchFamily="34" charset="-122"/>
              </a:rPr>
              <a:t> 建议的参考书：</a:t>
            </a:r>
            <a:br>
              <a:rPr lang="zh-CN" altLang="en-US" sz="1200" dirty="0">
                <a:solidFill>
                  <a:srgbClr val="000000"/>
                </a:solidFill>
                <a:latin typeface="汉仪旗黑-85S" pitchFamily="18" charset="-122"/>
                <a:ea typeface="汉仪旗黑-85S" pitchFamily="18" charset="-122"/>
                <a:sym typeface="微软雅黑" panose="020B0503020204020204" pitchFamily="34" charset="-122"/>
              </a:rPr>
            </a:br>
            <a:r>
              <a:rPr lang="zh-CN" altLang="en-US" sz="1200" dirty="0">
                <a:solidFill>
                  <a:srgbClr val="000000"/>
                </a:solidFill>
                <a:latin typeface="汉仪旗黑-85S" pitchFamily="18" charset="-122"/>
                <a:ea typeface="汉仪旗黑-85S" pitchFamily="18" charset="-122"/>
                <a:sym typeface="微软雅黑" panose="020B0503020204020204" pitchFamily="34" charset="-122"/>
              </a:rPr>
              <a:t>（同学们自己可根据自己的喜好加以选择）</a:t>
            </a:r>
            <a:endParaRPr lang="zh-CN" altLang="en-US" sz="1200" dirty="0">
              <a:solidFill>
                <a:srgbClr val="000000"/>
              </a:solidFill>
              <a:latin typeface="汉仪旗黑-85S" pitchFamily="18" charset="-122"/>
              <a:ea typeface="汉仪旗黑-85S" pitchFamily="18" charset="-122"/>
              <a:sym typeface="微软雅黑" panose="020B0503020204020204" pitchFamily="34" charset="-122"/>
            </a:endParaRPr>
          </a:p>
        </p:txBody>
      </p:sp>
      <p:sp>
        <p:nvSpPr>
          <p:cNvPr id="29699" name="Rectangle 3"/>
          <p:cNvSpPr>
            <a:spLocks noGrp="1"/>
          </p:cNvSpPr>
          <p:nvPr>
            <p:ph sz="half" idx="1"/>
            <p:custDataLst>
              <p:tags r:id="rId6"/>
            </p:custDataLst>
          </p:nvPr>
        </p:nvSpPr>
        <p:spPr>
          <a:xfrm>
            <a:off x="882650" y="1960563"/>
            <a:ext cx="1814513" cy="1112838"/>
          </a:xfrm>
        </p:spPr>
        <p:txBody>
          <a:bodyPr wrap="square" lIns="51435" tIns="25718" rIns="51435" bIns="25718" rtlCol="0" anchor="t">
            <a:normAutofit fontScale="65000"/>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107950" marR="0" lvl="0" indent="-107950" algn="l" defTabSz="431800" rtl="0" eaLnBrk="1" fontAlgn="auto" latinLnBrk="0" hangingPunct="1">
              <a:lnSpc>
                <a:spcPct val="80000"/>
              </a:lnSpc>
              <a:spcBef>
                <a:spcPct val="0"/>
              </a:spcBef>
              <a:spcAft>
                <a:spcPts val="1000"/>
              </a:spcAft>
              <a:buClrTx/>
              <a:buSzTx/>
              <a:buFontTx/>
              <a:buNone/>
            </a:pPr>
            <a:endPar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r>
              <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 </a:t>
            </a:r>
            <a:r>
              <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编程思想</a:t>
            </a:r>
            <a:r>
              <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r>
              <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机械工业出版社</a:t>
            </a:r>
            <a:endPar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endPar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r>
              <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zh-CN" sz="1200" b="1"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9700" name="Rectangle 4"/>
          <p:cNvSpPr>
            <a:spLocks noGrp="1"/>
          </p:cNvSpPr>
          <p:nvPr>
            <p:ph sz="half" idx="1"/>
            <p:custDataLst>
              <p:tags r:id="rId7"/>
            </p:custDataLst>
          </p:nvPr>
        </p:nvSpPr>
        <p:spPr>
          <a:xfrm>
            <a:off x="2951163" y="1936750"/>
            <a:ext cx="2279650" cy="792163"/>
          </a:xfrm>
        </p:spPr>
        <p:txBody>
          <a:bodyPr wrap="square" lIns="51435" tIns="25718" rIns="51435" bIns="25718" rtlCol="0" anchor="t">
            <a:normAutofit fontScale="40000"/>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107950" marR="0" lvl="0" indent="-107950" algn="l" defTabSz="431800" rtl="0" eaLnBrk="1" fontAlgn="auto" latinLnBrk="0" hangingPunct="1">
              <a:lnSpc>
                <a:spcPct val="80000"/>
              </a:lnSpc>
              <a:spcBef>
                <a:spcPct val="0"/>
              </a:spcBef>
              <a:spcAft>
                <a:spcPts val="1000"/>
              </a:spcAft>
              <a:buClrTx/>
              <a:buSzTx/>
              <a:buFontTx/>
              <a:buNone/>
            </a:pPr>
            <a:endPar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Java</a:t>
            </a: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程序设计教程</a:t>
            </a: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第五版</a:t>
            </a: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80000"/>
              </a:lnSpc>
              <a:spcBef>
                <a:spcPct val="0"/>
              </a:spcBef>
              <a:spcAft>
                <a:spcPts val="1000"/>
              </a:spcAft>
              <a:buClrTx/>
              <a:buSzTx/>
              <a:buFontTx/>
              <a:buNone/>
            </a:pP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清华大学出版社</a:t>
            </a:r>
            <a:endParaRPr kumimoji="0" lang="en-US" altLang="zh-CN" sz="1400" b="0" i="0" u="none" strike="noStrike" kern="1200" cap="none" spc="150" normalizeH="0" baseline="0" noProof="1"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7354" name="Picture 5" descr="0828_114516"/>
          <p:cNvPicPr>
            <a:picLocks noChangeAspect="1"/>
          </p:cNvPicPr>
          <p:nvPr/>
        </p:nvPicPr>
        <p:blipFill>
          <a:blip r:embed="rId8"/>
          <a:stretch>
            <a:fillRect/>
          </a:stretch>
        </p:blipFill>
        <p:spPr>
          <a:xfrm>
            <a:off x="1350963" y="935038"/>
            <a:ext cx="954087" cy="954087"/>
          </a:xfrm>
          <a:prstGeom prst="rect">
            <a:avLst/>
          </a:prstGeom>
          <a:noFill/>
          <a:ln w="9525">
            <a:noFill/>
          </a:ln>
        </p:spPr>
      </p:pic>
      <p:sp>
        <p:nvSpPr>
          <p:cNvPr id="53253" name="Rectangle 6"/>
          <p:cNvSpPr/>
          <p:nvPr>
            <p:custDataLst>
              <p:tags r:id="rId9"/>
            </p:custDataLst>
          </p:nvPr>
        </p:nvSpPr>
        <p:spPr>
          <a:xfrm>
            <a:off x="5456238" y="1116013"/>
            <a:ext cx="230188" cy="185738"/>
          </a:xfrm>
          <a:prstGeom prst="rect">
            <a:avLst/>
          </a:prstGeom>
          <a:noFill/>
          <a:ln w="9525">
            <a:noFill/>
          </a:ln>
        </p:spPr>
        <p:txBody>
          <a:bodyPr wrap="none" lIns="51435" tIns="25718" rIns="51435" bIns="25718" anchor="t" anchorCtr="0">
            <a:spAutoFit/>
          </a:bodyPr>
          <a:p>
            <a:pPr defTabSz="514350" fontAlgn="base">
              <a:lnSpc>
                <a:spcPct val="80000"/>
              </a:lnSpc>
              <a:spcBef>
                <a:spcPct val="20000"/>
              </a:spcBef>
              <a:buClr>
                <a:schemeClr val="accent1"/>
              </a:buClr>
              <a:buSzPct val="65000"/>
              <a:buFont typeface="Wingdings" panose="05000000000000000000" pitchFamily="2" charset="2"/>
            </a:pPr>
            <a:endParaRPr lang="zh-CN" altLang="zh-CN" sz="1100" strike="noStrike" baseline="0" noProof="1" dirty="0">
              <a:solidFill>
                <a:schemeClr val="dk1"/>
              </a:solidFill>
              <a:latin typeface="微软雅黑" panose="020B0503020204020204" pitchFamily="34" charset="-122"/>
              <a:ea typeface="微软雅黑" panose="020B0503020204020204" pitchFamily="34" charset="-122"/>
            </a:endParaRPr>
          </a:p>
        </p:txBody>
      </p:sp>
      <p:pic>
        <p:nvPicPr>
          <p:cNvPr id="57356" name="Picture 7" descr="0828_114620"/>
          <p:cNvPicPr>
            <a:picLocks noChangeAspect="1"/>
          </p:cNvPicPr>
          <p:nvPr/>
        </p:nvPicPr>
        <p:blipFill>
          <a:blip r:embed="rId10"/>
          <a:stretch>
            <a:fillRect/>
          </a:stretch>
        </p:blipFill>
        <p:spPr>
          <a:xfrm>
            <a:off x="3311525" y="900113"/>
            <a:ext cx="977900" cy="976312"/>
          </a:xfrm>
          <a:prstGeom prst="rect">
            <a:avLst/>
          </a:prstGeom>
          <a:noFill/>
          <a:ln w="9525">
            <a:noFill/>
          </a:ln>
        </p:spPr>
      </p:pic>
    </p:spTree>
    <p:custDataLst>
      <p:tags r:id="rId1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5837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58375" name="Rectangle 2"/>
          <p:cNvSpPr>
            <a:spLocks noGrp="1"/>
          </p:cNvSpPr>
          <p:nvPr>
            <p:ph type="title"/>
          </p:nvPr>
        </p:nvSpPr>
        <p:spPr>
          <a:xfrm>
            <a:off x="374650" y="77788"/>
            <a:ext cx="3370263" cy="433387"/>
          </a:xfrm>
          <a:noFill/>
          <a:ln>
            <a:noFill/>
          </a:ln>
        </p:spPr>
        <p:txBody>
          <a:bodyPr wrap="square" lIns="51435" tIns="25718" rIns="51435" bIns="25718" anchor="ctr" anchorCtr="0"/>
          <a:p>
            <a:r>
              <a:rPr lang="en-US" altLang="zh-CN" sz="2000" dirty="0">
                <a:solidFill>
                  <a:schemeClr val="accent1"/>
                </a:solidFill>
                <a:latin typeface="汉仪旗黑-85S" pitchFamily="18" charset="-122"/>
                <a:ea typeface="汉仪旗黑-85S" pitchFamily="18" charset="-122"/>
                <a:sym typeface="微软雅黑" panose="020B0503020204020204" pitchFamily="34" charset="-122"/>
              </a:rPr>
              <a:t>Java普通教学内容要求：</a:t>
            </a:r>
            <a:endParaRPr lang="en-US" altLang="zh-CN" sz="2000" dirty="0">
              <a:solidFill>
                <a:schemeClr val="accent1"/>
              </a:solidFill>
              <a:latin typeface="汉仪旗黑-85S" pitchFamily="18" charset="-122"/>
              <a:ea typeface="汉仪旗黑-85S" pitchFamily="18" charset="-122"/>
              <a:sym typeface="微软雅黑" panose="020B0503020204020204" pitchFamily="34" charset="-122"/>
            </a:endParaRPr>
          </a:p>
        </p:txBody>
      </p:sp>
      <p:sp>
        <p:nvSpPr>
          <p:cNvPr id="173059" name="Rectangle 3"/>
          <p:cNvSpPr>
            <a:spLocks noChangeArrowheads="1"/>
          </p:cNvSpPr>
          <p:nvPr>
            <p:custDataLst>
              <p:tags r:id="rId5"/>
            </p:custDataLst>
          </p:nvPr>
        </p:nvSpPr>
        <p:spPr bwMode="auto">
          <a:xfrm>
            <a:off x="317500" y="973138"/>
            <a:ext cx="4824413" cy="1582738"/>
          </a:xfrm>
          <a:prstGeom prst="rect">
            <a:avLst/>
          </a:prstGeom>
          <a:noFill/>
          <a:ln w="9525">
            <a:noFill/>
            <a:miter lim="800000"/>
          </a:ln>
        </p:spPr>
        <p:txBody>
          <a:bodyPr/>
          <a:lstStyle/>
          <a:p>
            <a:pPr marL="193675" marR="0" lvl="0" indent="-193675" algn="l" defTabSz="514350" rtl="0" eaLnBrk="1" fontAlgn="base" latinLnBrk="0" hangingPunct="1">
              <a:lnSpc>
                <a:spcPct val="135000"/>
              </a:lnSpc>
              <a:spcBef>
                <a:spcPct val="20000"/>
              </a:spcBef>
              <a:spcAft>
                <a:spcPct val="0"/>
              </a:spcAft>
              <a:buClrTx/>
              <a:buSzTx/>
              <a:buFontTx/>
              <a:buChar char="•"/>
              <a:defRPr/>
            </a:pP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Java Programming Language Basics</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java</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程序语言基础）</a:t>
            </a:r>
            <a:endPar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93675" marR="0" lvl="0" indent="-193675" algn="l" defTabSz="514350" rtl="0" eaLnBrk="1" fontAlgn="base" latinLnBrk="0" hangingPunct="1">
              <a:lnSpc>
                <a:spcPct val="135000"/>
              </a:lnSpc>
              <a:spcBef>
                <a:spcPct val="20000"/>
              </a:spcBef>
              <a:spcAft>
                <a:spcPct val="0"/>
              </a:spcAft>
              <a:buClrTx/>
              <a:buSzTx/>
              <a:buFontTx/>
              <a:buChar char="•"/>
              <a:defRPr/>
            </a:pP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More Object-Oriented Programming</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（面向对象程序设计进阶）</a:t>
            </a:r>
            <a:endPar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93675" marR="0" lvl="0" indent="-193675" algn="l" defTabSz="514350" rtl="0" eaLnBrk="1" fontAlgn="base" latinLnBrk="0" hangingPunct="1">
              <a:lnSpc>
                <a:spcPct val="135000"/>
              </a:lnSpc>
              <a:spcBef>
                <a:spcPct val="20000"/>
              </a:spcBef>
              <a:spcAft>
                <a:spcPct val="0"/>
              </a:spcAft>
              <a:buClrTx/>
              <a:buSzTx/>
              <a:buFontTx/>
              <a:buChar char="•"/>
              <a:defRPr/>
            </a:pP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Building Applications</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（构建自己的应用程序）</a:t>
            </a:r>
            <a:endPar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93675" marR="0" lvl="0" indent="-193675" algn="l" defTabSz="514350" rtl="0" eaLnBrk="1" fontAlgn="base" latinLnBrk="0" hangingPunct="1">
              <a:lnSpc>
                <a:spcPct val="135000"/>
              </a:lnSpc>
              <a:spcBef>
                <a:spcPct val="20000"/>
              </a:spcBef>
              <a:spcAft>
                <a:spcPct val="0"/>
              </a:spcAft>
              <a:buClrTx/>
              <a:buSzTx/>
              <a:buFontTx/>
              <a:buChar char="•"/>
              <a:defRPr/>
            </a:pP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Developing Graphical User Interfaces</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（图形用户界面开发）</a:t>
            </a:r>
            <a:endPar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93675" marR="0" lvl="0" indent="-193675" algn="l" defTabSz="514350" rtl="0" eaLnBrk="1" fontAlgn="base" latinLnBrk="0" hangingPunct="1">
              <a:lnSpc>
                <a:spcPct val="135000"/>
              </a:lnSpc>
              <a:spcBef>
                <a:spcPct val="20000"/>
              </a:spcBef>
              <a:spcAft>
                <a:spcPct val="0"/>
              </a:spcAft>
              <a:buClrTx/>
              <a:buSzTx/>
              <a:buFontTx/>
              <a:buChar char="•"/>
              <a:defRPr/>
            </a:pP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Advanced Java Programming</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（高级</a:t>
            </a:r>
            <a:r>
              <a:rPr kumimoji="0" lang="en-US" altLang="zh-CN"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java</a:t>
            </a:r>
            <a:r>
              <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编程）</a:t>
            </a:r>
            <a:endParaRPr kumimoji="0" lang="zh-CN" altLang="en-US" sz="1200" b="0"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0418"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5602" name="Rectangle 2"/>
          <p:cNvSpPr>
            <a:spLocks noGrp="1" noChangeArrowheads="1"/>
          </p:cNvSpPr>
          <p:nvPr>
            <p:ph type="title" idx="4294967295"/>
            <p:custDataLst>
              <p:tags r:id="rId5"/>
            </p:custDataLst>
          </p:nvPr>
        </p:nvSpPr>
        <p:spPr>
          <a:xfrm>
            <a:off x="374650" y="131763"/>
            <a:ext cx="3784600" cy="360363"/>
          </a:xfrm>
        </p:spPr>
        <p:txBody>
          <a:bodyPr wrap="square" lIns="51435" tIns="25718" rIns="51435" bIns="25718" numCol="1" rtlCol="0" anchor="ctr" anchorCtr="0" compatLnSpc="1">
            <a:normAutofit fontScale="90000"/>
          </a:bodyPr>
          <a:lstStyle>
            <a:lvl1pPr algn="l" defTabSz="431800" rtl="0" eaLnBrk="1" fontAlgn="auto" latinLnBrk="0" hangingPunct="1">
              <a:lnSpc>
                <a:spcPct val="100000"/>
              </a:lnSpc>
              <a:spcBef>
                <a:spcPct val="0"/>
              </a:spcBef>
              <a:buNone/>
              <a:defRPr sz="1135"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marL="0" marR="0" lvl="0" indent="0" algn="l" defTabSz="514350" rtl="0" eaLnBrk="1" fontAlgn="base" latinLnBrk="0" hangingPunct="1">
              <a:lnSpc>
                <a:spcPct val="100000"/>
              </a:lnSpc>
              <a:spcBef>
                <a:spcPct val="0"/>
              </a:spcBef>
              <a:spcAft>
                <a:spcPct val="0"/>
              </a:spcAft>
              <a:buClrTx/>
              <a:buSzTx/>
              <a:buFontTx/>
              <a:buNone/>
              <a:defRPr/>
            </a:pPr>
            <a:r>
              <a:rPr kumimoji="0" lang="en-US" altLang="zh-CN" sz="1600" b="1" i="0" u="none" strike="noStrike" kern="0" cap="none" spc="0" normalizeH="0" baseline="0" noProof="0" smtClean="0">
                <a:ln>
                  <a:noFill/>
                </a:ln>
                <a:solidFill>
                  <a:schemeClr val="dk1"/>
                </a:solidFill>
                <a:effectLst/>
                <a:uLnTx/>
                <a:uFillTx/>
                <a:latin typeface="汉仪旗黑-85S" pitchFamily="18" charset="-122"/>
                <a:ea typeface="汉仪旗黑-85S" pitchFamily="18" charset="-122"/>
                <a:cs typeface="汉仪旗黑-85S" pitchFamily="18" charset="-122"/>
                <a:sym typeface="+mn-ea"/>
              </a:rPr>
              <a:t>Java Programming Language Basics</a:t>
            </a:r>
            <a:br>
              <a:rPr lang="en-US" altLang="zh-CN" sz="1600" kern="0" spc="0" noProof="0" smtClean="0">
                <a:ln>
                  <a:noFill/>
                </a:ln>
                <a:solidFill>
                  <a:schemeClr val="dk1"/>
                </a:solidFill>
                <a:effectLst/>
                <a:uLnTx/>
                <a:latin typeface="汉仪旗黑-85S" pitchFamily="18" charset="-122"/>
                <a:ea typeface="汉仪旗黑-85S" pitchFamily="18" charset="-122"/>
                <a:cs typeface="汉仪旗黑-85S" pitchFamily="18" charset="-122"/>
                <a:sym typeface="+mn-ea"/>
              </a:rPr>
            </a:br>
            <a:r>
              <a:rPr kumimoji="0" lang="en-US" altLang="zh-CN" sz="1600" b="1" i="0" u="none" strike="noStrike" kern="0" cap="none" spc="0" normalizeH="0" baseline="0" noProof="0" smtClean="0">
                <a:ln>
                  <a:noFill/>
                </a:ln>
                <a:solidFill>
                  <a:schemeClr val="dk1"/>
                </a:solidFill>
                <a:effectLst/>
                <a:uLnTx/>
                <a:uFillTx/>
                <a:latin typeface="汉仪旗黑-85S" pitchFamily="18" charset="-122"/>
                <a:ea typeface="汉仪旗黑-85S" pitchFamily="18" charset="-122"/>
                <a:cs typeface="汉仪旗黑-85S" pitchFamily="18" charset="-122"/>
                <a:sym typeface="+mn-ea"/>
              </a:rPr>
              <a:t>（</a:t>
            </a:r>
            <a:r>
              <a:rPr kumimoji="0" lang="en-US" altLang="zh-CN" sz="1600" b="1" i="0" u="none" strike="noStrike" kern="0" cap="none" spc="0" normalizeH="0" baseline="0" noProof="0" smtClean="0">
                <a:ln>
                  <a:noFill/>
                </a:ln>
                <a:solidFill>
                  <a:schemeClr val="dk1"/>
                </a:solidFill>
                <a:effectLst/>
                <a:uLnTx/>
                <a:uFillTx/>
                <a:latin typeface="汉仪旗黑-85S" pitchFamily="18" charset="-122"/>
                <a:ea typeface="汉仪旗黑-85S" pitchFamily="18" charset="-122"/>
                <a:cs typeface="汉仪旗黑-85S" pitchFamily="18" charset="-122"/>
                <a:sym typeface="+mn-ea"/>
              </a:rPr>
              <a:t>java</a:t>
            </a:r>
            <a:r>
              <a:rPr kumimoji="0" lang="en-US" altLang="zh-CN" sz="1600" b="1" i="0" u="none" strike="noStrike" kern="0" cap="none" spc="0" normalizeH="0" baseline="0" noProof="0" smtClean="0">
                <a:ln>
                  <a:noFill/>
                </a:ln>
                <a:solidFill>
                  <a:schemeClr val="dk1"/>
                </a:solidFill>
                <a:effectLst/>
                <a:uLnTx/>
                <a:uFillTx/>
                <a:latin typeface="汉仪旗黑-85S" pitchFamily="18" charset="-122"/>
                <a:ea typeface="汉仪旗黑-85S" pitchFamily="18" charset="-122"/>
                <a:cs typeface="汉仪旗黑-85S" pitchFamily="18" charset="-122"/>
                <a:sym typeface="+mn-ea"/>
              </a:rPr>
              <a:t>程序语言基础）</a:t>
            </a:r>
            <a:endParaRPr kumimoji="0" lang="en-US" altLang="zh-CN" sz="1600" b="1" i="0" u="none" strike="noStrike" kern="0" cap="none" spc="0" normalizeH="0" baseline="0" noProof="0" smtClean="0">
              <a:ln>
                <a:noFill/>
              </a:ln>
              <a:solidFill>
                <a:schemeClr val="dk1"/>
              </a:solidFill>
              <a:effectLst/>
              <a:uLnTx/>
              <a:uFillTx/>
              <a:latin typeface="汉仪旗黑-85S" pitchFamily="18" charset="-122"/>
              <a:ea typeface="汉仪旗黑-85S" pitchFamily="18" charset="-122"/>
              <a:cs typeface="汉仪旗黑-85S" pitchFamily="18" charset="-122"/>
              <a:sym typeface="+mn-ea"/>
            </a:endParaRPr>
          </a:p>
        </p:txBody>
      </p:sp>
      <p:grpSp>
        <p:nvGrpSpPr>
          <p:cNvPr id="60424" name="Group 29"/>
          <p:cNvGrpSpPr/>
          <p:nvPr/>
        </p:nvGrpSpPr>
        <p:grpSpPr>
          <a:xfrm>
            <a:off x="412750" y="1044575"/>
            <a:ext cx="1512888" cy="503238"/>
            <a:chOff x="499" y="658"/>
            <a:chExt cx="953" cy="317"/>
          </a:xfrm>
        </p:grpSpPr>
        <p:sp>
          <p:nvSpPr>
            <p:cNvPr id="57347" name="Rectangle 24"/>
            <p:cNvSpPr/>
            <p:nvPr>
              <p:custDataLst>
                <p:tags r:id="rId6"/>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48" name="Rectangle 25"/>
            <p:cNvSpPr/>
            <p:nvPr>
              <p:custDataLst>
                <p:tags r:id="rId7"/>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49" name="AutoShape 26"/>
            <p:cNvSpPr/>
            <p:nvPr>
              <p:custDataLst>
                <p:tags r:id="rId8"/>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0428" name="Line 28"/>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0429" name="Text Box 27"/>
          <p:cNvSpPr txBox="1"/>
          <p:nvPr>
            <p:custDataLst>
              <p:tags r:id="rId9"/>
            </p:custDataLst>
          </p:nvPr>
        </p:nvSpPr>
        <p:spPr>
          <a:xfrm>
            <a:off x="773113" y="1187450"/>
            <a:ext cx="719137" cy="522288"/>
          </a:xfrm>
          <a:prstGeom prst="rect">
            <a:avLst/>
          </a:prstGeom>
          <a:noFill/>
          <a:ln w="28575">
            <a:noFill/>
          </a:ln>
        </p:spPr>
        <p:txBody>
          <a:bodyPr anchor="t" anchorCtr="0">
            <a:spAutoFit/>
          </a:bodyPr>
          <a:p>
            <a:pPr algn="ctr">
              <a:spcBef>
                <a:spcPct val="50000"/>
              </a:spcBef>
            </a:pPr>
            <a:r>
              <a:rPr lang="en-US" altLang="zh-CN" sz="1400" b="1" dirty="0">
                <a:solidFill>
                  <a:schemeClr val="accent2"/>
                </a:solidFill>
                <a:latin typeface="微软雅黑" panose="020B0503020204020204" pitchFamily="34" charset="-122"/>
                <a:ea typeface="微软雅黑" panose="020B0503020204020204" pitchFamily="34" charset="-122"/>
              </a:rPr>
              <a:t>Java</a:t>
            </a:r>
            <a:r>
              <a:rPr lang="zh-CN" altLang="en-US" sz="1400" b="1" dirty="0">
                <a:solidFill>
                  <a:schemeClr val="accent2"/>
                </a:solidFill>
                <a:latin typeface="微软雅黑" panose="020B0503020204020204" pitchFamily="34" charset="-122"/>
                <a:ea typeface="微软雅黑" panose="020B0503020204020204" pitchFamily="34" charset="-122"/>
              </a:rPr>
              <a:t>入门</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0430" name="Group 30"/>
          <p:cNvGrpSpPr/>
          <p:nvPr/>
        </p:nvGrpSpPr>
        <p:grpSpPr>
          <a:xfrm>
            <a:off x="2176463" y="1044575"/>
            <a:ext cx="1512887" cy="503238"/>
            <a:chOff x="499" y="658"/>
            <a:chExt cx="953" cy="317"/>
          </a:xfrm>
        </p:grpSpPr>
        <p:sp>
          <p:nvSpPr>
            <p:cNvPr id="57353" name="Rectangle 31"/>
            <p:cNvSpPr/>
            <p:nvPr>
              <p:custDataLst>
                <p:tags r:id="rId10"/>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54" name="Rectangle 32"/>
            <p:cNvSpPr/>
            <p:nvPr>
              <p:custDataLst>
                <p:tags r:id="rId11"/>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55" name="AutoShape 33"/>
            <p:cNvSpPr/>
            <p:nvPr>
              <p:custDataLst>
                <p:tags r:id="rId12"/>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0434" name="Line 34"/>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grpSp>
        <p:nvGrpSpPr>
          <p:cNvPr id="60435" name="Group 35"/>
          <p:cNvGrpSpPr/>
          <p:nvPr/>
        </p:nvGrpSpPr>
        <p:grpSpPr>
          <a:xfrm>
            <a:off x="3940175" y="1044575"/>
            <a:ext cx="1512888" cy="503238"/>
            <a:chOff x="499" y="658"/>
            <a:chExt cx="953" cy="317"/>
          </a:xfrm>
        </p:grpSpPr>
        <p:sp>
          <p:nvSpPr>
            <p:cNvPr id="57358" name="Rectangle 36"/>
            <p:cNvSpPr/>
            <p:nvPr>
              <p:custDataLst>
                <p:tags r:id="rId13"/>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59" name="Rectangle 37"/>
            <p:cNvSpPr/>
            <p:nvPr>
              <p:custDataLst>
                <p:tags r:id="rId14"/>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60" name="AutoShape 38"/>
            <p:cNvSpPr/>
            <p:nvPr>
              <p:custDataLst>
                <p:tags r:id="rId15"/>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0439" name="Line 39"/>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0440" name="Text Box 40"/>
          <p:cNvSpPr txBox="1"/>
          <p:nvPr>
            <p:custDataLst>
              <p:tags r:id="rId16"/>
            </p:custDataLst>
          </p:nvPr>
        </p:nvSpPr>
        <p:spPr>
          <a:xfrm>
            <a:off x="2286000" y="1187450"/>
            <a:ext cx="1222375" cy="522288"/>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面向对象基本概念</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sp>
        <p:nvSpPr>
          <p:cNvPr id="60441" name="Text Box 41"/>
          <p:cNvSpPr txBox="1"/>
          <p:nvPr>
            <p:custDataLst>
              <p:tags r:id="rId17"/>
            </p:custDataLst>
          </p:nvPr>
        </p:nvSpPr>
        <p:spPr>
          <a:xfrm>
            <a:off x="3941763" y="1187450"/>
            <a:ext cx="1439862" cy="522288"/>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标识符、关键字及类型</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0442" name="Group 54"/>
          <p:cNvGrpSpPr/>
          <p:nvPr/>
        </p:nvGrpSpPr>
        <p:grpSpPr>
          <a:xfrm>
            <a:off x="1277938" y="1908175"/>
            <a:ext cx="1512887" cy="503238"/>
            <a:chOff x="499" y="658"/>
            <a:chExt cx="953" cy="317"/>
          </a:xfrm>
        </p:grpSpPr>
        <p:sp>
          <p:nvSpPr>
            <p:cNvPr id="57365" name="Rectangle 55"/>
            <p:cNvSpPr/>
            <p:nvPr>
              <p:custDataLst>
                <p:tags r:id="rId18"/>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66" name="Rectangle 56"/>
            <p:cNvSpPr/>
            <p:nvPr>
              <p:custDataLst>
                <p:tags r:id="rId19"/>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67" name="AutoShape 57"/>
            <p:cNvSpPr/>
            <p:nvPr>
              <p:custDataLst>
                <p:tags r:id="rId20"/>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0446" name="Line 58"/>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0447" name="Text Box 59"/>
          <p:cNvSpPr txBox="1"/>
          <p:nvPr>
            <p:custDataLst>
              <p:tags r:id="rId21"/>
            </p:custDataLst>
          </p:nvPr>
        </p:nvSpPr>
        <p:spPr>
          <a:xfrm>
            <a:off x="1349375" y="2052638"/>
            <a:ext cx="1296988" cy="522287"/>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表达式以及语句控制</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0448" name="Group 60"/>
          <p:cNvGrpSpPr/>
          <p:nvPr/>
        </p:nvGrpSpPr>
        <p:grpSpPr>
          <a:xfrm>
            <a:off x="3005138" y="1908175"/>
            <a:ext cx="1512887" cy="503238"/>
            <a:chOff x="499" y="658"/>
            <a:chExt cx="953" cy="317"/>
          </a:xfrm>
        </p:grpSpPr>
        <p:sp>
          <p:nvSpPr>
            <p:cNvPr id="57371" name="Rectangle 61"/>
            <p:cNvSpPr/>
            <p:nvPr>
              <p:custDataLst>
                <p:tags r:id="rId22"/>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72" name="Rectangle 62"/>
            <p:cNvSpPr/>
            <p:nvPr>
              <p:custDataLst>
                <p:tags r:id="rId23"/>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7373" name="AutoShape 63"/>
            <p:cNvSpPr/>
            <p:nvPr>
              <p:custDataLst>
                <p:tags r:id="rId24"/>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0452" name="Line 64"/>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0453" name="Text Box 65"/>
          <p:cNvSpPr txBox="1"/>
          <p:nvPr>
            <p:custDataLst>
              <p:tags r:id="rId25"/>
            </p:custDataLst>
          </p:nvPr>
        </p:nvSpPr>
        <p:spPr>
          <a:xfrm>
            <a:off x="3149600" y="2052638"/>
            <a:ext cx="1150938" cy="306387"/>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数组</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spTree>
    <p:custDataLst>
      <p:tags r:id="rId26"/>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246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6637" name="Rectangle 2"/>
          <p:cNvSpPr>
            <a:spLocks noChangeArrowheads="1"/>
          </p:cNvSpPr>
          <p:nvPr>
            <p:custDataLst>
              <p:tags r:id="rId5"/>
            </p:custDataLst>
          </p:nvPr>
        </p:nvSpPr>
        <p:spPr bwMode="auto">
          <a:xfrm>
            <a:off x="365125" y="107950"/>
            <a:ext cx="4608513" cy="360363"/>
          </a:xfrm>
          <a:prstGeom prst="rect">
            <a:avLst/>
          </a:prstGeom>
          <a:noFill/>
          <a:ln w="9525">
            <a:noFill/>
            <a:miter lim="800000"/>
          </a:ln>
          <a:effectLst/>
        </p:spPr>
        <p:txBody>
          <a:bodyPr lIns="51435" tIns="25718" rIns="51435" bIns="25718" anchor="ctr"/>
          <a:lstStyle/>
          <a:p>
            <a:pPr marL="0" marR="0" lvl="0" indent="0" algn="l" defTabSz="51435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More Object-Oriented Programming</a:t>
            </a:r>
            <a:r>
              <a:rPr kumimoji="0" lang="zh-CN" altLang="en-US" sz="1900" b="0" i="0" u="none" strike="noStrike" kern="1200" cap="none" spc="0" normalizeH="0" baseline="0" noProof="0" smtClean="0">
                <a:ln>
                  <a:noFill/>
                </a:ln>
                <a:solidFill>
                  <a:schemeClr val="dk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br>
              <a:rPr kumimoji="0" lang="zh-CN" altLang="en-US" sz="16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br>
            <a:r>
              <a:rPr kumimoji="0" lang="zh-CN" altLang="en-US" sz="14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（面向对象程序设计进阶）</a:t>
            </a:r>
            <a:endParaRPr kumimoji="0" lang="zh-CN" altLang="en-US" sz="14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2472" name="Group 14"/>
          <p:cNvGrpSpPr/>
          <p:nvPr/>
        </p:nvGrpSpPr>
        <p:grpSpPr>
          <a:xfrm>
            <a:off x="1130300" y="1404938"/>
            <a:ext cx="1512888" cy="503237"/>
            <a:chOff x="499" y="658"/>
            <a:chExt cx="953" cy="317"/>
          </a:xfrm>
        </p:grpSpPr>
        <p:sp>
          <p:nvSpPr>
            <p:cNvPr id="59395" name="Rectangle 15"/>
            <p:cNvSpPr/>
            <p:nvPr>
              <p:custDataLst>
                <p:tags r:id="rId6"/>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9396" name="Rectangle 16"/>
            <p:cNvSpPr/>
            <p:nvPr>
              <p:custDataLst>
                <p:tags r:id="rId7"/>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9397" name="AutoShape 17"/>
            <p:cNvSpPr/>
            <p:nvPr>
              <p:custDataLst>
                <p:tags r:id="rId8"/>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2476" name="Line 18"/>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2477" name="Text Box 19"/>
          <p:cNvSpPr txBox="1"/>
          <p:nvPr>
            <p:custDataLst>
              <p:tags r:id="rId9"/>
            </p:custDataLst>
          </p:nvPr>
        </p:nvSpPr>
        <p:spPr>
          <a:xfrm>
            <a:off x="1201738" y="1549400"/>
            <a:ext cx="1223962" cy="306388"/>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继承</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2478" name="Group 20"/>
          <p:cNvGrpSpPr/>
          <p:nvPr/>
        </p:nvGrpSpPr>
        <p:grpSpPr>
          <a:xfrm>
            <a:off x="3144838" y="1404938"/>
            <a:ext cx="1512887" cy="503237"/>
            <a:chOff x="499" y="658"/>
            <a:chExt cx="953" cy="317"/>
          </a:xfrm>
        </p:grpSpPr>
        <p:sp>
          <p:nvSpPr>
            <p:cNvPr id="59401" name="Rectangle 21"/>
            <p:cNvSpPr/>
            <p:nvPr>
              <p:custDataLst>
                <p:tags r:id="rId10"/>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9402" name="Rectangle 22"/>
            <p:cNvSpPr/>
            <p:nvPr>
              <p:custDataLst>
                <p:tags r:id="rId11"/>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59403" name="AutoShape 23"/>
            <p:cNvSpPr/>
            <p:nvPr>
              <p:custDataLst>
                <p:tags r:id="rId12"/>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2482" name="Line 24"/>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2483" name="Text Box 25"/>
          <p:cNvSpPr txBox="1"/>
          <p:nvPr>
            <p:custDataLst>
              <p:tags r:id="rId13"/>
            </p:custDataLst>
          </p:nvPr>
        </p:nvSpPr>
        <p:spPr>
          <a:xfrm>
            <a:off x="3209925" y="1549400"/>
            <a:ext cx="1277938" cy="522288"/>
          </a:xfrm>
          <a:prstGeom prst="rect">
            <a:avLst/>
          </a:prstGeom>
          <a:noFill/>
          <a:ln w="28575">
            <a:noFill/>
          </a:ln>
        </p:spPr>
        <p:txBody>
          <a:bodyPr anchor="t" anchorCtr="0">
            <a:spAutoFit/>
          </a:bodyPr>
          <a:p>
            <a:pPr algn="ctr">
              <a:spcBef>
                <a:spcPct val="50000"/>
              </a:spcBef>
            </a:pPr>
            <a:r>
              <a:rPr lang="en-US" altLang="zh-CN" sz="1400" b="1" dirty="0">
                <a:solidFill>
                  <a:schemeClr val="accent2"/>
                </a:solidFill>
                <a:latin typeface="微软雅黑" panose="020B0503020204020204" pitchFamily="34" charset="-122"/>
                <a:ea typeface="微软雅黑" panose="020B0503020204020204" pitchFamily="34" charset="-122"/>
              </a:rPr>
              <a:t>Java</a:t>
            </a:r>
            <a:r>
              <a:rPr lang="zh-CN" altLang="en-US" sz="1400" b="1" dirty="0">
                <a:solidFill>
                  <a:schemeClr val="accent2"/>
                </a:solidFill>
                <a:latin typeface="微软雅黑" panose="020B0503020204020204" pitchFamily="34" charset="-122"/>
                <a:ea typeface="微软雅黑" panose="020B0503020204020204" pitchFamily="34" charset="-122"/>
              </a:rPr>
              <a:t>类的高级特征</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spTree>
    <p:custDataLst>
      <p:tags r:id="rId14"/>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4514"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61441" name="Rectangle 2"/>
          <p:cNvSpPr/>
          <p:nvPr>
            <p:custDataLst>
              <p:tags r:id="rId5"/>
            </p:custDataLst>
          </p:nvPr>
        </p:nvSpPr>
        <p:spPr>
          <a:xfrm>
            <a:off x="360363" y="131763"/>
            <a:ext cx="4608513" cy="360363"/>
          </a:xfrm>
          <a:prstGeom prst="rect">
            <a:avLst/>
          </a:prstGeom>
          <a:noFill/>
          <a:ln w="9525">
            <a:noFill/>
          </a:ln>
        </p:spPr>
        <p:txBody>
          <a:bodyPr lIns="51435" tIns="25718" rIns="51435" bIns="25718" anchor="ctr" anchorCtr="0"/>
          <a:p>
            <a:pPr defTabSz="514350" fontAlgn="base"/>
            <a:r>
              <a:rPr lang="en-US" altLang="zh-CN" sz="1600" b="1" strike="noStrike" baseline="0" noProof="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Building Applications</a:t>
            </a:r>
            <a:br>
              <a:rPr lang="zh-CN" altLang="en-US" sz="1600" b="1" baseline="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1400" b="1" strike="noStrike" baseline="0" noProof="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（构建自己的应用程序）</a:t>
            </a:r>
            <a:endParaRPr lang="zh-CN" altLang="en-US" sz="1400" b="1" strike="noStrike" baseline="0" noProof="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4520" name="Group 14"/>
          <p:cNvGrpSpPr/>
          <p:nvPr/>
        </p:nvGrpSpPr>
        <p:grpSpPr>
          <a:xfrm>
            <a:off x="1130300" y="1404938"/>
            <a:ext cx="1512888" cy="503237"/>
            <a:chOff x="499" y="658"/>
            <a:chExt cx="953" cy="317"/>
          </a:xfrm>
        </p:grpSpPr>
        <p:sp>
          <p:nvSpPr>
            <p:cNvPr id="61443" name="Rectangle 15"/>
            <p:cNvSpPr/>
            <p:nvPr>
              <p:custDataLst>
                <p:tags r:id="rId6"/>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1444" name="Rectangle 16"/>
            <p:cNvSpPr/>
            <p:nvPr>
              <p:custDataLst>
                <p:tags r:id="rId7"/>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1445" name="AutoShape 17"/>
            <p:cNvSpPr/>
            <p:nvPr>
              <p:custDataLst>
                <p:tags r:id="rId8"/>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4524" name="Line 18"/>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4525" name="Text Box 19"/>
          <p:cNvSpPr txBox="1"/>
          <p:nvPr>
            <p:custDataLst>
              <p:tags r:id="rId9"/>
            </p:custDataLst>
          </p:nvPr>
        </p:nvSpPr>
        <p:spPr>
          <a:xfrm>
            <a:off x="1201738" y="1549400"/>
            <a:ext cx="1223962" cy="306388"/>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异常处理</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4526" name="Group 20"/>
          <p:cNvGrpSpPr/>
          <p:nvPr/>
        </p:nvGrpSpPr>
        <p:grpSpPr>
          <a:xfrm>
            <a:off x="3144838" y="1403350"/>
            <a:ext cx="1512887" cy="503238"/>
            <a:chOff x="499" y="658"/>
            <a:chExt cx="953" cy="317"/>
          </a:xfrm>
        </p:grpSpPr>
        <p:sp>
          <p:nvSpPr>
            <p:cNvPr id="61449" name="Rectangle 21"/>
            <p:cNvSpPr/>
            <p:nvPr>
              <p:custDataLst>
                <p:tags r:id="rId10"/>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1450" name="Rectangle 22"/>
            <p:cNvSpPr/>
            <p:nvPr>
              <p:custDataLst>
                <p:tags r:id="rId11"/>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1451" name="AutoShape 23"/>
            <p:cNvSpPr/>
            <p:nvPr>
              <p:custDataLst>
                <p:tags r:id="rId12"/>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4530" name="Line 24"/>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4531" name="Text Box 25"/>
          <p:cNvSpPr txBox="1"/>
          <p:nvPr>
            <p:custDataLst>
              <p:tags r:id="rId13"/>
            </p:custDataLst>
          </p:nvPr>
        </p:nvSpPr>
        <p:spPr>
          <a:xfrm>
            <a:off x="3216275" y="1549400"/>
            <a:ext cx="1296988" cy="736600"/>
          </a:xfrm>
          <a:prstGeom prst="rect">
            <a:avLst/>
          </a:prstGeom>
          <a:noFill/>
          <a:ln w="28575">
            <a:noFill/>
          </a:ln>
        </p:spPr>
        <p:txBody>
          <a:bodyPr anchor="t" anchorCtr="0">
            <a:spAutoFit/>
          </a:bodyPr>
          <a:p>
            <a:pPr algn="ctr"/>
            <a:r>
              <a:rPr lang="zh-CN" altLang="en-US" sz="1400" b="1" dirty="0">
                <a:solidFill>
                  <a:schemeClr val="accent2"/>
                </a:solidFill>
                <a:latin typeface="微软雅黑" panose="020B0503020204020204" pitchFamily="34" charset="-122"/>
                <a:ea typeface="微软雅黑" panose="020B0503020204020204" pitchFamily="34" charset="-122"/>
              </a:rPr>
              <a:t>基于文本的应用程序</a:t>
            </a:r>
            <a:endParaRPr lang="en-US" altLang="zh-CN" sz="1400" b="1" dirty="0">
              <a:solidFill>
                <a:schemeClr val="accent2"/>
              </a:solidFill>
              <a:latin typeface="微软雅黑" panose="020B0503020204020204" pitchFamily="34" charset="-122"/>
              <a:ea typeface="微软雅黑" panose="020B0503020204020204" pitchFamily="34" charset="-122"/>
            </a:endParaRPr>
          </a:p>
          <a:p>
            <a:pPr algn="ctr"/>
            <a:endParaRPr lang="en-US" altLang="zh-CN" sz="1400" b="1" dirty="0">
              <a:solidFill>
                <a:schemeClr val="accent2"/>
              </a:solidFill>
              <a:latin typeface="微软雅黑" panose="020B0503020204020204" pitchFamily="34" charset="-122"/>
              <a:ea typeface="微软雅黑" panose="020B0503020204020204" pitchFamily="34" charset="-122"/>
            </a:endParaRPr>
          </a:p>
        </p:txBody>
      </p:sp>
    </p:spTree>
    <p:custDataLst>
      <p:tags r:id="rId14"/>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6562"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8691" name="Rectangle 2"/>
          <p:cNvSpPr>
            <a:spLocks noChangeArrowheads="1"/>
          </p:cNvSpPr>
          <p:nvPr>
            <p:custDataLst>
              <p:tags r:id="rId5"/>
            </p:custDataLst>
          </p:nvPr>
        </p:nvSpPr>
        <p:spPr bwMode="auto">
          <a:xfrm>
            <a:off x="360363" y="107950"/>
            <a:ext cx="4248150" cy="360363"/>
          </a:xfrm>
          <a:prstGeom prst="rect">
            <a:avLst/>
          </a:prstGeom>
          <a:noFill/>
          <a:ln w="9525">
            <a:noFill/>
            <a:miter lim="800000"/>
          </a:ln>
          <a:effectLst/>
        </p:spPr>
        <p:txBody>
          <a:bodyPr lIns="51435" tIns="25718" rIns="51435" bIns="25718" anchor="ctr"/>
          <a:lstStyle/>
          <a:p>
            <a:pPr marL="0" marR="0" lvl="0" indent="0" algn="l" defTabSz="51435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Developing Graphical User Interfaces</a:t>
            </a:r>
            <a:r>
              <a:rPr kumimoji="0" lang="zh-CN" altLang="en-US" sz="1900" b="0" i="0" u="none" strike="noStrike" kern="1200" cap="none" spc="0" normalizeH="0" baseline="0" noProof="0" smtClean="0">
                <a:ln>
                  <a:noFill/>
                </a:ln>
                <a:solidFill>
                  <a:schemeClr val="dk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br>
              <a:rPr kumimoji="0" lang="en-US" altLang="zh-CN" sz="18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br>
            <a:r>
              <a:rPr kumimoji="0" lang="zh-CN" altLang="en-US" sz="14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（图形用户界面开发）</a:t>
            </a:r>
            <a:endParaRPr kumimoji="0" lang="zh-CN" altLang="en-US" sz="1400" b="1" i="0" u="none" strike="noStrike" kern="1200" cap="none" spc="0" normalizeH="0" baseline="0" noProof="0" smtClean="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6568" name="Group 20"/>
          <p:cNvGrpSpPr/>
          <p:nvPr/>
        </p:nvGrpSpPr>
        <p:grpSpPr>
          <a:xfrm>
            <a:off x="1296988" y="1044575"/>
            <a:ext cx="1512887" cy="503238"/>
            <a:chOff x="499" y="658"/>
            <a:chExt cx="953" cy="317"/>
          </a:xfrm>
        </p:grpSpPr>
        <p:sp>
          <p:nvSpPr>
            <p:cNvPr id="63491" name="Rectangle 21"/>
            <p:cNvSpPr/>
            <p:nvPr>
              <p:custDataLst>
                <p:tags r:id="rId6"/>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492" name="Rectangle 22"/>
            <p:cNvSpPr/>
            <p:nvPr>
              <p:custDataLst>
                <p:tags r:id="rId7"/>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493" name="AutoShape 23"/>
            <p:cNvSpPr/>
            <p:nvPr>
              <p:custDataLst>
                <p:tags r:id="rId8"/>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6572" name="Line 24"/>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6573" name="Text Box 25"/>
          <p:cNvSpPr txBox="1"/>
          <p:nvPr>
            <p:custDataLst>
              <p:tags r:id="rId9"/>
            </p:custDataLst>
          </p:nvPr>
        </p:nvSpPr>
        <p:spPr>
          <a:xfrm>
            <a:off x="1368425" y="1187450"/>
            <a:ext cx="1295400" cy="522288"/>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如何构建</a:t>
            </a:r>
            <a:r>
              <a:rPr lang="en-US" altLang="zh-CN" sz="1400" b="1" dirty="0">
                <a:solidFill>
                  <a:schemeClr val="accent2"/>
                </a:solidFill>
                <a:latin typeface="微软雅黑" panose="020B0503020204020204" pitchFamily="34" charset="-122"/>
                <a:ea typeface="微软雅黑" panose="020B0503020204020204" pitchFamily="34" charset="-122"/>
              </a:rPr>
              <a:t>GUI</a:t>
            </a:r>
            <a:r>
              <a:rPr lang="zh-CN" altLang="en-US" sz="1400" b="1" dirty="0">
                <a:solidFill>
                  <a:schemeClr val="accent2"/>
                </a:solidFill>
                <a:latin typeface="微软雅黑" panose="020B0503020204020204" pitchFamily="34" charset="-122"/>
                <a:ea typeface="微软雅黑" panose="020B0503020204020204" pitchFamily="34" charset="-122"/>
              </a:rPr>
              <a:t>程序</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6574" name="Group 26"/>
          <p:cNvGrpSpPr/>
          <p:nvPr/>
        </p:nvGrpSpPr>
        <p:grpSpPr>
          <a:xfrm>
            <a:off x="2987675" y="1044575"/>
            <a:ext cx="1512888" cy="503238"/>
            <a:chOff x="499" y="658"/>
            <a:chExt cx="953" cy="317"/>
          </a:xfrm>
        </p:grpSpPr>
        <p:sp>
          <p:nvSpPr>
            <p:cNvPr id="63497" name="Rectangle 27"/>
            <p:cNvSpPr/>
            <p:nvPr>
              <p:custDataLst>
                <p:tags r:id="rId10"/>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498" name="Rectangle 28"/>
            <p:cNvSpPr/>
            <p:nvPr>
              <p:custDataLst>
                <p:tags r:id="rId11"/>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499" name="AutoShape 29"/>
            <p:cNvSpPr/>
            <p:nvPr>
              <p:custDataLst>
                <p:tags r:id="rId12"/>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6578" name="Line 30"/>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6579" name="Text Box 36"/>
          <p:cNvSpPr txBox="1"/>
          <p:nvPr>
            <p:custDataLst>
              <p:tags r:id="rId13"/>
            </p:custDataLst>
          </p:nvPr>
        </p:nvSpPr>
        <p:spPr>
          <a:xfrm>
            <a:off x="3097213" y="1187450"/>
            <a:ext cx="1222375" cy="522288"/>
          </a:xfrm>
          <a:prstGeom prst="rect">
            <a:avLst/>
          </a:prstGeom>
          <a:noFill/>
          <a:ln w="28575">
            <a:noFill/>
          </a:ln>
        </p:spPr>
        <p:txBody>
          <a:bodyPr anchor="t" anchorCtr="0">
            <a:spAutoFit/>
          </a:bodyPr>
          <a:p>
            <a:pPr algn="ctr">
              <a:spcBef>
                <a:spcPct val="50000"/>
              </a:spcBef>
            </a:pPr>
            <a:r>
              <a:rPr lang="en-US" altLang="zh-CN" sz="1400" b="1" dirty="0">
                <a:solidFill>
                  <a:schemeClr val="accent2"/>
                </a:solidFill>
                <a:latin typeface="微软雅黑" panose="020B0503020204020204" pitchFamily="34" charset="-122"/>
                <a:ea typeface="微软雅黑" panose="020B0503020204020204" pitchFamily="34" charset="-122"/>
              </a:rPr>
              <a:t>GUI</a:t>
            </a:r>
            <a:r>
              <a:rPr lang="zh-CN" altLang="en-US" sz="1400" b="1" dirty="0">
                <a:solidFill>
                  <a:schemeClr val="accent2"/>
                </a:solidFill>
                <a:latin typeface="微软雅黑" panose="020B0503020204020204" pitchFamily="34" charset="-122"/>
                <a:ea typeface="微软雅黑" panose="020B0503020204020204" pitchFamily="34" charset="-122"/>
              </a:rPr>
              <a:t>事件处理</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6580" name="Group 38"/>
          <p:cNvGrpSpPr/>
          <p:nvPr/>
        </p:nvGrpSpPr>
        <p:grpSpPr>
          <a:xfrm>
            <a:off x="1296988" y="1908175"/>
            <a:ext cx="1512887" cy="503238"/>
            <a:chOff x="499" y="658"/>
            <a:chExt cx="953" cy="317"/>
          </a:xfrm>
        </p:grpSpPr>
        <p:sp>
          <p:nvSpPr>
            <p:cNvPr id="63503" name="Rectangle 39"/>
            <p:cNvSpPr/>
            <p:nvPr>
              <p:custDataLst>
                <p:tags r:id="rId14"/>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504" name="Rectangle 40"/>
            <p:cNvSpPr/>
            <p:nvPr>
              <p:custDataLst>
                <p:tags r:id="rId15"/>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505" name="AutoShape 41"/>
            <p:cNvSpPr/>
            <p:nvPr>
              <p:custDataLst>
                <p:tags r:id="rId16"/>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6584" name="Line 42"/>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6585" name="Text Box 43"/>
          <p:cNvSpPr txBox="1"/>
          <p:nvPr>
            <p:custDataLst>
              <p:tags r:id="rId17"/>
            </p:custDataLst>
          </p:nvPr>
        </p:nvSpPr>
        <p:spPr>
          <a:xfrm>
            <a:off x="1368425" y="2052638"/>
            <a:ext cx="1295400" cy="306387"/>
          </a:xfrm>
          <a:prstGeom prst="rect">
            <a:avLst/>
          </a:prstGeom>
          <a:noFill/>
          <a:ln w="28575">
            <a:noFill/>
          </a:ln>
        </p:spPr>
        <p:txBody>
          <a:bodyPr anchor="t" anchorCtr="0">
            <a:spAutoFit/>
          </a:bodyPr>
          <a:p>
            <a:pPr algn="ctr">
              <a:spcBef>
                <a:spcPct val="50000"/>
              </a:spcBef>
            </a:pPr>
            <a:r>
              <a:rPr lang="en-US" altLang="zh-CN" sz="1400" b="1" dirty="0">
                <a:solidFill>
                  <a:schemeClr val="accent2"/>
                </a:solidFill>
                <a:latin typeface="微软雅黑" panose="020B0503020204020204" pitchFamily="34" charset="-122"/>
                <a:ea typeface="微软雅黑" panose="020B0503020204020204" pitchFamily="34" charset="-122"/>
              </a:rPr>
              <a:t>Applets</a:t>
            </a:r>
            <a:r>
              <a:rPr lang="zh-CN" altLang="en-US" sz="1400" b="1" dirty="0">
                <a:solidFill>
                  <a:schemeClr val="accent2"/>
                </a:solidFill>
                <a:latin typeface="微软雅黑" panose="020B0503020204020204" pitchFamily="34" charset="-122"/>
                <a:ea typeface="微软雅黑" panose="020B0503020204020204" pitchFamily="34" charset="-122"/>
              </a:rPr>
              <a:t>简介</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6586" name="Group 44"/>
          <p:cNvGrpSpPr/>
          <p:nvPr/>
        </p:nvGrpSpPr>
        <p:grpSpPr>
          <a:xfrm>
            <a:off x="3024188" y="1908175"/>
            <a:ext cx="1512887" cy="503238"/>
            <a:chOff x="499" y="658"/>
            <a:chExt cx="953" cy="317"/>
          </a:xfrm>
        </p:grpSpPr>
        <p:sp>
          <p:nvSpPr>
            <p:cNvPr id="63509" name="Rectangle 45"/>
            <p:cNvSpPr/>
            <p:nvPr>
              <p:custDataLst>
                <p:tags r:id="rId18"/>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510" name="Rectangle 46"/>
            <p:cNvSpPr/>
            <p:nvPr>
              <p:custDataLst>
                <p:tags r:id="rId19"/>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3511" name="AutoShape 47"/>
            <p:cNvSpPr/>
            <p:nvPr>
              <p:custDataLst>
                <p:tags r:id="rId20"/>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6590" name="Line 48"/>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6591" name="Text Box 49"/>
          <p:cNvSpPr txBox="1"/>
          <p:nvPr>
            <p:custDataLst>
              <p:tags r:id="rId21"/>
            </p:custDataLst>
          </p:nvPr>
        </p:nvSpPr>
        <p:spPr>
          <a:xfrm>
            <a:off x="3097213" y="2052638"/>
            <a:ext cx="1295400" cy="522287"/>
          </a:xfrm>
          <a:prstGeom prst="rect">
            <a:avLst/>
          </a:prstGeom>
          <a:noFill/>
          <a:ln w="28575">
            <a:noFill/>
          </a:ln>
        </p:spPr>
        <p:txBody>
          <a:bodyPr anchor="t" anchorCtr="0">
            <a:spAutoFit/>
          </a:bodyPr>
          <a:p>
            <a:pPr algn="ctr"/>
            <a:r>
              <a:rPr lang="en-US" altLang="zh-CN" sz="1400" b="1" dirty="0">
                <a:solidFill>
                  <a:schemeClr val="accent2"/>
                </a:solidFill>
                <a:latin typeface="微软雅黑" panose="020B0503020204020204" pitchFamily="34" charset="-122"/>
                <a:ea typeface="微软雅黑" panose="020B0503020204020204" pitchFamily="34" charset="-122"/>
              </a:rPr>
              <a:t>GUI</a:t>
            </a:r>
            <a:r>
              <a:rPr lang="zh-CN" altLang="en-US" sz="1400" b="1" dirty="0">
                <a:solidFill>
                  <a:schemeClr val="accent2"/>
                </a:solidFill>
                <a:latin typeface="微软雅黑" panose="020B0503020204020204" pitchFamily="34" charset="-122"/>
                <a:ea typeface="微软雅黑" panose="020B0503020204020204" pitchFamily="34" charset="-122"/>
              </a:rPr>
              <a:t>的应用程序开发</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spTree>
    <p:custDataLst>
      <p:tags r:id="rId22"/>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861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9712" name="Rectangle 2"/>
          <p:cNvSpPr>
            <a:spLocks noChangeArrowheads="1"/>
          </p:cNvSpPr>
          <p:nvPr/>
        </p:nvSpPr>
        <p:spPr bwMode="auto">
          <a:xfrm>
            <a:off x="374650" y="107950"/>
            <a:ext cx="3784600" cy="360363"/>
          </a:xfrm>
          <a:prstGeom prst="rect">
            <a:avLst/>
          </a:prstGeom>
          <a:noFill/>
          <a:ln w="9525">
            <a:noFill/>
            <a:miter lim="800000"/>
          </a:ln>
          <a:effectLst/>
        </p:spPr>
        <p:txBody>
          <a:bodyPr lIns="51435" tIns="25718" rIns="51435" bIns="25718" anchor="ctr"/>
          <a:lstStyle/>
          <a:p>
            <a:pPr marL="0" marR="0" lvl="0" indent="0" algn="l" defTabSz="51435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Advanced Java Programming</a:t>
            </a:r>
            <a:r>
              <a:rPr kumimoji="0" lang="zh-CN" altLang="en-US" sz="1900" b="0" i="0" u="none" strike="noStrike" kern="1200" cap="none" spc="0" normalizeH="0" baseline="0" noProof="0" smtClean="0">
                <a:ln>
                  <a:noFill/>
                </a:ln>
                <a:solidFill>
                  <a:schemeClr val="accent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br>
              <a:rPr kumimoji="0" lang="en-US" altLang="zh-CN" sz="1800" b="1" i="0" u="none" strike="noStrike" kern="120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br>
            <a:r>
              <a:rPr kumimoji="0" lang="zh-CN" altLang="en-US" sz="1400" b="1" i="0" u="none" strike="noStrike" kern="120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（高级</a:t>
            </a:r>
            <a:r>
              <a:rPr kumimoji="0" lang="en-US" altLang="zh-CN" sz="1400" b="1" i="0" u="none" strike="noStrike" kern="120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java</a:t>
            </a:r>
            <a:r>
              <a:rPr kumimoji="0" lang="zh-CN" altLang="en-US" sz="1400" b="1" i="0" u="none" strike="noStrike" kern="120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编程）</a:t>
            </a:r>
            <a:endParaRPr kumimoji="0" lang="zh-CN" altLang="en-US" sz="1400" b="1" i="0" u="none" strike="noStrike" kern="120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8616" name="Group 17"/>
          <p:cNvGrpSpPr/>
          <p:nvPr/>
        </p:nvGrpSpPr>
        <p:grpSpPr>
          <a:xfrm>
            <a:off x="412750" y="1404938"/>
            <a:ext cx="1512888" cy="503237"/>
            <a:chOff x="499" y="658"/>
            <a:chExt cx="953" cy="317"/>
          </a:xfrm>
        </p:grpSpPr>
        <p:sp>
          <p:nvSpPr>
            <p:cNvPr id="65539" name="Rectangle 18"/>
            <p:cNvSpPr/>
            <p:nvPr>
              <p:custDataLst>
                <p:tags r:id="rId5"/>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5540" name="Rectangle 19"/>
            <p:cNvSpPr/>
            <p:nvPr>
              <p:custDataLst>
                <p:tags r:id="rId6"/>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5541" name="AutoShape 20"/>
            <p:cNvSpPr/>
            <p:nvPr>
              <p:custDataLst>
                <p:tags r:id="rId7"/>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8620" name="Line 21"/>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8621" name="Text Box 22"/>
          <p:cNvSpPr txBox="1"/>
          <p:nvPr>
            <p:custDataLst>
              <p:tags r:id="rId8"/>
            </p:custDataLst>
          </p:nvPr>
        </p:nvSpPr>
        <p:spPr>
          <a:xfrm>
            <a:off x="773113" y="1547813"/>
            <a:ext cx="719137" cy="522287"/>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线程介绍</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68622" name="Group 23"/>
          <p:cNvGrpSpPr/>
          <p:nvPr/>
        </p:nvGrpSpPr>
        <p:grpSpPr>
          <a:xfrm>
            <a:off x="2176463" y="1404938"/>
            <a:ext cx="1512887" cy="503237"/>
            <a:chOff x="499" y="658"/>
            <a:chExt cx="953" cy="317"/>
          </a:xfrm>
        </p:grpSpPr>
        <p:sp>
          <p:nvSpPr>
            <p:cNvPr id="65545" name="Rectangle 24"/>
            <p:cNvSpPr/>
            <p:nvPr>
              <p:custDataLst>
                <p:tags r:id="rId9"/>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5546" name="Rectangle 25"/>
            <p:cNvSpPr/>
            <p:nvPr>
              <p:custDataLst>
                <p:tags r:id="rId10"/>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5547" name="AutoShape 26"/>
            <p:cNvSpPr/>
            <p:nvPr>
              <p:custDataLst>
                <p:tags r:id="rId11"/>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8626" name="Line 27"/>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grpSp>
        <p:nvGrpSpPr>
          <p:cNvPr id="68627" name="Group 28"/>
          <p:cNvGrpSpPr/>
          <p:nvPr/>
        </p:nvGrpSpPr>
        <p:grpSpPr>
          <a:xfrm>
            <a:off x="3941763" y="1403350"/>
            <a:ext cx="1512887" cy="503238"/>
            <a:chOff x="499" y="658"/>
            <a:chExt cx="953" cy="317"/>
          </a:xfrm>
        </p:grpSpPr>
        <p:sp>
          <p:nvSpPr>
            <p:cNvPr id="65550" name="Rectangle 29"/>
            <p:cNvSpPr/>
            <p:nvPr>
              <p:custDataLst>
                <p:tags r:id="rId12"/>
              </p:custDataLst>
            </p:nvPr>
          </p:nvSpPr>
          <p:spPr>
            <a:xfrm>
              <a:off x="1361" y="658"/>
              <a:ext cx="91" cy="90"/>
            </a:xfrm>
            <a:prstGeom prst="rect">
              <a:avLst/>
            </a:prstGeom>
            <a:solidFill>
              <a:srgbClr val="69B8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5551" name="Rectangle 30"/>
            <p:cNvSpPr/>
            <p:nvPr>
              <p:custDataLst>
                <p:tags r:id="rId13"/>
              </p:custDataLst>
            </p:nvPr>
          </p:nvSpPr>
          <p:spPr>
            <a:xfrm>
              <a:off x="544" y="748"/>
              <a:ext cx="816" cy="227"/>
            </a:xfrm>
            <a:prstGeom prst="rect">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5552" name="AutoShape 31"/>
            <p:cNvSpPr/>
            <p:nvPr>
              <p:custDataLst>
                <p:tags r:id="rId14"/>
              </p:custDataLst>
            </p:nvPr>
          </p:nvSpPr>
          <p:spPr>
            <a:xfrm>
              <a:off x="1361" y="658"/>
              <a:ext cx="91" cy="90"/>
            </a:xfrm>
            <a:prstGeom prst="rtTriangle">
              <a:avLst/>
            </a:prstGeom>
            <a:solidFill>
              <a:srgbClr val="A7D5FF"/>
            </a:solidFill>
            <a:ln w="28575">
              <a:noFill/>
            </a:ln>
          </p:spPr>
          <p:txBody>
            <a:bodyPr wrap="none" anchor="ctr" anchorCtr="0"/>
            <a:p>
              <a:pPr algn="ctr" fontAlgn="base"/>
              <a:endParaRPr lang="zh-CN" altLang="en-US" sz="1800" strike="noStrike" noProof="1" dirty="0">
                <a:solidFill>
                  <a:schemeClr val="dk1"/>
                </a:solidFill>
                <a:latin typeface="微软雅黑" panose="020B0503020204020204" pitchFamily="34" charset="-122"/>
                <a:ea typeface="微软雅黑" panose="020B0503020204020204" pitchFamily="34" charset="-122"/>
              </a:endParaRPr>
            </a:p>
          </p:txBody>
        </p:sp>
        <p:sp>
          <p:nvSpPr>
            <p:cNvPr id="68631" name="Line 32"/>
            <p:cNvSpPr/>
            <p:nvPr/>
          </p:nvSpPr>
          <p:spPr>
            <a:xfrm>
              <a:off x="499" y="748"/>
              <a:ext cx="0" cy="227"/>
            </a:xfrm>
            <a:prstGeom prst="line">
              <a:avLst/>
            </a:prstGeom>
            <a:ln w="28575" cap="flat" cmpd="sng">
              <a:solidFill>
                <a:srgbClr val="69B8FF"/>
              </a:solidFill>
              <a:prstDash val="solid"/>
              <a:round/>
              <a:headEnd type="none" w="med" len="med"/>
              <a:tailEnd type="none" w="med" len="med"/>
            </a:ln>
          </p:spPr>
        </p:sp>
      </p:grpSp>
      <p:sp>
        <p:nvSpPr>
          <p:cNvPr id="68632" name="Text Box 33"/>
          <p:cNvSpPr txBox="1"/>
          <p:nvPr>
            <p:custDataLst>
              <p:tags r:id="rId15"/>
            </p:custDataLst>
          </p:nvPr>
        </p:nvSpPr>
        <p:spPr>
          <a:xfrm>
            <a:off x="2286000" y="1547813"/>
            <a:ext cx="1222375" cy="736600"/>
          </a:xfrm>
          <a:prstGeom prst="rect">
            <a:avLst/>
          </a:prstGeom>
          <a:noFill/>
          <a:ln w="28575">
            <a:noFill/>
          </a:ln>
        </p:spPr>
        <p:txBody>
          <a:bodyPr anchor="t" anchorCtr="0">
            <a:spAutoFit/>
          </a:bodyPr>
          <a:p>
            <a:r>
              <a:rPr lang="en-US" altLang="zh-CN" sz="1400" b="1" dirty="0">
                <a:solidFill>
                  <a:schemeClr val="accent2"/>
                </a:solidFill>
                <a:latin typeface="微软雅黑" panose="020B0503020204020204" pitchFamily="34" charset="-122"/>
                <a:ea typeface="微软雅黑" panose="020B0503020204020204" pitchFamily="34" charset="-122"/>
              </a:rPr>
              <a:t>Java</a:t>
            </a:r>
            <a:r>
              <a:rPr lang="zh-CN" altLang="en-US" sz="1400" b="1" dirty="0">
                <a:solidFill>
                  <a:schemeClr val="accent2"/>
                </a:solidFill>
                <a:latin typeface="微软雅黑" panose="020B0503020204020204" pitchFamily="34" charset="-122"/>
                <a:ea typeface="微软雅黑" panose="020B0503020204020204" pitchFamily="34" charset="-122"/>
              </a:rPr>
              <a:t>输入</a:t>
            </a:r>
            <a:r>
              <a:rPr lang="en-US" altLang="zh-CN" sz="1400" b="1" dirty="0">
                <a:solidFill>
                  <a:schemeClr val="accent2"/>
                </a:solidFill>
                <a:latin typeface="微软雅黑" panose="020B0503020204020204" pitchFamily="34" charset="-122"/>
                <a:ea typeface="微软雅黑" panose="020B0503020204020204" pitchFamily="34" charset="-122"/>
              </a:rPr>
              <a:t>/</a:t>
            </a:r>
            <a:r>
              <a:rPr lang="zh-CN" altLang="en-US" sz="1400" b="1" dirty="0">
                <a:solidFill>
                  <a:schemeClr val="accent2"/>
                </a:solidFill>
                <a:latin typeface="微软雅黑" panose="020B0503020204020204" pitchFamily="34" charset="-122"/>
                <a:ea typeface="微软雅黑" panose="020B0503020204020204" pitchFamily="34" charset="-122"/>
              </a:rPr>
              <a:t>输出管理</a:t>
            </a:r>
            <a:endParaRPr lang="en-US" altLang="zh-CN" sz="1400" b="1" dirty="0">
              <a:solidFill>
                <a:schemeClr val="accent2"/>
              </a:solidFill>
              <a:latin typeface="微软雅黑" panose="020B0503020204020204" pitchFamily="34" charset="-122"/>
              <a:ea typeface="微软雅黑" panose="020B0503020204020204" pitchFamily="34" charset="-122"/>
            </a:endParaRPr>
          </a:p>
          <a:p>
            <a:endParaRPr lang="en-US" altLang="zh-CN" sz="1400" b="1" dirty="0">
              <a:solidFill>
                <a:schemeClr val="accent2"/>
              </a:solidFill>
              <a:latin typeface="微软雅黑" panose="020B0503020204020204" pitchFamily="34" charset="-122"/>
              <a:ea typeface="微软雅黑" panose="020B0503020204020204" pitchFamily="34" charset="-122"/>
            </a:endParaRPr>
          </a:p>
        </p:txBody>
      </p:sp>
      <p:sp>
        <p:nvSpPr>
          <p:cNvPr id="68633" name="Text Box 34"/>
          <p:cNvSpPr txBox="1"/>
          <p:nvPr>
            <p:custDataLst>
              <p:tags r:id="rId16"/>
            </p:custDataLst>
          </p:nvPr>
        </p:nvSpPr>
        <p:spPr>
          <a:xfrm>
            <a:off x="4013200" y="1547813"/>
            <a:ext cx="1296988" cy="630237"/>
          </a:xfrm>
          <a:prstGeom prst="rect">
            <a:avLst/>
          </a:prstGeom>
          <a:noFill/>
          <a:ln w="28575">
            <a:noFill/>
          </a:ln>
        </p:spPr>
        <p:txBody>
          <a:bodyPr anchor="t" anchorCtr="0">
            <a:spAutoFit/>
          </a:bodyPr>
          <a:p>
            <a:pPr algn="ctr">
              <a:spcBef>
                <a:spcPct val="50000"/>
              </a:spcBef>
            </a:pPr>
            <a:r>
              <a:rPr lang="zh-CN" altLang="en-US" sz="1400" b="1" dirty="0">
                <a:solidFill>
                  <a:schemeClr val="accent2"/>
                </a:solidFill>
                <a:latin typeface="微软雅黑" panose="020B0503020204020204" pitchFamily="34" charset="-122"/>
                <a:ea typeface="微软雅黑" panose="020B0503020204020204" pitchFamily="34" charset="-122"/>
              </a:rPr>
              <a:t>网络程序开发</a:t>
            </a:r>
            <a:endParaRPr lang="en-US" altLang="zh-CN" sz="1400" b="1" dirty="0">
              <a:solidFill>
                <a:schemeClr val="accent2"/>
              </a:solidFill>
              <a:latin typeface="微软雅黑" panose="020B0503020204020204" pitchFamily="34" charset="-122"/>
              <a:ea typeface="微软雅黑" panose="020B0503020204020204" pitchFamily="34" charset="-122"/>
            </a:endParaRPr>
          </a:p>
          <a:p>
            <a:pPr>
              <a:spcBef>
                <a:spcPct val="50000"/>
              </a:spcBef>
            </a:pPr>
            <a:endParaRPr lang="en-US" altLang="zh-CN" sz="1400" b="1" dirty="0">
              <a:solidFill>
                <a:schemeClr val="accent2"/>
              </a:solidFill>
              <a:latin typeface="微软雅黑" panose="020B0503020204020204" pitchFamily="34" charset="-122"/>
              <a:ea typeface="微软雅黑" panose="020B0503020204020204" pitchFamily="34" charset="-122"/>
            </a:endParaRPr>
          </a:p>
        </p:txBody>
      </p:sp>
    </p:spTree>
    <p:custDataLst>
      <p:tags r:id="rId17"/>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3554"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315913" y="209550"/>
            <a:ext cx="5129213" cy="207963"/>
          </a:xfrm>
        </p:spPr>
        <p:txBody>
          <a:bodyPr lIns="101600" tIns="38100" rIns="76200" bIns="381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课程安排（</a:t>
            </a:r>
            <a:r>
              <a:rPr kumimoji="0" lang="en-US" altLang="zh-CN"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MOOC</a:t>
            </a:r>
            <a:r>
              <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a:t>
            </a:r>
            <a:endPar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endParaRPr>
          </a:p>
        </p:txBody>
      </p:sp>
      <p:sp>
        <p:nvSpPr>
          <p:cNvPr id="3" name="内容占位符 2"/>
          <p:cNvSpPr>
            <a:spLocks noGrp="1"/>
          </p:cNvSpPr>
          <p:nvPr>
            <p:ph idx="1"/>
            <p:custDataLst>
              <p:tags r:id="rId5"/>
            </p:custDataLst>
          </p:nvPr>
        </p:nvSpPr>
        <p:spPr>
          <a:xfrm>
            <a:off x="315913" y="450850"/>
            <a:ext cx="5129213" cy="2544763"/>
          </a:xfrm>
        </p:spPr>
        <p:txBody>
          <a:bodyPr lIns="101600" tIns="0" rIns="82550" bIns="0" rtlCol="0">
            <a:norm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MOOC：课程视频10%+课程测试5%+线上期末考试10%</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，共</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25%</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651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http://www.uooc.net.cn/league/union</a:t>
            </a:r>
            <a:endPar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很多次实验课，课内检查</a:t>
            </a:r>
            <a:r>
              <a:rPr kumimoji="0" lang="en-US" altLang="zh-CN"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6%+</a:t>
            </a:r>
            <a:r>
              <a:rPr kumimoji="0" lang="zh-CN" altLang="en-US"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课后项目</a:t>
            </a:r>
            <a:r>
              <a:rPr kumimoji="0" lang="en-US" altLang="zh-CN"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16%+</a:t>
            </a:r>
            <a:r>
              <a:rPr kumimoji="0" lang="zh-CN" altLang="en-US"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实验报告</a:t>
            </a:r>
            <a:r>
              <a:rPr kumimoji="0" lang="en-US" altLang="zh-CN"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8%</a:t>
            </a:r>
            <a:r>
              <a:rPr kumimoji="0" lang="zh-CN" altLang="en-US"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，共</a:t>
            </a:r>
            <a:r>
              <a:rPr kumimoji="0" lang="en-US" altLang="zh-CN"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30%</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课堂</a:t>
            </a:r>
            <a:r>
              <a:rPr kumimoji="0"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考勤与</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讨论</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5%</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两</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次</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课堂</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练习与测试</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，5%*2=10%</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第</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8</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周：</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的基础语法（对象和类、字符串、集合、异常）</a:t>
            </a:r>
            <a:endPar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第</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14</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周：</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的进阶语法（</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IO</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GUI</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、线程、网络）</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线下期末考试，</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30%</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70658"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70663" name="Rectangle 2"/>
          <p:cNvSpPr>
            <a:spLocks noGrp="1"/>
          </p:cNvSpPr>
          <p:nvPr>
            <p:ph type="title"/>
          </p:nvPr>
        </p:nvSpPr>
        <p:spPr>
          <a:xfrm>
            <a:off x="374650" y="26988"/>
            <a:ext cx="3708400" cy="541337"/>
          </a:xfrm>
          <a:noFill/>
          <a:ln>
            <a:noFill/>
          </a:ln>
        </p:spPr>
        <p:txBody>
          <a:bodyPr wrap="square" lIns="51435" tIns="25718" rIns="51435" bIns="25718" anchor="ctr" anchorCtr="0"/>
          <a:p>
            <a:r>
              <a:rPr lang="en-US" altLang="zh-CN" sz="2000" dirty="0">
                <a:solidFill>
                  <a:schemeClr val="accent1"/>
                </a:solidFill>
                <a:latin typeface="汉仪旗黑-85S" pitchFamily="18" charset="-122"/>
                <a:ea typeface="汉仪旗黑-85S" pitchFamily="18" charset="-122"/>
                <a:sym typeface="微软雅黑" panose="020B0503020204020204" pitchFamily="34" charset="-122"/>
              </a:rPr>
              <a:t>Java初学者的两个问题</a:t>
            </a:r>
            <a:endParaRPr lang="en-US" altLang="zh-CN" sz="2000" dirty="0">
              <a:solidFill>
                <a:schemeClr val="accent1"/>
              </a:solidFill>
              <a:latin typeface="汉仪旗黑-85S" pitchFamily="18" charset="-122"/>
              <a:ea typeface="汉仪旗黑-85S" pitchFamily="18" charset="-122"/>
              <a:sym typeface="微软雅黑" panose="020B0503020204020204" pitchFamily="34" charset="-122"/>
            </a:endParaRPr>
          </a:p>
        </p:txBody>
      </p:sp>
      <p:sp>
        <p:nvSpPr>
          <p:cNvPr id="67586" name="Rectangle 3"/>
          <p:cNvSpPr>
            <a:spLocks noGrp="1"/>
          </p:cNvSpPr>
          <p:nvPr>
            <p:ph idx="1"/>
            <p:custDataLst>
              <p:tags r:id="rId5"/>
            </p:custDataLst>
          </p:nvPr>
        </p:nvSpPr>
        <p:spPr>
          <a:xfrm>
            <a:off x="360363" y="828675"/>
            <a:ext cx="5186363" cy="1800225"/>
          </a:xfrm>
          <a:noFill/>
          <a:ln>
            <a:noFill/>
          </a:ln>
        </p:spPr>
        <p:txBody>
          <a:bodyPr wrap="square" lIns="51435" tIns="25718" rIns="51435" bIns="25718" rtlCol="0" anchor="t" anchorCtr="0">
            <a:normAutofit fontScale="90000"/>
          </a:bodyPr>
          <a:lstStyle>
            <a:lvl1pPr marL="1079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323850" indent="-107950" algn="l" defTabSz="431800" rtl="0" eaLnBrk="1" fontAlgn="auto" latinLnBrk="0" hangingPunct="1">
              <a:lnSpc>
                <a:spcPct val="130000"/>
              </a:lnSpc>
              <a:spcBef>
                <a:spcPct val="0"/>
              </a:spcBef>
              <a:spcAft>
                <a:spcPts val="1000"/>
              </a:spcAft>
              <a:buFont typeface="Arial" panose="020B0604020202020204" pitchFamily="34" charset="0"/>
              <a:buChar char="•"/>
              <a:tabLst>
                <a:tab pos="760730" algn="l"/>
              </a:tabLst>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5397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7562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9721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431800" rtl="0" eaLnBrk="1" fontAlgn="auto" latinLnBrk="0" hangingPunct="1">
              <a:lnSpc>
                <a:spcPct val="145000"/>
              </a:lnSpc>
              <a:spcBef>
                <a:spcPct val="0"/>
              </a:spcBef>
              <a:spcAft>
                <a:spcPts val="1000"/>
              </a:spcAft>
              <a:buClrTx/>
              <a:buSzTx/>
              <a:buFont typeface="Arial" panose="020B0604020202020204" pitchFamily="34" charset="0"/>
              <a:buChar char="•"/>
            </a:pP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一个是</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CLASSPATH</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的问题，从原理上来说，是要搞清楚</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JRE</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ClassLoader</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是如何加载</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Class</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a:t>
            </a:r>
            <a:endPar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45000"/>
              </a:lnSpc>
              <a:spcBef>
                <a:spcPct val="0"/>
              </a:spcBef>
              <a:spcAft>
                <a:spcPts val="1000"/>
              </a:spcAft>
              <a:buClrTx/>
              <a:buSzTx/>
              <a:buFont typeface="Arial" panose="020B0604020202020204" pitchFamily="34" charset="0"/>
              <a:buChar char="•"/>
            </a:pPr>
            <a:endPar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45000"/>
              </a:lnSpc>
              <a:spcBef>
                <a:spcPct val="0"/>
              </a:spcBef>
              <a:spcAft>
                <a:spcPts val="1000"/>
              </a:spcAft>
              <a:buClrTx/>
              <a:buSzTx/>
              <a:buFont typeface="Arial" panose="020B0604020202020204" pitchFamily="34" charset="0"/>
              <a:buChar char="•"/>
            </a:pP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另一个问题是</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package</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和</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import</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问题，如何来寻找类的路径问题。把这两个问题摸索清楚了， 就扫除了学习</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和使用</a:t>
            </a:r>
            <a:r>
              <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JDK的最大障碍。 </a:t>
            </a:r>
            <a:endParaRPr kumimoji="0" lang="zh-CN" altLang="en-US" sz="12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71682"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71687" name="Rectangle 2"/>
          <p:cNvSpPr>
            <a:spLocks noGrp="1"/>
          </p:cNvSpPr>
          <p:nvPr>
            <p:ph type="title"/>
          </p:nvPr>
        </p:nvSpPr>
        <p:spPr>
          <a:xfrm>
            <a:off x="284163" y="77788"/>
            <a:ext cx="5170487" cy="442912"/>
          </a:xfrm>
          <a:noFill/>
          <a:ln>
            <a:noFill/>
          </a:ln>
        </p:spPr>
        <p:txBody>
          <a:bodyPr wrap="square" lIns="51435" tIns="25718" rIns="51435" bIns="25718" anchor="ctr" anchorCtr="0"/>
          <a:p>
            <a:r>
              <a:rPr lang="zh-CN" altLang="en-US" sz="1800" dirty="0">
                <a:solidFill>
                  <a:schemeClr val="accent1"/>
                </a:solidFill>
                <a:latin typeface="汉仪旗黑-85S" pitchFamily="18" charset="-122"/>
                <a:ea typeface="汉仪旗黑-85S" pitchFamily="18" charset="-122"/>
                <a:sym typeface="微软雅黑" panose="020B0503020204020204" pitchFamily="34" charset="-122"/>
              </a:rPr>
              <a:t>如何才能算学好JAVA?（引自网络的评价）</a:t>
            </a:r>
            <a:endParaRPr lang="zh-CN" altLang="en-US" sz="1800" dirty="0">
              <a:solidFill>
                <a:schemeClr val="accent1"/>
              </a:solidFill>
              <a:latin typeface="汉仪旗黑-85S" pitchFamily="18" charset="-122"/>
              <a:ea typeface="汉仪旗黑-85S" pitchFamily="18" charset="-122"/>
              <a:sym typeface="微软雅黑" panose="020B0503020204020204" pitchFamily="34" charset="-122"/>
            </a:endParaRPr>
          </a:p>
        </p:txBody>
      </p:sp>
      <p:sp>
        <p:nvSpPr>
          <p:cNvPr id="69634" name="Rectangle 3"/>
          <p:cNvSpPr>
            <a:spLocks noGrp="1"/>
          </p:cNvSpPr>
          <p:nvPr>
            <p:ph idx="1"/>
            <p:custDataLst>
              <p:tags r:id="rId5"/>
            </p:custDataLst>
          </p:nvPr>
        </p:nvSpPr>
        <p:spPr>
          <a:xfrm>
            <a:off x="342900" y="488950"/>
            <a:ext cx="5257800" cy="2138363"/>
          </a:xfrm>
          <a:noFill/>
          <a:ln>
            <a:noFill/>
          </a:ln>
        </p:spPr>
        <p:txBody>
          <a:bodyPr wrap="square" lIns="51435" tIns="25718" rIns="51435" bIns="25718" rtlCol="0" anchor="t" anchorCtr="0">
            <a:normAutofit fontScale="90000" lnSpcReduction="10000"/>
          </a:bodyPr>
          <a:lstStyle>
            <a:lvl1pPr marL="1079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323850" indent="-107950" algn="l" defTabSz="431800" rtl="0" eaLnBrk="1" fontAlgn="auto" latinLnBrk="0" hangingPunct="1">
              <a:lnSpc>
                <a:spcPct val="130000"/>
              </a:lnSpc>
              <a:spcBef>
                <a:spcPct val="0"/>
              </a:spcBef>
              <a:spcAft>
                <a:spcPts val="1000"/>
              </a:spcAft>
              <a:buFont typeface="Arial" panose="020B0604020202020204" pitchFamily="34" charset="0"/>
              <a:buChar char="•"/>
              <a:tabLst>
                <a:tab pos="760730" algn="l"/>
              </a:tabLst>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5397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7562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9721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431800" rtl="0" eaLnBrk="1" fontAlgn="auto" latinLnBrk="0" hangingPunct="1">
              <a:lnSpc>
                <a:spcPct val="120000"/>
              </a:lnSpc>
              <a:spcBef>
                <a:spcPct val="0"/>
              </a:spcBef>
              <a:spcAft>
                <a:spcPts val="1000"/>
              </a:spcAft>
              <a:buClrTx/>
              <a:buSzTx/>
              <a:buFont typeface="Arial" panose="020B0604020202020204" pitchFamily="34" charset="0"/>
              <a:buChar char="•"/>
            </a:pP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语法：必须比较熟悉，在写代码的时候</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IDE</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的编辑器对某一行报错应该能够根据报错信息知道是什么样的语法错误并且知道任何修正。</a:t>
            </a:r>
            <a:endPar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20000"/>
              </a:lnSpc>
              <a:spcBef>
                <a:spcPct val="0"/>
              </a:spcBef>
              <a:spcAft>
                <a:spcPts val="1000"/>
              </a:spcAft>
              <a:buClrTx/>
              <a:buSzTx/>
              <a:buFont typeface="Arial" panose="020B0604020202020204" pitchFamily="34" charset="0"/>
              <a:buChar char="•"/>
            </a:pP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命令：必须熟悉JDK带的一些常用命令及其常用选项，命令至少需要熟悉：appletviewer、HtmlConverter、</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6" action="ppaction://program"/>
              </a:rPr>
              <a:t>jar</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javac</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javadoc</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javap</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javaw</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native2ascii</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serialver</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，如果这些命令你没有全部使用过，那么你对</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实际上还很不了解。</a:t>
            </a:r>
            <a:endPar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20000"/>
              </a:lnSpc>
              <a:spcBef>
                <a:spcPct val="0"/>
              </a:spcBef>
              <a:spcAft>
                <a:spcPts val="1000"/>
              </a:spcAft>
              <a:buClrTx/>
              <a:buSzTx/>
              <a:buFont typeface="Arial" panose="020B0604020202020204" pitchFamily="34" charset="0"/>
              <a:buChar char="•"/>
            </a:pP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工具：必须至少熟练使用一种</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IDE</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的开发工具，例如</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Eclipse</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Netbeans</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JBuilder</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Jdeveloper</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IDEA</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JCreator</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或者</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Workshop</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，包括进行工程管理、常用选项的设置、插件的安装配置以及进行调试。 </a:t>
            </a:r>
            <a:endPar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20000"/>
              </a:lnSpc>
              <a:spcBef>
                <a:spcPct val="0"/>
              </a:spcBef>
              <a:spcAft>
                <a:spcPts val="1000"/>
              </a:spcAft>
              <a:buClrTx/>
              <a:buSzTx/>
              <a:buFont typeface="Arial" panose="020B0604020202020204" pitchFamily="34" charset="0"/>
              <a:buChar char="•"/>
            </a:pP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思想：必须掌握</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OOP</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的主要要求，这样使用</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开发的系统才能是真正的</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Java</a:t>
            </a: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系统。 </a:t>
            </a:r>
            <a:endPar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20000"/>
              </a:lnSpc>
              <a:spcBef>
                <a:spcPct val="0"/>
              </a:spcBef>
              <a:spcAft>
                <a:spcPts val="1000"/>
              </a:spcAft>
              <a:buClrTx/>
              <a:buSzTx/>
              <a:buFont typeface="Arial" panose="020B0604020202020204" pitchFamily="34" charset="0"/>
              <a:buChar char="•"/>
            </a:pPr>
            <a:r>
              <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规范：编写的代码必须符合流行的编码规范，例如类名首字母大写，成员和方法名首字母小写，方法名的第一个单词一般是动词，包名全部小写等，这样程序的可读性才比较好。 </a:t>
            </a:r>
            <a:endParaRPr kumimoji="0" lang="en-US" altLang="zh-CN" sz="90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7270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72711" name="Rectangle 3"/>
          <p:cNvSpPr>
            <a:spLocks noGrp="1"/>
          </p:cNvSpPr>
          <p:nvPr>
            <p:ph idx="1"/>
            <p:custDataLst>
              <p:tags r:id="rId5"/>
            </p:custDataLst>
          </p:nvPr>
        </p:nvSpPr>
        <p:spPr>
          <a:xfrm>
            <a:off x="73025" y="193675"/>
            <a:ext cx="5616575" cy="3057525"/>
          </a:xfrm>
          <a:noFill/>
          <a:ln>
            <a:noFill/>
          </a:ln>
        </p:spPr>
        <p:txBody>
          <a:bodyPr wrap="square" lIns="51435" tIns="25718" rIns="51435" bIns="25718" anchor="t" anchorCtr="0"/>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API：Java的核心API非常庞大的，但是有一些内容是必须熟悉的，否则不可能熟练的运用Java，包括：</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1）  java.lang包下的80％以上的类的功能的灵活运用。</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2）  java.util包下的80％以上的类的灵活运用，特别是集合类体系、规则表达式、zip、以及时间、随机数、属性、资源和Timer。</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3）  java.io包下的60％以上的类的使用，理解IO体系的基于管道模型的设计思路以及常用IO类的特性和使用场合。</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4）  java.math包下的100％的内容。</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5）  java.net包下的60％以上的内容，对各个类的功能比较熟悉。</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6）  java.text包下的60％以上的内容，特别是各种格式化类。</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7）  熟练运用JDBC。</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8）  java.security包下40％以上的内容，如果对于安全没有接触的话根本就不可能掌握java。</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  9）  AWT的基本内容，包括各种组件事件、监听器、布局管理器、常用组件、打印。</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10）  Swing的基本内容，和AWT的要求类似。</a:t>
            </a:r>
            <a:endParaRPr lang="en-US" altLang="zh-CN" sz="700" dirty="0">
              <a:solidFill>
                <a:schemeClr val="accent2"/>
              </a:solidFill>
              <a:latin typeface="微软雅黑" panose="020B0503020204020204" pitchFamily="34" charset="-122"/>
              <a:sym typeface="微软雅黑" panose="020B0503020204020204" pitchFamily="34" charset="-122"/>
            </a:endParaRPr>
          </a:p>
          <a:p>
            <a:pPr>
              <a:lnSpc>
                <a:spcPct val="100000"/>
              </a:lnSpc>
              <a:buNone/>
            </a:pPr>
            <a:r>
              <a:rPr lang="en-US" altLang="zh-CN" sz="700" dirty="0">
                <a:solidFill>
                  <a:schemeClr val="accent2"/>
                </a:solidFill>
                <a:latin typeface="微软雅黑" panose="020B0503020204020204" pitchFamily="34" charset="-122"/>
                <a:sym typeface="微软雅黑" panose="020B0503020204020204" pitchFamily="34" charset="-122"/>
              </a:rPr>
              <a:t>11）  XML处理，熟悉SAX、DOM以及JDOM的优缺点并且能够使用其中的一种完成XML的解析及内容处理。</a:t>
            </a:r>
            <a:endParaRPr lang="en-US" altLang="zh-CN" sz="700" dirty="0">
              <a:solidFill>
                <a:schemeClr val="accent2"/>
              </a:solidFill>
              <a:latin typeface="微软雅黑" panose="020B0503020204020204" pitchFamily="34" charset="-122"/>
              <a:sym typeface="微软雅黑" panose="020B0503020204020204" pitchFamily="34" charset="-122"/>
            </a:endParaRPr>
          </a:p>
        </p:txBody>
      </p:sp>
    </p:spTree>
    <p:custDataLst>
      <p:tags r:id="rId6"/>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7373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73735" name="Rectangle 2"/>
          <p:cNvSpPr/>
          <p:nvPr/>
        </p:nvSpPr>
        <p:spPr>
          <a:xfrm>
            <a:off x="374650" y="73025"/>
            <a:ext cx="2519363" cy="442913"/>
          </a:xfrm>
          <a:prstGeom prst="rect">
            <a:avLst/>
          </a:prstGeom>
          <a:noFill/>
          <a:ln w="9525">
            <a:noFill/>
          </a:ln>
        </p:spPr>
        <p:txBody>
          <a:bodyPr lIns="51435" tIns="25718" rIns="51435" bIns="25718" anchor="ctr" anchorCtr="0"/>
          <a:p>
            <a:pPr defTabSz="514350"/>
            <a:r>
              <a:rPr lang="en-US" altLang="zh-CN" sz="2000" b="1" baseline="0" dirty="0">
                <a:solidFill>
                  <a:schemeClr val="accent1"/>
                </a:solidFill>
                <a:latin typeface="微软雅黑" panose="020B0503020204020204" pitchFamily="34" charset="-122"/>
                <a:ea typeface="微软雅黑" panose="020B0503020204020204" pitchFamily="34" charset="-122"/>
              </a:rPr>
              <a:t>Java</a:t>
            </a:r>
            <a:r>
              <a:rPr lang="zh-CN" altLang="en-US" sz="2000" b="1" baseline="0" dirty="0">
                <a:solidFill>
                  <a:schemeClr val="accent1"/>
                </a:solidFill>
                <a:latin typeface="微软雅黑" panose="020B0503020204020204" pitchFamily="34" charset="-122"/>
                <a:ea typeface="微软雅黑" panose="020B0503020204020204" pitchFamily="34" charset="-122"/>
              </a:rPr>
              <a:t>编程思想</a:t>
            </a:r>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73736" name="Rectangle 3"/>
          <p:cNvSpPr/>
          <p:nvPr/>
        </p:nvSpPr>
        <p:spPr>
          <a:xfrm>
            <a:off x="433388" y="852488"/>
            <a:ext cx="1573212" cy="1900237"/>
          </a:xfrm>
          <a:prstGeom prst="rect">
            <a:avLst/>
          </a:prstGeom>
          <a:noFill/>
          <a:ln w="9525">
            <a:noFill/>
          </a:ln>
        </p:spPr>
        <p:txBody>
          <a:bodyPr anchor="t" anchorCtr="0"/>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抽象</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封装、接口、服务</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组合、继承、多态</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容器、范型</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对象创建、</a:t>
            </a:r>
            <a:r>
              <a:rPr lang="en-US" altLang="zh-CN" sz="1200" baseline="0" dirty="0">
                <a:solidFill>
                  <a:srgbClr val="000000"/>
                </a:solidFill>
                <a:latin typeface="微软雅黑" panose="020B0503020204020204" pitchFamily="34" charset="-122"/>
                <a:ea typeface="微软雅黑" panose="020B0503020204020204" pitchFamily="34" charset="-122"/>
              </a:rPr>
              <a:t>GC</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异常</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zh-CN" altLang="en-US" sz="1200" baseline="0" dirty="0">
                <a:solidFill>
                  <a:srgbClr val="000000"/>
                </a:solidFill>
                <a:latin typeface="微软雅黑" panose="020B0503020204020204" pitchFamily="34" charset="-122"/>
                <a:ea typeface="微软雅黑" panose="020B0503020204020204" pitchFamily="34" charset="-122"/>
              </a:rPr>
              <a:t>并发</a:t>
            </a:r>
            <a:endParaRPr lang="en-US" altLang="zh-CN" sz="1200" baseline="0" dirty="0">
              <a:solidFill>
                <a:srgbClr val="000000"/>
              </a:solidFill>
              <a:latin typeface="微软雅黑" panose="020B0503020204020204" pitchFamily="34" charset="-122"/>
              <a:ea typeface="微软雅黑" panose="020B0503020204020204" pitchFamily="34" charset="-122"/>
            </a:endParaRPr>
          </a:p>
          <a:p>
            <a:pPr marL="193675" indent="-193675" defTabSz="514350">
              <a:lnSpc>
                <a:spcPct val="90000"/>
              </a:lnSpc>
              <a:spcBef>
                <a:spcPct val="20000"/>
              </a:spcBef>
              <a:buClr>
                <a:schemeClr val="tx1"/>
              </a:buClr>
            </a:pPr>
            <a:r>
              <a:rPr lang="en-US" altLang="zh-CN" sz="1200" baseline="0" dirty="0">
                <a:solidFill>
                  <a:srgbClr val="000000"/>
                </a:solidFill>
                <a:latin typeface="微软雅黑" panose="020B0503020204020204" pitchFamily="34" charset="-122"/>
                <a:ea typeface="微软雅黑" panose="020B0503020204020204" pitchFamily="34" charset="-122"/>
              </a:rPr>
              <a:t>Applet/Servlet	</a:t>
            </a:r>
            <a:endParaRPr lang="en-US" altLang="zh-CN" sz="1200" baseline="0" dirty="0">
              <a:solidFill>
                <a:srgbClr val="000000"/>
              </a:solidFill>
              <a:latin typeface="微软雅黑" panose="020B0503020204020204" pitchFamily="34" charset="-122"/>
              <a:ea typeface="微软雅黑" panose="020B0503020204020204" pitchFamily="34" charset="-122"/>
            </a:endParaRPr>
          </a:p>
        </p:txBody>
      </p:sp>
    </p:spTree>
    <p:custDataLst>
      <p:tags r:id="rId5"/>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4578"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315913" y="209550"/>
            <a:ext cx="5129213" cy="207963"/>
          </a:xfrm>
        </p:spPr>
        <p:txBody>
          <a:bodyPr lIns="101600" tIns="38100" rIns="76200" bIns="381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课程安排（</a:t>
            </a:r>
            <a:r>
              <a:rPr kumimoji="0" lang="en-US" altLang="zh-CN"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MOOC</a:t>
            </a:r>
            <a:r>
              <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a:t>
            </a:r>
            <a:endPar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endParaRPr>
          </a:p>
        </p:txBody>
      </p:sp>
      <p:sp>
        <p:nvSpPr>
          <p:cNvPr id="3" name="内容占位符 2"/>
          <p:cNvSpPr>
            <a:spLocks noGrp="1"/>
          </p:cNvSpPr>
          <p:nvPr>
            <p:ph idx="1"/>
            <p:custDataLst>
              <p:tags r:id="rId5"/>
            </p:custDataLst>
          </p:nvPr>
        </p:nvSpPr>
        <p:spPr>
          <a:xfrm>
            <a:off x="315913" y="450850"/>
            <a:ext cx="5129213" cy="2544763"/>
          </a:xfrm>
        </p:spPr>
        <p:txBody>
          <a:bodyPr lIns="101600" tIns="0" rIns="82550" bIns="0" rtlCol="0">
            <a:norm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实验课，</a:t>
            </a:r>
            <a:r>
              <a:rPr kumimoji="0" lang="en-US" altLang="zh-CN" sz="755" b="0" i="0" u="none" strike="noStrike" kern="1200" cap="none" spc="150" normalizeH="0" baseline="0" noProof="1">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30%</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前期：</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基于CCF</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软件能力</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认证</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CSP考试，进行基础编程能力</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训练：</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10%</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9750" marR="0" lvl="2"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4次</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课内</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检查（1.5</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%*4=6%</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次实验报告（2</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%*2=4%</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中后期：</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模拟开发的</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大项目</a:t>
            </a:r>
            <a:r>
              <a:rPr kumimoji="0" lang="zh-CN" altLang="en-US"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9750" marR="0" lvl="2"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8</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个</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迭代</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版本（</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2%*8=16%</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+4</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个实验报告（</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1%*4=4%</a:t>
            </a:r>
            <a:r>
              <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en-US" altLang="zh-CN" sz="755" b="0" i="0" u="none" strike="noStrike" kern="1200" cap="none" spc="150" normalizeH="0" baseline="0" noProof="1">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6626"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30722" name="Rectangle 2"/>
          <p:cNvSpPr>
            <a:spLocks noGrp="1"/>
          </p:cNvSpPr>
          <p:nvPr>
            <p:ph idx="1"/>
            <p:custDataLst>
              <p:tags r:id="rId5"/>
            </p:custDataLst>
          </p:nvPr>
        </p:nvSpPr>
        <p:spPr>
          <a:xfrm>
            <a:off x="215900" y="684213"/>
            <a:ext cx="5141913" cy="1135063"/>
          </a:xfrm>
        </p:spPr>
        <p:txBody>
          <a:bodyPr wrap="square" lIns="51435" tIns="25718" rIns="51435" bIns="25718" rtlCol="0" anchor="t">
            <a:noAutofit/>
          </a:bodyPr>
          <a:lstStyle>
            <a:lvl1pPr marL="1079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323850" indent="-107950" algn="l" defTabSz="431800" rtl="0" eaLnBrk="1" fontAlgn="auto" latinLnBrk="0" hangingPunct="1">
              <a:lnSpc>
                <a:spcPct val="130000"/>
              </a:lnSpc>
              <a:spcBef>
                <a:spcPct val="0"/>
              </a:spcBef>
              <a:spcAft>
                <a:spcPts val="1000"/>
              </a:spcAft>
              <a:buFont typeface="Arial" panose="020B0604020202020204" pitchFamily="34" charset="0"/>
              <a:buChar char="•"/>
              <a:tabLst>
                <a:tab pos="760730" algn="l"/>
              </a:tabLst>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5397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7562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9721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107950" marR="0" lvl="0" indent="-107950" algn="l" defTabSz="431800" rtl="0" eaLnBrk="1" fontAlgn="auto" latinLnBrk="0" hangingPunct="1">
              <a:lnSpc>
                <a:spcPct val="115000"/>
              </a:lnSpc>
              <a:spcBef>
                <a:spcPct val="0"/>
              </a:spcBef>
              <a:spcAft>
                <a:spcPts val="1000"/>
              </a:spcAft>
              <a:buClrTx/>
              <a:buSzTx/>
              <a:buFont typeface="Arial" panose="020B0604020202020204" pitchFamily="34" charset="0"/>
              <a:buNone/>
            </a:pP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理论：</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MOOC</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线上学习</a:t>
            </a:r>
            <a:endPar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15000"/>
              </a:lnSpc>
              <a:spcBef>
                <a:spcPct val="0"/>
              </a:spcBef>
              <a:spcAft>
                <a:spcPts val="1000"/>
              </a:spcAft>
              <a:buClrTx/>
              <a:buSzTx/>
              <a:buFont typeface="Arial" panose="020B0604020202020204" pitchFamily="34" charset="0"/>
              <a:buNone/>
            </a:pP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讨论：1、4、8</a:t>
            </a:r>
            <a:r>
              <a:rPr kumimoji="0" lang="zh-CN" altLang="en-US"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（测）</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、12、14</a:t>
            </a:r>
            <a:r>
              <a:rPr kumimoji="0" lang="zh-CN" altLang="en-US"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（测）</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、16周线下</a:t>
            </a:r>
            <a:r>
              <a:rPr kumimoji="0" lang="zh-CN" altLang="en-US"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翻转课堂</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en-US"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课堂测试</a:t>
            </a:r>
            <a:endPar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15000"/>
              </a:lnSpc>
              <a:spcBef>
                <a:spcPct val="0"/>
              </a:spcBef>
              <a:spcAft>
                <a:spcPts val="1000"/>
              </a:spcAft>
              <a:buClrTx/>
              <a:buSzTx/>
              <a:buFont typeface="Arial" panose="020B0604020202020204" pitchFamily="34" charset="0"/>
              <a:buNone/>
            </a:pP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实践：课内实验（检查）</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课后大项目</a:t>
            </a:r>
            <a:endPar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07950" marR="0" lvl="0" indent="-107950" algn="l" defTabSz="431800" rtl="0" eaLnBrk="1" fontAlgn="auto" latinLnBrk="0" hangingPunct="1">
              <a:lnSpc>
                <a:spcPct val="115000"/>
              </a:lnSpc>
              <a:spcBef>
                <a:spcPct val="0"/>
              </a:spcBef>
              <a:spcAft>
                <a:spcPts val="1000"/>
              </a:spcAft>
              <a:buClrTx/>
              <a:buSzTx/>
              <a:buFont typeface="Arial" panose="020B0604020202020204" pitchFamily="34" charset="0"/>
              <a:buNone/>
            </a:pPr>
            <a:r>
              <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zh-CN" sz="1060" b="0" i="0" u="none" strike="noStrike" kern="1200" cap="none" spc="150" normalizeH="0" baseline="0" noProof="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6632" name="Text Box 8"/>
          <p:cNvSpPr txBox="1"/>
          <p:nvPr/>
        </p:nvSpPr>
        <p:spPr>
          <a:xfrm>
            <a:off x="330200" y="3175"/>
            <a:ext cx="1296988" cy="1014413"/>
          </a:xfrm>
          <a:prstGeom prst="rect">
            <a:avLst/>
          </a:prstGeom>
          <a:noFill/>
          <a:ln w="28575">
            <a:noFill/>
          </a:ln>
        </p:spPr>
        <p:txBody>
          <a:bodyPr anchor="t" anchorCtr="0">
            <a:spAutoFit/>
          </a:bodyPr>
          <a:p>
            <a:pPr>
              <a:spcBef>
                <a:spcPct val="50000"/>
              </a:spcBef>
            </a:pPr>
            <a:r>
              <a:rPr lang="zh-CN" altLang="en-US" sz="3000" b="1" dirty="0">
                <a:solidFill>
                  <a:schemeClr val="accent1"/>
                </a:solidFill>
                <a:latin typeface="微软雅黑" panose="020B0503020204020204" pitchFamily="34" charset="-122"/>
                <a:ea typeface="微软雅黑" panose="020B0503020204020204" pitchFamily="34" charset="-122"/>
              </a:rPr>
              <a:t>教学安排</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765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315913" y="209550"/>
            <a:ext cx="5129213" cy="207963"/>
          </a:xfrm>
        </p:spPr>
        <p:txBody>
          <a:bodyPr lIns="101600" tIns="38100" rIns="76200" bIns="381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1135"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rPr>
              <a:t>课程特色</a:t>
            </a:r>
            <a:endParaRPr kumimoji="0" lang="zh-CN" altLang="en-US" sz="1135" b="1" i="0" u="none" strike="noStrike" kern="1200" cap="none" spc="200" normalizeH="0" baseline="0" noProof="1">
              <a:solidFill>
                <a:schemeClr val="accent1"/>
              </a:solidFill>
              <a:uFillTx/>
              <a:latin typeface="汉仪旗黑-85S" pitchFamily="18" charset="-122"/>
              <a:ea typeface="汉仪旗黑-85S" pitchFamily="18" charset="-122"/>
              <a:cs typeface="+mj-cs"/>
              <a:sym typeface="+mn-ea"/>
            </a:endParaRPr>
          </a:p>
        </p:txBody>
      </p:sp>
      <p:sp>
        <p:nvSpPr>
          <p:cNvPr id="3" name="内容占位符 2"/>
          <p:cNvSpPr>
            <a:spLocks noGrp="1"/>
          </p:cNvSpPr>
          <p:nvPr>
            <p:ph idx="1"/>
            <p:custDataLst>
              <p:tags r:id="rId5"/>
            </p:custDataLst>
          </p:nvPr>
        </p:nvSpPr>
        <p:spPr>
          <a:xfrm>
            <a:off x="315913" y="450850"/>
            <a:ext cx="5129213" cy="2544763"/>
          </a:xfrm>
        </p:spPr>
        <p:txBody>
          <a:bodyPr lIns="101600" tIns="0" rIns="82550" bIns="0" rtlCol="0">
            <a:norm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756285"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6420"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a:lstStyle>
          <a:p>
            <a:pPr marL="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a:p>
            <a:pPr marL="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课程需要自学内容多，实验项目需要完成编码量大</a:t>
            </a: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尽量模拟业界产品研发过程</a:t>
            </a: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a:p>
            <a:pPr marL="5651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个人特色</a:t>
            </a: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知识讲授</a:t>
            </a:r>
            <a:r>
              <a:rPr kumimoji="0" lang="en-US" altLang="zh-CN"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 vs </a:t>
            </a: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我认为优秀的程序员应该是怎样的</a:t>
            </a: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小马过河</a:t>
            </a:r>
            <a:r>
              <a:rPr kumimoji="0" lang="en-US" altLang="zh-CN"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 &amp; </a:t>
            </a:r>
            <a:r>
              <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rPr>
              <a:t>多样性</a:t>
            </a:r>
            <a:endParaRPr kumimoji="0" lang="zh-CN" altLang="en-US" sz="755" b="0" i="0" u="none" strike="noStrike" kern="1200" cap="none" spc="150" normalizeH="0" baseline="0" noProof="1">
              <a:solidFill>
                <a:schemeClr val="dk1"/>
              </a:solidFill>
              <a:uFillTx/>
              <a:latin typeface="微软雅黑" panose="020B0503020204020204" pitchFamily="34" charset="-122"/>
              <a:ea typeface="微软雅黑" panose="020B0503020204020204" pitchFamily="34" charset="-122"/>
              <a:cs typeface="+mn-cs"/>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48" end="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75"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7500" y="209550"/>
            <a:ext cx="5127625" cy="207963"/>
          </a:xfrm>
        </p:spPr>
        <p:txBody>
          <a:bodyPr lIns="101600" tIns="38100" rIns="76200" bIns="38100" rtlCol="0" anchor="t"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一个简单的小问题</a:t>
            </a:r>
            <a:endPar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
        <p:nvSpPr>
          <p:cNvPr id="3" name="内容占位符 2"/>
          <p:cNvSpPr>
            <a:spLocks noGrp="1"/>
          </p:cNvSpPr>
          <p:nvPr>
            <p:ph idx="1"/>
          </p:nvPr>
        </p:nvSpPr>
        <p:spPr>
          <a:xfrm>
            <a:off x="317500" y="450850"/>
            <a:ext cx="5127625" cy="2544763"/>
          </a:xfrm>
        </p:spPr>
        <p:txBody>
          <a:bodyPr lIns="101600" tIns="0" rIns="82550" bIns="0" rtlCol="0">
            <a:noAutofit/>
          </a:bodyPr>
          <a:p>
            <a:pPr marL="107950" marR="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请设计一个递归函数求</a:t>
            </a:r>
            <a:r>
              <a:rPr kumimoji="0" lang="en-US" altLang="zh-CN"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n</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这个小问题反映了什么问题？</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4"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标题 1"/>
          <p:cNvSpPr>
            <a:spLocks noGrp="1"/>
          </p:cNvSpPr>
          <p:nvPr>
            <p:ph type="title"/>
          </p:nvPr>
        </p:nvSpPr>
        <p:spPr>
          <a:xfrm>
            <a:off x="317500" y="209550"/>
            <a:ext cx="5127625" cy="207963"/>
          </a:xfrm>
        </p:spPr>
        <p:txBody>
          <a:bodyPr lIns="101600" tIns="38100" rIns="76200" bIns="38100" rtlCol="0" anchor="t"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accent1"/>
                </a:solidFill>
                <a:uFillTx/>
                <a:latin typeface="微软雅黑" panose="020B0503020204020204" pitchFamily="34" charset="-122"/>
                <a:ea typeface="微软雅黑" panose="020B0503020204020204" pitchFamily="34" charset="-122"/>
                <a:cs typeface="+mj-cs"/>
                <a:sym typeface="+mn-ea"/>
              </a:rPr>
              <a:t>一个复杂些的问题</a:t>
            </a:r>
            <a:br>
              <a:rPr lang="zh-CN" altLang="en-US" b="1" baseline="0" dirty="0">
                <a:solidFill>
                  <a:schemeClr val="accent1"/>
                </a:solidFill>
                <a:latin typeface="微软雅黑" panose="020B0503020204020204" pitchFamily="34" charset="-122"/>
                <a:ea typeface="微软雅黑" panose="020B0503020204020204" pitchFamily="34" charset="-122"/>
              </a:rPr>
            </a:br>
            <a:endPar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
        <p:nvSpPr>
          <p:cNvPr id="3" name="内容占位符 2"/>
          <p:cNvSpPr>
            <a:spLocks noGrp="1"/>
          </p:cNvSpPr>
          <p:nvPr>
            <p:ph idx="1"/>
          </p:nvPr>
        </p:nvSpPr>
        <p:spPr>
          <a:xfrm>
            <a:off x="317500" y="450850"/>
            <a:ext cx="5127625" cy="2544763"/>
          </a:xfrm>
        </p:spPr>
        <p:txBody>
          <a:bodyPr lIns="101600" tIns="0" rIns="82550" bIns="0" rtlCol="0">
            <a:noAutofit/>
          </a:bodyPr>
          <a:p>
            <a:pPr marL="107950" marR="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二叉树及其遍历问题：</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二叉树是一棵树、每个节点最多只有</a:t>
            </a:r>
            <a:r>
              <a:rPr kumimoji="0" lang="en-US" altLang="zh-CN"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2</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个子节点</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单独一个节点是一棵二叉树；一个节点和最多左右两棵子二叉树也构成一棵二叉树</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已知BinaryTree是一个二叉树的类，你将</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540385" marR="0" lvl="2"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1. 如何声明、实现该类，</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540385" marR="0" lvl="2"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2. 如何实现二叉树的前序遍历？</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这个问题又反映了什么问题？</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p:txBody>
      </p:sp>
      <p:grpSp>
        <p:nvGrpSpPr>
          <p:cNvPr id="29700" name="组合 16"/>
          <p:cNvGrpSpPr/>
          <p:nvPr/>
        </p:nvGrpSpPr>
        <p:grpSpPr>
          <a:xfrm>
            <a:off x="5481638" y="3040063"/>
            <a:ext cx="212725" cy="69850"/>
            <a:chOff x="0" y="3623101"/>
            <a:chExt cx="1405715" cy="468548"/>
          </a:xfrm>
        </p:grpSpPr>
        <p:sp>
          <p:nvSpPr>
            <p:cNvPr id="19" name="菱形 18"/>
            <p:cNvSpPr/>
            <p:nvPr userDrawn="1">
              <p:custDataLst>
                <p:tags r:id="rId1"/>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2"/>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3"/>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4"/>
            </p:custDataLst>
          </p:nvPr>
        </p:nvSpPr>
        <p:spPr>
          <a:xfrm rot="5400000">
            <a:off x="139700" y="-12700"/>
            <a:ext cx="206375" cy="257175"/>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400" strike="noStrike" noProof="1" dirty="0">
              <a:solidFill>
                <a:schemeClr val="lt1"/>
              </a:solidFill>
              <a:latin typeface="微软雅黑" panose="020B0503020204020204" pitchFamily="34" charset="-122"/>
              <a:ea typeface="微软雅黑" panose="020B0503020204020204" pitchFamily="34" charset="-122"/>
            </a:endParaRPr>
          </a:p>
        </p:txBody>
      </p:sp>
      <p:sp>
        <p:nvSpPr>
          <p:cNvPr id="29705" name="Rectangle 2"/>
          <p:cNvSpPr/>
          <p:nvPr/>
        </p:nvSpPr>
        <p:spPr>
          <a:xfrm>
            <a:off x="374650" y="73025"/>
            <a:ext cx="2519363" cy="442913"/>
          </a:xfrm>
          <a:prstGeom prst="rect">
            <a:avLst/>
          </a:prstGeom>
          <a:noFill/>
          <a:ln w="9525">
            <a:noFill/>
          </a:ln>
        </p:spPr>
        <p:txBody>
          <a:bodyPr lIns="51435" tIns="25718" rIns="51435" bIns="25718" anchor="ctr" anchorCtr="0"/>
          <a:p>
            <a:pPr defTabSz="514350"/>
            <a:endParaRPr lang="zh-CN" altLang="en-US" sz="2000" b="1" baseline="0" dirty="0">
              <a:solidFill>
                <a:schemeClr val="accent1"/>
              </a:solidFill>
              <a:latin typeface="微软雅黑" panose="020B0503020204020204" pitchFamily="34" charset="-122"/>
              <a:ea typeface="微软雅黑" panose="020B0503020204020204" pitchFamily="34" charset="-122"/>
            </a:endParaRPr>
          </a:p>
        </p:txBody>
      </p:sp>
      <p:sp>
        <p:nvSpPr>
          <p:cNvPr id="29706" name="Rectangle 3"/>
          <p:cNvSpPr/>
          <p:nvPr/>
        </p:nvSpPr>
        <p:spPr>
          <a:xfrm>
            <a:off x="431800" y="1044575"/>
            <a:ext cx="4824413" cy="1223963"/>
          </a:xfrm>
          <a:prstGeom prst="rect">
            <a:avLst/>
          </a:prstGeom>
          <a:noFill/>
          <a:ln w="9525">
            <a:noFill/>
          </a:ln>
        </p:spPr>
        <p:txBody>
          <a:bodyPr anchor="t" anchorCtr="0"/>
          <a:p>
            <a:pPr marL="193675" indent="-193675" defTabSz="514350">
              <a:lnSpc>
                <a:spcPct val="90000"/>
              </a:lnSpc>
              <a:spcBef>
                <a:spcPct val="20000"/>
              </a:spcBef>
              <a:buClr>
                <a:schemeClr val="tx1"/>
              </a:buClr>
            </a:pPr>
            <a:endParaRPr lang="zh-CN" altLang="en-US" sz="1200" b="1" baseline="0" dirty="0">
              <a:solidFill>
                <a:srgbClr val="000000"/>
              </a:solidFill>
              <a:latin typeface="微软雅黑" panose="020B0503020204020204" pitchFamily="34" charset="-122"/>
              <a:ea typeface="微软雅黑" panose="020B0503020204020204" pitchFamily="34" charset="-122"/>
            </a:endParaRPr>
          </a:p>
        </p:txBody>
      </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67"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7500" y="209550"/>
            <a:ext cx="5127625" cy="207963"/>
          </a:xfrm>
        </p:spPr>
        <p:txBody>
          <a:bodyPr lIns="101600" tIns="38100" rIns="76200" bIns="38100" rtlCol="0" anchor="t"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如何更好地解决前面</a:t>
            </a:r>
            <a:r>
              <a:rPr kumimoji="0" lang="en-US" altLang="zh-CN"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2</a:t>
            </a:r>
            <a:r>
              <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个</a:t>
            </a:r>
            <a:r>
              <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rPr>
              <a:t>问题反映的问题</a:t>
            </a:r>
            <a:endParaRPr kumimoji="0" lang="zh-CN" altLang="en-US" sz="1135" b="1" i="0" u="none" strike="noStrike" kern="1200" cap="none" spc="2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
        <p:nvSpPr>
          <p:cNvPr id="3" name="内容占位符 2"/>
          <p:cNvSpPr>
            <a:spLocks noGrp="1"/>
          </p:cNvSpPr>
          <p:nvPr>
            <p:ph idx="1"/>
          </p:nvPr>
        </p:nvSpPr>
        <p:spPr>
          <a:xfrm>
            <a:off x="317500" y="450850"/>
            <a:ext cx="5127625" cy="2544763"/>
          </a:xfrm>
        </p:spPr>
        <p:txBody>
          <a:bodyPr lIns="101600" tIns="0" rIns="82550" bIns="0" rtlCol="0">
            <a:noAutofit/>
          </a:bodyPr>
          <a:p>
            <a:pPr marL="107950" marR="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基础扎实</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多听</a:t>
            </a:r>
            <a:r>
              <a:rPr kumimoji="0" lang="en-US" altLang="zh-CN"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 &lt; </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多看</a:t>
            </a:r>
            <a:r>
              <a:rPr kumimoji="0" lang="en-US" altLang="zh-CN"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 &lt; </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多问</a:t>
            </a:r>
            <a:r>
              <a:rPr kumimoji="0" lang="en-US" altLang="zh-CN"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 &lt; </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多练</a:t>
            </a:r>
            <a:r>
              <a:rPr kumimoji="0" lang="en-US" altLang="zh-CN"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 &lt; </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多改</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107950" marR="0" lvl="0"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程序员的</a:t>
            </a: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中年危机</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技术</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a:p>
            <a:pPr marL="323850" marR="0" lvl="1" indent="-107950" algn="l" defTabSz="914400" rtl="0" eaLnBrk="1" fontAlgn="auto" latinLnBrk="0" hangingPunct="1">
              <a:lnSpc>
                <a:spcPct val="130000"/>
              </a:lnSpc>
              <a:spcBef>
                <a:spcPct val="0"/>
              </a:spcBef>
              <a:spcAft>
                <a:spcPts val="1000"/>
              </a:spcAft>
              <a:buClrTx/>
              <a:buSzTx/>
              <a:buFont typeface="Arial" panose="020B0604020202020204" pitchFamily="34" charset="0"/>
              <a:buChar char="•"/>
              <a:tabLst>
                <a:tab pos="1609725" algn="l"/>
              </a:tabLst>
            </a:pPr>
            <a:r>
              <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rPr>
              <a:t>非技术</a:t>
            </a:r>
            <a:endParaRPr kumimoji="0" lang="zh-CN" altLang="en-US" sz="755"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0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3.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59.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3245"/>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6.xml><?xml version="1.0" encoding="utf-8"?>
<p:tagLst xmlns:p="http://schemas.openxmlformats.org/presentationml/2006/main">
  <p:tag name="KSO_WM_BEAUTIFY_FLAG" val="#wm#"/>
  <p:tag name="KSO_WM_TEMPLATE_CATEGORY" val="custom"/>
  <p:tag name="KSO_WM_TEMPLATE_INDEX" val="20203245"/>
  <p:tag name="KSO_WM_SLIDE_BK_DARK_LIGHT" val="2"/>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72.xml><?xml version="1.0" encoding="utf-8"?>
<p:tagLst xmlns:p="http://schemas.openxmlformats.org/presentationml/2006/main">
  <p:tag name="KSO_WM_BEAUTIFY_FLAG" val="#wm#"/>
  <p:tag name="KSO_WM_TEMPLATE_CATEGORY" val="custom"/>
  <p:tag name="KSO_WM_TEMPLATE_INDEX" val="20203245"/>
  <p:tag name="KSO_WM_SLIDE_BK_DARK_LIGHT" val="2"/>
  <p:tag name="KSO_WM_SLIDE_BACKGROUND_TYPE" val="general"/>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178.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84.xml><?xml version="1.0" encoding="utf-8"?>
<p:tagLst xmlns:p="http://schemas.openxmlformats.org/presentationml/2006/main">
  <p:tag name="KSO_WM_BEAUTIFY_FLAG" val="#wm#"/>
  <p:tag name="KSO_WM_TEMPLATE_CATEGORY" val="custom"/>
  <p:tag name="KSO_WM_TEMPLATE_INDEX" val="20203245"/>
  <p:tag name="KSO_WM_SLIDE_BK_DARK_LIGHT" val="2"/>
  <p:tag name="KSO_WM_SLIDE_BACKGROUND_TYPE" val="general"/>
</p:tagLst>
</file>

<file path=ppt/tags/tag185.xml><?xml version="1.0" encoding="utf-8"?>
<p:tagLst xmlns:p="http://schemas.openxmlformats.org/presentationml/2006/main">
  <p:tag name="KSO_WM_BEAUTIFY_FLAG" val="#wm#"/>
  <p:tag name="KSO_WM_TEMPLATE_CATEGORY" val="custom"/>
  <p:tag name="KSO_WM_TEMPLATE_INDEX" val="20203245"/>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191.xml><?xml version="1.0" encoding="utf-8"?>
<p:tagLst xmlns:p="http://schemas.openxmlformats.org/presentationml/2006/main">
  <p:tag name="KSO_WM_BEAUTIFY_FLAG" val="#wm#"/>
  <p:tag name="KSO_WM_TEMPLATE_CATEGORY" val="custom"/>
  <p:tag name="KSO_WM_TEMPLATE_INDEX" val="20203245"/>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197.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03.xml><?xml version="1.0" encoding="utf-8"?>
<p:tagLst xmlns:p="http://schemas.openxmlformats.org/presentationml/2006/main">
  <p:tag name="KSO_WM_SLIDE_BK_DARK_LIGHT" val="2"/>
  <p:tag name="KSO_WM_SLIDE_BACKGROUND_TYPE" val="general"/>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09.xml><?xml version="1.0" encoding="utf-8"?>
<p:tagLst xmlns:p="http://schemas.openxmlformats.org/presentationml/2006/main">
  <p:tag name="KSO_WM_SLIDE_BK_DARK_LIGHT" val="2"/>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15.xml><?xml version="1.0" encoding="utf-8"?>
<p:tagLst xmlns:p="http://schemas.openxmlformats.org/presentationml/2006/main">
  <p:tag name="KSO_WM_SLIDE_BK_DARK_LIGHT" val="2"/>
  <p:tag name="KSO_WM_SLIDE_BACKGROUND_TYPE" val="general"/>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26.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32.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38.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39.xml><?xml version="1.0" encoding="utf-8"?>
<p:tagLst xmlns:p="http://schemas.openxmlformats.org/presentationml/2006/main">
  <p:tag name="KSO_WM_TEMPLATE_CATEGORY" val="custom"/>
  <p:tag name="KSO_WM_TEMPLATE_INDEX" val="2020324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203245"/>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46.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5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52.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63.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64.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72.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8.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89.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298.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12.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3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26.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3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48.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64.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65.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71.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76.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77.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83.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259d53a-88a6-4e8c-8cc2-d1fe69c90653}"/>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TEMPLATE_CATEGORY" val="custom"/>
  <p:tag name="KSO_WM_TEMPLATE_INDEX" val="20203245"/>
  <p:tag name="KSO_WM_SLIDE_BK_DARK_LIGHT" val="2"/>
  <p:tag name="KSO_WM_SLIDE_BACKGROUND_TYPE" val="gener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1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4469</Words>
  <Application>WPS 演示</Application>
  <PresentationFormat>自定义</PresentationFormat>
  <Paragraphs>247</Paragraphs>
  <Slides>33</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汉仪旗黑-85S</vt:lpstr>
      <vt:lpstr>黑体</vt:lpstr>
      <vt:lpstr>Tahoma</vt:lpstr>
      <vt:lpstr>Times New Roman</vt:lpstr>
      <vt:lpstr>Arial Unicode MS</vt:lpstr>
      <vt:lpstr>1_Office 主题​​</vt:lpstr>
      <vt:lpstr>Java程序设计  蔡树彬 南区计算机与软件学院724 shubin@szu.edu.cn</vt:lpstr>
      <vt:lpstr>PowerPoint 演示文稿</vt:lpstr>
      <vt:lpstr>课程安排（MOOC）</vt:lpstr>
      <vt:lpstr>课程安排（MOOC）</vt:lpstr>
      <vt:lpstr>PowerPoint 演示文稿</vt:lpstr>
      <vt:lpstr>课程特色</vt:lpstr>
      <vt:lpstr>一个简单的小问题</vt:lpstr>
      <vt:lpstr>一个复杂些的问题 </vt:lpstr>
      <vt:lpstr>如何更好地解决前面2个问题反映的问题</vt:lpstr>
      <vt:lpstr>Java发展的历史</vt:lpstr>
      <vt:lpstr>Java的特点</vt:lpstr>
      <vt:lpstr>Java的特点</vt:lpstr>
      <vt:lpstr>Java运行平台</vt:lpstr>
      <vt:lpstr>PowerPoint 演示文稿</vt:lpstr>
      <vt:lpstr>JDK安装说明</vt:lpstr>
      <vt:lpstr>PowerPoint 演示文稿</vt:lpstr>
      <vt:lpstr>PowerPoint 演示文稿</vt:lpstr>
      <vt:lpstr>Eclipse 简介</vt:lpstr>
      <vt:lpstr>第一个HelloJava小程序</vt:lpstr>
      <vt:lpstr>PowerPoint 演示文稿</vt:lpstr>
      <vt:lpstr>ref :http://www.oracle.com/technetwork/java/javase/tech/index.html</vt:lpstr>
      <vt:lpstr>三、Java教学的内容选择</vt:lpstr>
      <vt:lpstr> 建议的参考书： （同学们自己可根据自己的喜好加以选择）</vt:lpstr>
      <vt:lpstr>Java普通教学内容要求：</vt:lpstr>
      <vt:lpstr>Java Programming Language Basics （java程序语言基础）</vt:lpstr>
      <vt:lpstr>PowerPoint 演示文稿</vt:lpstr>
      <vt:lpstr>PowerPoint 演示文稿</vt:lpstr>
      <vt:lpstr>PowerPoint 演示文稿</vt:lpstr>
      <vt:lpstr>PowerPoint 演示文稿</vt:lpstr>
      <vt:lpstr>Java初学者的两个问题</vt:lpstr>
      <vt:lpstr>如何才能算学好JAVA?（引自网络的评价）</vt:lpstr>
      <vt:lpstr>PowerPoint 演示文稿</vt:lpstr>
      <vt:lpstr>PowerPoint 演示文稿</vt:lpstr>
    </vt:vector>
  </TitlesOfParts>
  <Company>keg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JAVA入门</dc:title>
  <dc:creator>zhangxi</dc:creator>
  <cp:lastModifiedBy>蔡树彬</cp:lastModifiedBy>
  <cp:revision>275</cp:revision>
  <dcterms:created xsi:type="dcterms:W3CDTF">2005-07-15T09:25:00Z</dcterms:created>
  <dcterms:modified xsi:type="dcterms:W3CDTF">2022-09-07T09:17:44Z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2052-11.1.0.11579</vt:lpwstr>
  </property>
  <property fmtid="{D5CDD505-2E9C-101B-9397-08002B2CF9AE}" pid="3" name="ICV">
    <vt:lpwstr>ABCE7A0A83F54C029C09288578336D38</vt:lpwstr>
  </property>
</Properties>
</file>