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23"/>
  </p:notesMasterIdLst>
  <p:handoutMasterIdLst>
    <p:handoutMasterId r:id="rId24"/>
  </p:handoutMasterIdLst>
  <p:sldIdLst>
    <p:sldId id="275" r:id="rId3"/>
    <p:sldId id="269" r:id="rId4"/>
    <p:sldId id="280" r:id="rId5"/>
    <p:sldId id="282" r:id="rId6"/>
    <p:sldId id="283" r:id="rId7"/>
    <p:sldId id="302" r:id="rId8"/>
    <p:sldId id="305" r:id="rId9"/>
    <p:sldId id="289" r:id="rId10"/>
    <p:sldId id="284" r:id="rId11"/>
    <p:sldId id="303" r:id="rId12"/>
    <p:sldId id="315" r:id="rId13"/>
    <p:sldId id="312" r:id="rId14"/>
    <p:sldId id="321" r:id="rId15"/>
    <p:sldId id="316" r:id="rId16"/>
    <p:sldId id="317" r:id="rId17"/>
    <p:sldId id="293" r:id="rId18"/>
    <p:sldId id="285" r:id="rId19"/>
    <p:sldId id="318" r:id="rId20"/>
    <p:sldId id="322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雨婷" initials="郑" lastIdx="1" clrIdx="0">
    <p:extLst>
      <p:ext uri="{19B8F6BF-5375-455C-9EA6-DF929625EA0E}">
        <p15:presenceInfo xmlns:p15="http://schemas.microsoft.com/office/powerpoint/2012/main" userId="b4cfb30bb950fc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418"/>
    <a:srgbClr val="780009"/>
    <a:srgbClr val="B4776D"/>
    <a:srgbClr val="BB010E"/>
    <a:srgbClr val="CC3300"/>
    <a:srgbClr val="CC4226"/>
    <a:srgbClr val="651B13"/>
    <a:srgbClr val="352850"/>
    <a:srgbClr val="885F04"/>
    <a:srgbClr val="192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539" autoAdjust="0"/>
  </p:normalViewPr>
  <p:slideViewPr>
    <p:cSldViewPr snapToGrid="0">
      <p:cViewPr varScale="1">
        <p:scale>
          <a:sx n="55" d="100"/>
          <a:sy n="55" d="100"/>
        </p:scale>
        <p:origin x="10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charset="-122"/>
              </a:rPr>
              <a:t>这两个准则的思想：容易导致失败的变量先赋值，如果这些变量注定无法赋值，我们希望早些发现。</a:t>
            </a:r>
            <a:r>
              <a:rPr lang="en-US" altLang="zh-CN" sz="1200" dirty="0">
                <a:ea typeface="宋体" charset="-122"/>
              </a:rPr>
              <a:t>MRV</a:t>
            </a:r>
            <a:r>
              <a:rPr lang="zh-CN" altLang="en-US" sz="1200" dirty="0">
                <a:ea typeface="宋体" charset="-122"/>
              </a:rPr>
              <a:t>先用，</a:t>
            </a:r>
            <a:r>
              <a:rPr lang="en-US" altLang="zh-CN" sz="1200" dirty="0">
                <a:ea typeface="宋体" charset="-122"/>
              </a:rPr>
              <a:t>DH</a:t>
            </a:r>
            <a:r>
              <a:rPr lang="zh-CN" altLang="en-US" sz="1200" dirty="0">
                <a:ea typeface="宋体" charset="-122"/>
              </a:rPr>
              <a:t>用于</a:t>
            </a:r>
            <a:r>
              <a:rPr lang="en-US" altLang="zh-CN" sz="1200" dirty="0">
                <a:ea typeface="宋体" charset="-122"/>
              </a:rPr>
              <a:t>tie break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2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37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4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5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三种剪枝策略里</a:t>
            </a:r>
            <a:r>
              <a:rPr lang="en-US" altLang="zh-CN" dirty="0"/>
              <a:t>MRV_DH</a:t>
            </a:r>
            <a:r>
              <a:rPr lang="zh-CN" altLang="en-US" dirty="0"/>
              <a:t>可以很明显的剪枝，另外不行</a:t>
            </a:r>
            <a:endParaRPr lang="en-US" altLang="zh-CN" dirty="0"/>
          </a:p>
          <a:p>
            <a:r>
              <a:rPr lang="zh-CN" altLang="en-US" dirty="0"/>
              <a:t>两两组合使用发现探测</a:t>
            </a:r>
            <a:r>
              <a:rPr lang="en-US" altLang="zh-CN" dirty="0"/>
              <a:t>+</a:t>
            </a:r>
            <a:r>
              <a:rPr lang="zh-CN" altLang="en-US" dirty="0"/>
              <a:t>选点最好。一步探测。</a:t>
            </a:r>
            <a:endParaRPr lang="en-US" altLang="zh-CN" dirty="0"/>
          </a:p>
          <a:p>
            <a:r>
              <a:rPr lang="zh-CN" altLang="en-US" dirty="0"/>
              <a:t>三种反而不行，选颜色反而会降低。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颜色越多越快。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运行时间先减少后增加。与想象的不太一样，笔者还以为运行时间会一直递减，因为度数越大可行解就越少了，就能更快剪枝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结果表明不能太依赖惯性思维，事实和想象的是有区别的！了，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0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观察到四种颜色似乎足以满足他尝试的任何地图填色问题，但他无法找到适用于所有地图的证明。这个问题被称为四色问题。长期以来，数学家无法证明四种颜色就够了，或者无法找到需要四种以上颜色的地图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四色定理是第一个使用计算机证明的著名数学定理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验证了正确性，小图可以跑，大图太慢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0" y="-14111"/>
            <a:ext cx="12192000" cy="6858001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" y="-26143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海湾同学社</a:t>
            </a:r>
            <a:endParaRPr lang="en-US" altLang="zh-CN" dirty="0"/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0" name="标题 59"/>
          <p:cNvSpPr>
            <a:spLocks noGrp="1"/>
          </p:cNvSpPr>
          <p:nvPr>
            <p:ph type="title" hasCustomPrompt="1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zh-CN" altLang="en-US" dirty="0"/>
              <a:t>深圳大学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1" y="1780434"/>
            <a:ext cx="985883" cy="985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99" y="1649925"/>
            <a:ext cx="2883456" cy="124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 userDrawn="1"/>
        </p:nvCxnSpPr>
        <p:spPr>
          <a:xfrm>
            <a:off x="3785505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 userDrawn="1"/>
        </p:nvSpPr>
        <p:spPr>
          <a:xfrm>
            <a:off x="4726574" y="3432579"/>
            <a:ext cx="720000" cy="1016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574" y="2143126"/>
            <a:ext cx="6792326" cy="1035858"/>
          </a:xfrm>
        </p:spPr>
        <p:txBody>
          <a:bodyPr anchor="ctr" anchorCtr="0">
            <a:normAutofit/>
          </a:bodyPr>
          <a:lstStyle>
            <a:lvl1pPr>
              <a:defRPr sz="4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25988" y="3787775"/>
            <a:ext cx="6792912" cy="927100"/>
          </a:xfrm>
        </p:spPr>
        <p:txBody>
          <a:bodyPr lIns="0" anchor="ctr" anchorCtr="0"/>
          <a:lstStyle>
            <a:lvl1pPr marL="0" indent="0">
              <a:buFontTx/>
              <a:buNone/>
              <a:defRPr spc="1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62" y="77075"/>
            <a:ext cx="541169" cy="5411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09" y="44968"/>
            <a:ext cx="1399953" cy="60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62" y="77075"/>
            <a:ext cx="541169" cy="541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09" y="44968"/>
            <a:ext cx="1399953" cy="60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25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264695" y="121736"/>
            <a:ext cx="613610" cy="613026"/>
          </a:xfrm>
          <a:prstGeom prst="ellipse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0400" y="-1"/>
            <a:ext cx="9301747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666252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0152" y="1137493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PA-任意多边形 56"/>
          <p:cNvSpPr/>
          <p:nvPr userDrawn="1">
            <p:custDataLst>
              <p:tags r:id="rId1"/>
            </p:custDataLst>
          </p:nvPr>
        </p:nvSpPr>
        <p:spPr>
          <a:xfrm>
            <a:off x="-10152" y="0"/>
            <a:ext cx="12192000" cy="4747499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/>
          <p:cNvSpPr txBox="1"/>
          <p:nvPr userDrawn="1">
            <p:custDataLst>
              <p:tags r:id="rId2"/>
            </p:custDataLst>
          </p:nvPr>
        </p:nvSpPr>
        <p:spPr>
          <a:xfrm>
            <a:off x="2234590" y="1982981"/>
            <a:ext cx="7722821" cy="1016280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3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6" name="椭圆 55"/>
          <p:cNvSpPr/>
          <p:nvPr userDrawn="1"/>
        </p:nvSpPr>
        <p:spPr>
          <a:xfrm>
            <a:off x="4825750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7146086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3736096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千库网</a:t>
            </a:r>
            <a:endParaRPr lang="en-US" altLang="zh-CN" dirty="0"/>
          </a:p>
        </p:txBody>
      </p:sp>
      <p:sp>
        <p:nvSpPr>
          <p:cNvPr id="5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4270222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5286641"/>
            <a:ext cx="10858500" cy="541635"/>
          </a:xfrm>
        </p:spPr>
        <p:txBody>
          <a:bodyPr>
            <a:normAutofit/>
          </a:bodyPr>
          <a:lstStyle>
            <a:lvl1pPr algn="ctr">
              <a:defRPr sz="32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1" name="副标题 2"/>
          <p:cNvSpPr>
            <a:spLocks noGrp="1"/>
          </p:cNvSpPr>
          <p:nvPr>
            <p:ph type="subTitle" idx="1"/>
          </p:nvPr>
        </p:nvSpPr>
        <p:spPr>
          <a:xfrm>
            <a:off x="666750" y="5840173"/>
            <a:ext cx="10845800" cy="29627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69" y="1080300"/>
            <a:ext cx="8952832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美美与共 知行合一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Minzu University of China</a:t>
            </a:r>
            <a:endParaRPr lang="en-US" altLang="zh-CN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9705827" y="793500"/>
            <a:ext cx="2073088" cy="502928"/>
            <a:chOff x="6914501" y="1215189"/>
            <a:chExt cx="2073088" cy="50292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0" t="19473" r="6021" b="25790"/>
            <a:stretch>
              <a:fillRect/>
            </a:stretch>
          </p:blipFill>
          <p:spPr>
            <a:xfrm>
              <a:off x="7567863" y="1263317"/>
              <a:ext cx="1419726" cy="4292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2490" r="10550" b="2490"/>
            <a:stretch>
              <a:fillRect/>
            </a:stretch>
          </p:blipFill>
          <p:spPr>
            <a:xfrm>
              <a:off x="6914501" y="1215189"/>
              <a:ext cx="511963" cy="50292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99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35682A8-D6B6-4FDA-A495-4D437BAFBB60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10" cstate="screen">
            <a:alphaModFix amt="20000"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5f8ada8-d1d5-484b-a646-0693bbf321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9"/>
            </p:custDataLst>
          </p:nvPr>
        </p:nvGrpSpPr>
        <p:grpSpPr>
          <a:xfrm>
            <a:off x="10054544" y="286022"/>
            <a:ext cx="1464356" cy="442149"/>
            <a:chOff x="3126770" y="2552633"/>
            <a:chExt cx="5689224" cy="1717810"/>
          </a:xfrm>
          <a:solidFill>
            <a:schemeClr val="accent1"/>
          </a:solidFill>
        </p:grpSpPr>
        <p:sp>
          <p:nvSpPr>
            <p:cNvPr id="12" name="íṣlîḍé"/>
            <p:cNvSpPr/>
            <p:nvPr/>
          </p:nvSpPr>
          <p:spPr bwMode="auto">
            <a:xfrm>
              <a:off x="3126770" y="2552633"/>
              <a:ext cx="1713720" cy="1717810"/>
            </a:xfrm>
            <a:custGeom>
              <a:avLst/>
              <a:gdLst>
                <a:gd name="T0" fmla="*/ 266 w 531"/>
                <a:gd name="T1" fmla="*/ 0 h 531"/>
                <a:gd name="T2" fmla="*/ 266 w 531"/>
                <a:gd name="T3" fmla="*/ 0 h 531"/>
                <a:gd name="T4" fmla="*/ 266 w 531"/>
                <a:gd name="T5" fmla="*/ 0 h 531"/>
                <a:gd name="T6" fmla="*/ 454 w 531"/>
                <a:gd name="T7" fmla="*/ 78 h 531"/>
                <a:gd name="T8" fmla="*/ 531 w 531"/>
                <a:gd name="T9" fmla="*/ 265 h 531"/>
                <a:gd name="T10" fmla="*/ 531 w 531"/>
                <a:gd name="T11" fmla="*/ 265 h 531"/>
                <a:gd name="T12" fmla="*/ 531 w 531"/>
                <a:gd name="T13" fmla="*/ 265 h 531"/>
                <a:gd name="T14" fmla="*/ 531 w 531"/>
                <a:gd name="T15" fmla="*/ 265 h 531"/>
                <a:gd name="T16" fmla="*/ 531 w 531"/>
                <a:gd name="T17" fmla="*/ 265 h 531"/>
                <a:gd name="T18" fmla="*/ 454 w 531"/>
                <a:gd name="T19" fmla="*/ 453 h 531"/>
                <a:gd name="T20" fmla="*/ 266 w 531"/>
                <a:gd name="T21" fmla="*/ 531 h 531"/>
                <a:gd name="T22" fmla="*/ 266 w 531"/>
                <a:gd name="T23" fmla="*/ 531 h 531"/>
                <a:gd name="T24" fmla="*/ 266 w 531"/>
                <a:gd name="T25" fmla="*/ 531 h 531"/>
                <a:gd name="T26" fmla="*/ 266 w 531"/>
                <a:gd name="T27" fmla="*/ 531 h 531"/>
                <a:gd name="T28" fmla="*/ 266 w 531"/>
                <a:gd name="T29" fmla="*/ 531 h 531"/>
                <a:gd name="T30" fmla="*/ 78 w 531"/>
                <a:gd name="T31" fmla="*/ 453 h 531"/>
                <a:gd name="T32" fmla="*/ 0 w 531"/>
                <a:gd name="T33" fmla="*/ 265 h 531"/>
                <a:gd name="T34" fmla="*/ 0 w 531"/>
                <a:gd name="T35" fmla="*/ 265 h 531"/>
                <a:gd name="T36" fmla="*/ 0 w 531"/>
                <a:gd name="T37" fmla="*/ 265 h 531"/>
                <a:gd name="T38" fmla="*/ 0 w 531"/>
                <a:gd name="T39" fmla="*/ 265 h 531"/>
                <a:gd name="T40" fmla="*/ 0 w 531"/>
                <a:gd name="T41" fmla="*/ 265 h 531"/>
                <a:gd name="T42" fmla="*/ 78 w 531"/>
                <a:gd name="T43" fmla="*/ 78 h 531"/>
                <a:gd name="T44" fmla="*/ 266 w 531"/>
                <a:gd name="T45" fmla="*/ 0 h 531"/>
                <a:gd name="T46" fmla="*/ 266 w 531"/>
                <a:gd name="T47" fmla="*/ 0 h 531"/>
                <a:gd name="T48" fmla="*/ 266 w 531"/>
                <a:gd name="T49" fmla="*/ 0 h 531"/>
                <a:gd name="T50" fmla="*/ 266 w 531"/>
                <a:gd name="T51" fmla="*/ 6 h 531"/>
                <a:gd name="T52" fmla="*/ 266 w 531"/>
                <a:gd name="T53" fmla="*/ 6 h 531"/>
                <a:gd name="T54" fmla="*/ 266 w 531"/>
                <a:gd name="T55" fmla="*/ 6 h 531"/>
                <a:gd name="T56" fmla="*/ 266 w 531"/>
                <a:gd name="T57" fmla="*/ 6 h 531"/>
                <a:gd name="T58" fmla="*/ 266 w 531"/>
                <a:gd name="T59" fmla="*/ 6 h 531"/>
                <a:gd name="T60" fmla="*/ 82 w 531"/>
                <a:gd name="T61" fmla="*/ 82 h 531"/>
                <a:gd name="T62" fmla="*/ 6 w 531"/>
                <a:gd name="T63" fmla="*/ 265 h 531"/>
                <a:gd name="T64" fmla="*/ 6 w 531"/>
                <a:gd name="T65" fmla="*/ 265 h 531"/>
                <a:gd name="T66" fmla="*/ 6 w 531"/>
                <a:gd name="T67" fmla="*/ 265 h 531"/>
                <a:gd name="T68" fmla="*/ 6 w 531"/>
                <a:gd name="T69" fmla="*/ 265 h 531"/>
                <a:gd name="T70" fmla="*/ 6 w 531"/>
                <a:gd name="T71" fmla="*/ 265 h 531"/>
                <a:gd name="T72" fmla="*/ 82 w 531"/>
                <a:gd name="T73" fmla="*/ 449 h 531"/>
                <a:gd name="T74" fmla="*/ 266 w 531"/>
                <a:gd name="T75" fmla="*/ 525 h 531"/>
                <a:gd name="T76" fmla="*/ 266 w 531"/>
                <a:gd name="T77" fmla="*/ 525 h 531"/>
                <a:gd name="T78" fmla="*/ 266 w 531"/>
                <a:gd name="T79" fmla="*/ 525 h 531"/>
                <a:gd name="T80" fmla="*/ 266 w 531"/>
                <a:gd name="T81" fmla="*/ 525 h 531"/>
                <a:gd name="T82" fmla="*/ 266 w 531"/>
                <a:gd name="T83" fmla="*/ 525 h 531"/>
                <a:gd name="T84" fmla="*/ 449 w 531"/>
                <a:gd name="T85" fmla="*/ 449 h 531"/>
                <a:gd name="T86" fmla="*/ 525 w 531"/>
                <a:gd name="T87" fmla="*/ 265 h 531"/>
                <a:gd name="T88" fmla="*/ 525 w 531"/>
                <a:gd name="T89" fmla="*/ 265 h 531"/>
                <a:gd name="T90" fmla="*/ 525 w 531"/>
                <a:gd name="T91" fmla="*/ 265 h 531"/>
                <a:gd name="T92" fmla="*/ 525 w 531"/>
                <a:gd name="T93" fmla="*/ 265 h 531"/>
                <a:gd name="T94" fmla="*/ 525 w 531"/>
                <a:gd name="T95" fmla="*/ 265 h 531"/>
                <a:gd name="T96" fmla="*/ 449 w 531"/>
                <a:gd name="T97" fmla="*/ 82 h 531"/>
                <a:gd name="T98" fmla="*/ 266 w 531"/>
                <a:gd name="T99" fmla="*/ 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531"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339" y="0"/>
                    <a:pt x="405" y="30"/>
                    <a:pt x="454" y="78"/>
                  </a:cubicBezTo>
                  <a:cubicBezTo>
                    <a:pt x="502" y="126"/>
                    <a:pt x="531" y="192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339"/>
                    <a:pt x="502" y="405"/>
                    <a:pt x="454" y="453"/>
                  </a:cubicBezTo>
                  <a:cubicBezTo>
                    <a:pt x="405" y="501"/>
                    <a:pt x="339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193" y="531"/>
                    <a:pt x="126" y="501"/>
                    <a:pt x="78" y="453"/>
                  </a:cubicBezTo>
                  <a:cubicBezTo>
                    <a:pt x="30" y="405"/>
                    <a:pt x="0" y="339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192"/>
                    <a:pt x="30" y="126"/>
                    <a:pt x="78" y="78"/>
                  </a:cubicBezTo>
                  <a:cubicBezTo>
                    <a:pt x="126" y="30"/>
                    <a:pt x="193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6"/>
                  </a:move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194" y="6"/>
                    <a:pt x="129" y="35"/>
                    <a:pt x="82" y="82"/>
                  </a:cubicBezTo>
                  <a:cubicBezTo>
                    <a:pt x="35" y="129"/>
                    <a:pt x="6" y="194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337"/>
                    <a:pt x="35" y="402"/>
                    <a:pt x="82" y="449"/>
                  </a:cubicBezTo>
                  <a:cubicBezTo>
                    <a:pt x="129" y="496"/>
                    <a:pt x="194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337" y="525"/>
                    <a:pt x="402" y="496"/>
                    <a:pt x="449" y="449"/>
                  </a:cubicBezTo>
                  <a:cubicBezTo>
                    <a:pt x="496" y="402"/>
                    <a:pt x="525" y="337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194"/>
                    <a:pt x="496" y="129"/>
                    <a:pt x="449" y="82"/>
                  </a:cubicBezTo>
                  <a:cubicBezTo>
                    <a:pt x="402" y="35"/>
                    <a:pt x="337" y="6"/>
                    <a:pt x="2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lïḑe"/>
            <p:cNvSpPr/>
            <p:nvPr/>
          </p:nvSpPr>
          <p:spPr bwMode="auto">
            <a:xfrm>
              <a:off x="3346268" y="2769404"/>
              <a:ext cx="1277451" cy="1281541"/>
            </a:xfrm>
            <a:custGeom>
              <a:avLst/>
              <a:gdLst>
                <a:gd name="T0" fmla="*/ 198 w 396"/>
                <a:gd name="T1" fmla="*/ 0 h 396"/>
                <a:gd name="T2" fmla="*/ 198 w 396"/>
                <a:gd name="T3" fmla="*/ 0 h 396"/>
                <a:gd name="T4" fmla="*/ 198 w 396"/>
                <a:gd name="T5" fmla="*/ 0 h 396"/>
                <a:gd name="T6" fmla="*/ 338 w 396"/>
                <a:gd name="T7" fmla="*/ 58 h 396"/>
                <a:gd name="T8" fmla="*/ 396 w 396"/>
                <a:gd name="T9" fmla="*/ 198 h 396"/>
                <a:gd name="T10" fmla="*/ 396 w 396"/>
                <a:gd name="T11" fmla="*/ 198 h 396"/>
                <a:gd name="T12" fmla="*/ 396 w 396"/>
                <a:gd name="T13" fmla="*/ 198 h 396"/>
                <a:gd name="T14" fmla="*/ 396 w 396"/>
                <a:gd name="T15" fmla="*/ 198 h 396"/>
                <a:gd name="T16" fmla="*/ 396 w 396"/>
                <a:gd name="T17" fmla="*/ 198 h 396"/>
                <a:gd name="T18" fmla="*/ 338 w 396"/>
                <a:gd name="T19" fmla="*/ 338 h 396"/>
                <a:gd name="T20" fmla="*/ 198 w 396"/>
                <a:gd name="T21" fmla="*/ 396 h 396"/>
                <a:gd name="T22" fmla="*/ 198 w 396"/>
                <a:gd name="T23" fmla="*/ 396 h 396"/>
                <a:gd name="T24" fmla="*/ 198 w 396"/>
                <a:gd name="T25" fmla="*/ 396 h 396"/>
                <a:gd name="T26" fmla="*/ 198 w 396"/>
                <a:gd name="T27" fmla="*/ 396 h 396"/>
                <a:gd name="T28" fmla="*/ 198 w 396"/>
                <a:gd name="T29" fmla="*/ 396 h 396"/>
                <a:gd name="T30" fmla="*/ 58 w 396"/>
                <a:gd name="T31" fmla="*/ 338 h 396"/>
                <a:gd name="T32" fmla="*/ 0 w 396"/>
                <a:gd name="T33" fmla="*/ 198 h 396"/>
                <a:gd name="T34" fmla="*/ 0 w 396"/>
                <a:gd name="T35" fmla="*/ 198 h 396"/>
                <a:gd name="T36" fmla="*/ 0 w 396"/>
                <a:gd name="T37" fmla="*/ 198 h 396"/>
                <a:gd name="T38" fmla="*/ 0 w 396"/>
                <a:gd name="T39" fmla="*/ 198 h 396"/>
                <a:gd name="T40" fmla="*/ 0 w 396"/>
                <a:gd name="T41" fmla="*/ 198 h 396"/>
                <a:gd name="T42" fmla="*/ 58 w 396"/>
                <a:gd name="T43" fmla="*/ 58 h 396"/>
                <a:gd name="T44" fmla="*/ 198 w 396"/>
                <a:gd name="T45" fmla="*/ 0 h 396"/>
                <a:gd name="T46" fmla="*/ 198 w 396"/>
                <a:gd name="T47" fmla="*/ 0 h 396"/>
                <a:gd name="T48" fmla="*/ 198 w 396"/>
                <a:gd name="T49" fmla="*/ 0 h 396"/>
                <a:gd name="T50" fmla="*/ 198 w 396"/>
                <a:gd name="T51" fmla="*/ 6 h 396"/>
                <a:gd name="T52" fmla="*/ 198 w 396"/>
                <a:gd name="T53" fmla="*/ 6 h 396"/>
                <a:gd name="T54" fmla="*/ 198 w 396"/>
                <a:gd name="T55" fmla="*/ 6 h 396"/>
                <a:gd name="T56" fmla="*/ 198 w 396"/>
                <a:gd name="T57" fmla="*/ 6 h 396"/>
                <a:gd name="T58" fmla="*/ 198 w 396"/>
                <a:gd name="T59" fmla="*/ 6 h 396"/>
                <a:gd name="T60" fmla="*/ 62 w 396"/>
                <a:gd name="T61" fmla="*/ 62 h 396"/>
                <a:gd name="T62" fmla="*/ 6 w 396"/>
                <a:gd name="T63" fmla="*/ 198 h 396"/>
                <a:gd name="T64" fmla="*/ 6 w 396"/>
                <a:gd name="T65" fmla="*/ 198 h 396"/>
                <a:gd name="T66" fmla="*/ 6 w 396"/>
                <a:gd name="T67" fmla="*/ 198 h 396"/>
                <a:gd name="T68" fmla="*/ 6 w 396"/>
                <a:gd name="T69" fmla="*/ 198 h 396"/>
                <a:gd name="T70" fmla="*/ 6 w 396"/>
                <a:gd name="T71" fmla="*/ 198 h 396"/>
                <a:gd name="T72" fmla="*/ 62 w 396"/>
                <a:gd name="T73" fmla="*/ 334 h 396"/>
                <a:gd name="T74" fmla="*/ 198 w 396"/>
                <a:gd name="T75" fmla="*/ 391 h 396"/>
                <a:gd name="T76" fmla="*/ 198 w 396"/>
                <a:gd name="T77" fmla="*/ 391 h 396"/>
                <a:gd name="T78" fmla="*/ 198 w 396"/>
                <a:gd name="T79" fmla="*/ 391 h 396"/>
                <a:gd name="T80" fmla="*/ 198 w 396"/>
                <a:gd name="T81" fmla="*/ 391 h 396"/>
                <a:gd name="T82" fmla="*/ 198 w 396"/>
                <a:gd name="T83" fmla="*/ 391 h 396"/>
                <a:gd name="T84" fmla="*/ 334 w 396"/>
                <a:gd name="T85" fmla="*/ 334 h 396"/>
                <a:gd name="T86" fmla="*/ 390 w 396"/>
                <a:gd name="T87" fmla="*/ 198 h 396"/>
                <a:gd name="T88" fmla="*/ 390 w 396"/>
                <a:gd name="T89" fmla="*/ 198 h 396"/>
                <a:gd name="T90" fmla="*/ 390 w 396"/>
                <a:gd name="T91" fmla="*/ 198 h 396"/>
                <a:gd name="T92" fmla="*/ 390 w 396"/>
                <a:gd name="T93" fmla="*/ 198 h 396"/>
                <a:gd name="T94" fmla="*/ 390 w 396"/>
                <a:gd name="T95" fmla="*/ 198 h 396"/>
                <a:gd name="T96" fmla="*/ 334 w 396"/>
                <a:gd name="T97" fmla="*/ 62 h 396"/>
                <a:gd name="T98" fmla="*/ 198 w 396"/>
                <a:gd name="T99" fmla="*/ 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53" y="0"/>
                    <a:pt x="302" y="22"/>
                    <a:pt x="338" y="58"/>
                  </a:cubicBezTo>
                  <a:cubicBezTo>
                    <a:pt x="374" y="94"/>
                    <a:pt x="396" y="144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253"/>
                    <a:pt x="374" y="303"/>
                    <a:pt x="338" y="338"/>
                  </a:cubicBezTo>
                  <a:cubicBezTo>
                    <a:pt x="302" y="374"/>
                    <a:pt x="253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43" y="396"/>
                    <a:pt x="94" y="374"/>
                    <a:pt x="58" y="338"/>
                  </a:cubicBezTo>
                  <a:cubicBezTo>
                    <a:pt x="22" y="303"/>
                    <a:pt x="0" y="253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44"/>
                    <a:pt x="22" y="94"/>
                    <a:pt x="58" y="58"/>
                  </a:cubicBezTo>
                  <a:cubicBezTo>
                    <a:pt x="94" y="22"/>
                    <a:pt x="143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lose/>
                  <a:moveTo>
                    <a:pt x="198" y="6"/>
                  </a:move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45" y="6"/>
                    <a:pt x="97" y="28"/>
                    <a:pt x="62" y="62"/>
                  </a:cubicBezTo>
                  <a:cubicBezTo>
                    <a:pt x="27" y="97"/>
                    <a:pt x="6" y="145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251"/>
                    <a:pt x="27" y="299"/>
                    <a:pt x="62" y="334"/>
                  </a:cubicBezTo>
                  <a:cubicBezTo>
                    <a:pt x="97" y="369"/>
                    <a:pt x="145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251" y="391"/>
                    <a:pt x="299" y="369"/>
                    <a:pt x="334" y="334"/>
                  </a:cubicBezTo>
                  <a:cubicBezTo>
                    <a:pt x="369" y="299"/>
                    <a:pt x="390" y="251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45"/>
                    <a:pt x="369" y="97"/>
                    <a:pt x="334" y="62"/>
                  </a:cubicBezTo>
                  <a:cubicBezTo>
                    <a:pt x="299" y="28"/>
                    <a:pt x="251" y="6"/>
                    <a:pt x="19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iḓe"/>
            <p:cNvSpPr/>
            <p:nvPr/>
          </p:nvSpPr>
          <p:spPr bwMode="auto">
            <a:xfrm>
              <a:off x="3610756" y="2938459"/>
              <a:ext cx="738931" cy="957066"/>
            </a:xfrm>
            <a:custGeom>
              <a:avLst/>
              <a:gdLst>
                <a:gd name="T0" fmla="*/ 168 w 229"/>
                <a:gd name="T1" fmla="*/ 184 h 296"/>
                <a:gd name="T2" fmla="*/ 223 w 229"/>
                <a:gd name="T3" fmla="*/ 184 h 296"/>
                <a:gd name="T4" fmla="*/ 223 w 229"/>
                <a:gd name="T5" fmla="*/ 220 h 296"/>
                <a:gd name="T6" fmla="*/ 185 w 229"/>
                <a:gd name="T7" fmla="*/ 220 h 296"/>
                <a:gd name="T8" fmla="*/ 168 w 229"/>
                <a:gd name="T9" fmla="*/ 204 h 296"/>
                <a:gd name="T10" fmla="*/ 168 w 229"/>
                <a:gd name="T11" fmla="*/ 184 h 296"/>
                <a:gd name="T12" fmla="*/ 226 w 229"/>
                <a:gd name="T13" fmla="*/ 37 h 296"/>
                <a:gd name="T14" fmla="*/ 191 w 229"/>
                <a:gd name="T15" fmla="*/ 0 h 296"/>
                <a:gd name="T16" fmla="*/ 34 w 229"/>
                <a:gd name="T17" fmla="*/ 0 h 296"/>
                <a:gd name="T18" fmla="*/ 0 w 229"/>
                <a:gd name="T19" fmla="*/ 35 h 296"/>
                <a:gd name="T20" fmla="*/ 0 w 229"/>
                <a:gd name="T21" fmla="*/ 248 h 296"/>
                <a:gd name="T22" fmla="*/ 37 w 229"/>
                <a:gd name="T23" fmla="*/ 294 h 296"/>
                <a:gd name="T24" fmla="*/ 120 w 229"/>
                <a:gd name="T25" fmla="*/ 294 h 296"/>
                <a:gd name="T26" fmla="*/ 133 w 229"/>
                <a:gd name="T27" fmla="*/ 278 h 296"/>
                <a:gd name="T28" fmla="*/ 148 w 229"/>
                <a:gd name="T29" fmla="*/ 295 h 296"/>
                <a:gd name="T30" fmla="*/ 191 w 229"/>
                <a:gd name="T31" fmla="*/ 295 h 296"/>
                <a:gd name="T32" fmla="*/ 229 w 229"/>
                <a:gd name="T33" fmla="*/ 257 h 296"/>
                <a:gd name="T34" fmla="*/ 162 w 229"/>
                <a:gd name="T35" fmla="*/ 257 h 296"/>
                <a:gd name="T36" fmla="*/ 148 w 229"/>
                <a:gd name="T37" fmla="*/ 238 h 296"/>
                <a:gd name="T38" fmla="*/ 137 w 229"/>
                <a:gd name="T39" fmla="*/ 253 h 296"/>
                <a:gd name="T40" fmla="*/ 125 w 229"/>
                <a:gd name="T41" fmla="*/ 258 h 296"/>
                <a:gd name="T42" fmla="*/ 67 w 229"/>
                <a:gd name="T43" fmla="*/ 258 h 296"/>
                <a:gd name="T44" fmla="*/ 35 w 229"/>
                <a:gd name="T45" fmla="*/ 224 h 296"/>
                <a:gd name="T46" fmla="*/ 35 w 229"/>
                <a:gd name="T47" fmla="*/ 52 h 296"/>
                <a:gd name="T48" fmla="*/ 47 w 229"/>
                <a:gd name="T49" fmla="*/ 37 h 296"/>
                <a:gd name="T50" fmla="*/ 226 w 229"/>
                <a:gd name="T51" fmla="*/ 37 h 296"/>
                <a:gd name="T52" fmla="*/ 168 w 229"/>
                <a:gd name="T53" fmla="*/ 109 h 296"/>
                <a:gd name="T54" fmla="*/ 223 w 229"/>
                <a:gd name="T55" fmla="*/ 109 h 296"/>
                <a:gd name="T56" fmla="*/ 223 w 229"/>
                <a:gd name="T57" fmla="*/ 148 h 296"/>
                <a:gd name="T58" fmla="*/ 168 w 229"/>
                <a:gd name="T59" fmla="*/ 148 h 296"/>
                <a:gd name="T60" fmla="*/ 168 w 229"/>
                <a:gd name="T61" fmla="*/ 109 h 296"/>
                <a:gd name="T62" fmla="*/ 74 w 229"/>
                <a:gd name="T63" fmla="*/ 109 h 296"/>
                <a:gd name="T64" fmla="*/ 132 w 229"/>
                <a:gd name="T65" fmla="*/ 109 h 296"/>
                <a:gd name="T66" fmla="*/ 132 w 229"/>
                <a:gd name="T67" fmla="*/ 148 h 296"/>
                <a:gd name="T68" fmla="*/ 74 w 229"/>
                <a:gd name="T69" fmla="*/ 148 h 296"/>
                <a:gd name="T70" fmla="*/ 74 w 229"/>
                <a:gd name="T71" fmla="*/ 109 h 296"/>
                <a:gd name="T72" fmla="*/ 74 w 229"/>
                <a:gd name="T73" fmla="*/ 184 h 296"/>
                <a:gd name="T74" fmla="*/ 132 w 229"/>
                <a:gd name="T75" fmla="*/ 184 h 296"/>
                <a:gd name="T76" fmla="*/ 132 w 229"/>
                <a:gd name="T77" fmla="*/ 204 h 296"/>
                <a:gd name="T78" fmla="*/ 115 w 229"/>
                <a:gd name="T79" fmla="*/ 220 h 296"/>
                <a:gd name="T80" fmla="*/ 83 w 229"/>
                <a:gd name="T81" fmla="*/ 220 h 296"/>
                <a:gd name="T82" fmla="*/ 74 w 229"/>
                <a:gd name="T83" fmla="*/ 210 h 296"/>
                <a:gd name="T84" fmla="*/ 74 w 229"/>
                <a:gd name="T8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296">
                  <a:moveTo>
                    <a:pt x="168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223" y="220"/>
                    <a:pt x="223" y="220"/>
                    <a:pt x="223" y="220"/>
                  </a:cubicBezTo>
                  <a:cubicBezTo>
                    <a:pt x="185" y="220"/>
                    <a:pt x="185" y="220"/>
                    <a:pt x="185" y="220"/>
                  </a:cubicBezTo>
                  <a:cubicBezTo>
                    <a:pt x="176" y="220"/>
                    <a:pt x="168" y="213"/>
                    <a:pt x="168" y="204"/>
                  </a:cubicBezTo>
                  <a:cubicBezTo>
                    <a:pt x="168" y="184"/>
                    <a:pt x="168" y="184"/>
                    <a:pt x="168" y="184"/>
                  </a:cubicBezTo>
                  <a:close/>
                  <a:moveTo>
                    <a:pt x="226" y="37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68" y="0"/>
                    <a:pt x="34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0" y="35"/>
                    <a:pt x="0" y="204"/>
                    <a:pt x="0" y="248"/>
                  </a:cubicBezTo>
                  <a:cubicBezTo>
                    <a:pt x="0" y="292"/>
                    <a:pt x="37" y="294"/>
                    <a:pt x="37" y="294"/>
                  </a:cubicBezTo>
                  <a:cubicBezTo>
                    <a:pt x="37" y="294"/>
                    <a:pt x="111" y="296"/>
                    <a:pt x="120" y="294"/>
                  </a:cubicBezTo>
                  <a:cubicBezTo>
                    <a:pt x="129" y="292"/>
                    <a:pt x="133" y="278"/>
                    <a:pt x="133" y="278"/>
                  </a:cubicBezTo>
                  <a:cubicBezTo>
                    <a:pt x="136" y="294"/>
                    <a:pt x="148" y="295"/>
                    <a:pt x="148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229" y="257"/>
                    <a:pt x="229" y="257"/>
                    <a:pt x="229" y="257"/>
                  </a:cubicBezTo>
                  <a:cubicBezTo>
                    <a:pt x="229" y="257"/>
                    <a:pt x="174" y="259"/>
                    <a:pt x="162" y="257"/>
                  </a:cubicBezTo>
                  <a:cubicBezTo>
                    <a:pt x="151" y="255"/>
                    <a:pt x="148" y="238"/>
                    <a:pt x="148" y="238"/>
                  </a:cubicBezTo>
                  <a:cubicBezTo>
                    <a:pt x="148" y="238"/>
                    <a:pt x="143" y="248"/>
                    <a:pt x="137" y="253"/>
                  </a:cubicBezTo>
                  <a:cubicBezTo>
                    <a:pt x="132" y="258"/>
                    <a:pt x="125" y="258"/>
                    <a:pt x="125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33" y="254"/>
                    <a:pt x="35" y="224"/>
                    <a:pt x="35" y="224"/>
                  </a:cubicBezTo>
                  <a:cubicBezTo>
                    <a:pt x="35" y="224"/>
                    <a:pt x="35" y="65"/>
                    <a:pt x="35" y="52"/>
                  </a:cubicBezTo>
                  <a:cubicBezTo>
                    <a:pt x="36" y="38"/>
                    <a:pt x="47" y="37"/>
                    <a:pt x="47" y="37"/>
                  </a:cubicBezTo>
                  <a:cubicBezTo>
                    <a:pt x="226" y="37"/>
                    <a:pt x="226" y="37"/>
                    <a:pt x="226" y="37"/>
                  </a:cubicBezTo>
                  <a:close/>
                  <a:moveTo>
                    <a:pt x="168" y="109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168" y="148"/>
                    <a:pt x="168" y="148"/>
                    <a:pt x="168" y="148"/>
                  </a:cubicBezTo>
                  <a:cubicBezTo>
                    <a:pt x="168" y="109"/>
                    <a:pt x="168" y="109"/>
                    <a:pt x="168" y="109"/>
                  </a:cubicBezTo>
                  <a:close/>
                  <a:moveTo>
                    <a:pt x="74" y="109"/>
                  </a:moveTo>
                  <a:cubicBezTo>
                    <a:pt x="132" y="109"/>
                    <a:pt x="132" y="109"/>
                    <a:pt x="132" y="109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09"/>
                    <a:pt x="74" y="109"/>
                    <a:pt x="74" y="109"/>
                  </a:cubicBezTo>
                  <a:close/>
                  <a:moveTo>
                    <a:pt x="74" y="184"/>
                  </a:moveTo>
                  <a:cubicBezTo>
                    <a:pt x="132" y="184"/>
                    <a:pt x="132" y="184"/>
                    <a:pt x="132" y="18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213"/>
                    <a:pt x="124" y="220"/>
                    <a:pt x="115" y="220"/>
                  </a:cubicBezTo>
                  <a:cubicBezTo>
                    <a:pt x="83" y="220"/>
                    <a:pt x="83" y="220"/>
                    <a:pt x="83" y="220"/>
                  </a:cubicBezTo>
                  <a:cubicBezTo>
                    <a:pt x="78" y="220"/>
                    <a:pt x="74" y="215"/>
                    <a:pt x="74" y="210"/>
                  </a:cubicBezTo>
                  <a:lnTo>
                    <a:pt x="7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ḍê"/>
            <p:cNvSpPr/>
            <p:nvPr/>
          </p:nvSpPr>
          <p:spPr bwMode="auto">
            <a:xfrm>
              <a:off x="3579399" y="4005955"/>
              <a:ext cx="128154" cy="118611"/>
            </a:xfrm>
            <a:custGeom>
              <a:avLst/>
              <a:gdLst>
                <a:gd name="T0" fmla="*/ 21 w 40"/>
                <a:gd name="T1" fmla="*/ 11 h 37"/>
                <a:gd name="T2" fmla="*/ 11 w 40"/>
                <a:gd name="T3" fmla="*/ 6 h 37"/>
                <a:gd name="T4" fmla="*/ 7 w 40"/>
                <a:gd name="T5" fmla="*/ 13 h 37"/>
                <a:gd name="T6" fmla="*/ 17 w 40"/>
                <a:gd name="T7" fmla="*/ 18 h 37"/>
                <a:gd name="T8" fmla="*/ 18 w 40"/>
                <a:gd name="T9" fmla="*/ 16 h 37"/>
                <a:gd name="T10" fmla="*/ 21 w 40"/>
                <a:gd name="T11" fmla="*/ 11 h 37"/>
                <a:gd name="T12" fmla="*/ 36 w 40"/>
                <a:gd name="T13" fmla="*/ 14 h 37"/>
                <a:gd name="T14" fmla="*/ 37 w 40"/>
                <a:gd name="T15" fmla="*/ 15 h 37"/>
                <a:gd name="T16" fmla="*/ 39 w 40"/>
                <a:gd name="T17" fmla="*/ 16 h 37"/>
                <a:gd name="T18" fmla="*/ 40 w 40"/>
                <a:gd name="T19" fmla="*/ 17 h 37"/>
                <a:gd name="T20" fmla="*/ 35 w 40"/>
                <a:gd name="T21" fmla="*/ 25 h 37"/>
                <a:gd name="T22" fmla="*/ 31 w 40"/>
                <a:gd name="T23" fmla="*/ 32 h 37"/>
                <a:gd name="T24" fmla="*/ 31 w 40"/>
                <a:gd name="T25" fmla="*/ 32 h 37"/>
                <a:gd name="T26" fmla="*/ 28 w 40"/>
                <a:gd name="T27" fmla="*/ 31 h 37"/>
                <a:gd name="T28" fmla="*/ 27 w 40"/>
                <a:gd name="T29" fmla="*/ 30 h 37"/>
                <a:gd name="T30" fmla="*/ 28 w 40"/>
                <a:gd name="T31" fmla="*/ 28 h 37"/>
                <a:gd name="T32" fmla="*/ 19 w 40"/>
                <a:gd name="T33" fmla="*/ 24 h 37"/>
                <a:gd name="T34" fmla="*/ 15 w 40"/>
                <a:gd name="T35" fmla="*/ 32 h 37"/>
                <a:gd name="T36" fmla="*/ 12 w 40"/>
                <a:gd name="T37" fmla="*/ 36 h 37"/>
                <a:gd name="T38" fmla="*/ 12 w 40"/>
                <a:gd name="T39" fmla="*/ 36 h 37"/>
                <a:gd name="T40" fmla="*/ 8 w 40"/>
                <a:gd name="T41" fmla="*/ 34 h 37"/>
                <a:gd name="T42" fmla="*/ 8 w 40"/>
                <a:gd name="T43" fmla="*/ 34 h 37"/>
                <a:gd name="T44" fmla="*/ 15 w 40"/>
                <a:gd name="T45" fmla="*/ 22 h 37"/>
                <a:gd name="T46" fmla="*/ 5 w 40"/>
                <a:gd name="T47" fmla="*/ 16 h 37"/>
                <a:gd name="T48" fmla="*/ 5 w 40"/>
                <a:gd name="T49" fmla="*/ 18 h 37"/>
                <a:gd name="T50" fmla="*/ 4 w 40"/>
                <a:gd name="T51" fmla="*/ 19 h 37"/>
                <a:gd name="T52" fmla="*/ 4 w 40"/>
                <a:gd name="T53" fmla="*/ 19 h 37"/>
                <a:gd name="T54" fmla="*/ 2 w 40"/>
                <a:gd name="T55" fmla="*/ 18 h 37"/>
                <a:gd name="T56" fmla="*/ 1 w 40"/>
                <a:gd name="T57" fmla="*/ 17 h 37"/>
                <a:gd name="T58" fmla="*/ 0 w 40"/>
                <a:gd name="T59" fmla="*/ 17 h 37"/>
                <a:gd name="T60" fmla="*/ 1 w 40"/>
                <a:gd name="T61" fmla="*/ 16 h 37"/>
                <a:gd name="T62" fmla="*/ 2 w 40"/>
                <a:gd name="T63" fmla="*/ 14 h 37"/>
                <a:gd name="T64" fmla="*/ 5 w 40"/>
                <a:gd name="T65" fmla="*/ 8 h 37"/>
                <a:gd name="T66" fmla="*/ 9 w 40"/>
                <a:gd name="T67" fmla="*/ 1 h 37"/>
                <a:gd name="T68" fmla="*/ 10 w 40"/>
                <a:gd name="T69" fmla="*/ 0 h 37"/>
                <a:gd name="T70" fmla="*/ 13 w 40"/>
                <a:gd name="T71" fmla="*/ 2 h 37"/>
                <a:gd name="T72" fmla="*/ 23 w 40"/>
                <a:gd name="T73" fmla="*/ 7 h 37"/>
                <a:gd name="T74" fmla="*/ 26 w 40"/>
                <a:gd name="T75" fmla="*/ 2 h 37"/>
                <a:gd name="T76" fmla="*/ 26 w 40"/>
                <a:gd name="T77" fmla="*/ 1 h 37"/>
                <a:gd name="T78" fmla="*/ 26 w 40"/>
                <a:gd name="T79" fmla="*/ 0 h 37"/>
                <a:gd name="T80" fmla="*/ 29 w 40"/>
                <a:gd name="T81" fmla="*/ 2 h 37"/>
                <a:gd name="T82" fmla="*/ 30 w 40"/>
                <a:gd name="T83" fmla="*/ 3 h 37"/>
                <a:gd name="T84" fmla="*/ 30 w 40"/>
                <a:gd name="T85" fmla="*/ 4 h 37"/>
                <a:gd name="T86" fmla="*/ 29 w 40"/>
                <a:gd name="T87" fmla="*/ 5 h 37"/>
                <a:gd name="T88" fmla="*/ 26 w 40"/>
                <a:gd name="T89" fmla="*/ 9 h 37"/>
                <a:gd name="T90" fmla="*/ 36 w 40"/>
                <a:gd name="T91" fmla="*/ 14 h 37"/>
                <a:gd name="T92" fmla="*/ 30 w 40"/>
                <a:gd name="T93" fmla="*/ 25 h 37"/>
                <a:gd name="T94" fmla="*/ 21 w 40"/>
                <a:gd name="T95" fmla="*/ 20 h 37"/>
                <a:gd name="T96" fmla="*/ 22 w 40"/>
                <a:gd name="T97" fmla="*/ 18 h 37"/>
                <a:gd name="T98" fmla="*/ 25 w 40"/>
                <a:gd name="T99" fmla="*/ 13 h 37"/>
                <a:gd name="T100" fmla="*/ 34 w 40"/>
                <a:gd name="T101" fmla="*/ 18 h 37"/>
                <a:gd name="T102" fmla="*/ 30 w 40"/>
                <a:gd name="T10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" h="37">
                  <a:moveTo>
                    <a:pt x="21" y="1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36" y="14"/>
                  </a:moveTo>
                  <a:cubicBezTo>
                    <a:pt x="36" y="15"/>
                    <a:pt x="37" y="15"/>
                    <a:pt x="37" y="15"/>
                  </a:cubicBezTo>
                  <a:cubicBezTo>
                    <a:pt x="38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7"/>
                  </a:cubicBezTo>
                  <a:cubicBezTo>
                    <a:pt x="38" y="20"/>
                    <a:pt x="36" y="23"/>
                    <a:pt x="35" y="25"/>
                  </a:cubicBezTo>
                  <a:cubicBezTo>
                    <a:pt x="34" y="28"/>
                    <a:pt x="33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6"/>
                    <a:pt x="16" y="29"/>
                    <a:pt x="15" y="32"/>
                  </a:cubicBezTo>
                  <a:cubicBezTo>
                    <a:pt x="13" y="34"/>
                    <a:pt x="13" y="36"/>
                    <a:pt x="12" y="36"/>
                  </a:cubicBezTo>
                  <a:cubicBezTo>
                    <a:pt x="12" y="36"/>
                    <a:pt x="12" y="37"/>
                    <a:pt x="12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2" y="18"/>
                  </a:cubicBezTo>
                  <a:cubicBezTo>
                    <a:pt x="2" y="18"/>
                    <a:pt x="2" y="18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1" y="15"/>
                    <a:pt x="1" y="15"/>
                    <a:pt x="2" y="14"/>
                  </a:cubicBezTo>
                  <a:cubicBezTo>
                    <a:pt x="3" y="13"/>
                    <a:pt x="3" y="11"/>
                    <a:pt x="5" y="8"/>
                  </a:cubicBezTo>
                  <a:cubicBezTo>
                    <a:pt x="6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0" y="4"/>
                    <a:pt x="30" y="4"/>
                  </a:cubicBezTo>
                  <a:cubicBezTo>
                    <a:pt x="30" y="4"/>
                    <a:pt x="29" y="4"/>
                    <a:pt x="29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6" y="14"/>
                    <a:pt x="36" y="14"/>
                    <a:pt x="36" y="14"/>
                  </a:cubicBezTo>
                  <a:close/>
                  <a:moveTo>
                    <a:pt x="30" y="25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ľîḋè"/>
            <p:cNvSpPr/>
            <p:nvPr/>
          </p:nvSpPr>
          <p:spPr bwMode="auto">
            <a:xfrm>
              <a:off x="3707553" y="4053672"/>
              <a:ext cx="132244" cy="136334"/>
            </a:xfrm>
            <a:custGeom>
              <a:avLst/>
              <a:gdLst>
                <a:gd name="T0" fmla="*/ 15 w 41"/>
                <a:gd name="T1" fmla="*/ 8 h 42"/>
                <a:gd name="T2" fmla="*/ 19 w 41"/>
                <a:gd name="T3" fmla="*/ 19 h 42"/>
                <a:gd name="T4" fmla="*/ 22 w 41"/>
                <a:gd name="T5" fmla="*/ 10 h 42"/>
                <a:gd name="T6" fmla="*/ 37 w 41"/>
                <a:gd name="T7" fmla="*/ 9 h 42"/>
                <a:gd name="T8" fmla="*/ 38 w 41"/>
                <a:gd name="T9" fmla="*/ 10 h 42"/>
                <a:gd name="T10" fmla="*/ 36 w 41"/>
                <a:gd name="T11" fmla="*/ 23 h 42"/>
                <a:gd name="T12" fmla="*/ 40 w 41"/>
                <a:gd name="T13" fmla="*/ 24 h 42"/>
                <a:gd name="T14" fmla="*/ 40 w 41"/>
                <a:gd name="T15" fmla="*/ 27 h 42"/>
                <a:gd name="T16" fmla="*/ 39 w 41"/>
                <a:gd name="T17" fmla="*/ 28 h 42"/>
                <a:gd name="T18" fmla="*/ 25 w 41"/>
                <a:gd name="T19" fmla="*/ 24 h 42"/>
                <a:gd name="T20" fmla="*/ 28 w 41"/>
                <a:gd name="T21" fmla="*/ 31 h 42"/>
                <a:gd name="T22" fmla="*/ 36 w 41"/>
                <a:gd name="T23" fmla="*/ 38 h 42"/>
                <a:gd name="T24" fmla="*/ 38 w 41"/>
                <a:gd name="T25" fmla="*/ 40 h 42"/>
                <a:gd name="T26" fmla="*/ 30 w 41"/>
                <a:gd name="T27" fmla="*/ 39 h 42"/>
                <a:gd name="T28" fmla="*/ 22 w 41"/>
                <a:gd name="T29" fmla="*/ 29 h 42"/>
                <a:gd name="T30" fmla="*/ 13 w 41"/>
                <a:gd name="T31" fmla="*/ 32 h 42"/>
                <a:gd name="T32" fmla="*/ 2 w 41"/>
                <a:gd name="T33" fmla="*/ 35 h 42"/>
                <a:gd name="T34" fmla="*/ 0 w 41"/>
                <a:gd name="T35" fmla="*/ 31 h 42"/>
                <a:gd name="T36" fmla="*/ 3 w 41"/>
                <a:gd name="T37" fmla="*/ 30 h 42"/>
                <a:gd name="T38" fmla="*/ 17 w 41"/>
                <a:gd name="T39" fmla="*/ 22 h 42"/>
                <a:gd name="T40" fmla="*/ 4 w 41"/>
                <a:gd name="T41" fmla="*/ 20 h 42"/>
                <a:gd name="T42" fmla="*/ 3 w 41"/>
                <a:gd name="T43" fmla="*/ 19 h 42"/>
                <a:gd name="T44" fmla="*/ 5 w 41"/>
                <a:gd name="T45" fmla="*/ 15 h 42"/>
                <a:gd name="T46" fmla="*/ 9 w 41"/>
                <a:gd name="T47" fmla="*/ 17 h 42"/>
                <a:gd name="T48" fmla="*/ 13 w 41"/>
                <a:gd name="T49" fmla="*/ 4 h 42"/>
                <a:gd name="T50" fmla="*/ 16 w 41"/>
                <a:gd name="T51" fmla="*/ 5 h 42"/>
                <a:gd name="T52" fmla="*/ 24 w 41"/>
                <a:gd name="T53" fmla="*/ 2 h 42"/>
                <a:gd name="T54" fmla="*/ 24 w 41"/>
                <a:gd name="T55" fmla="*/ 0 h 42"/>
                <a:gd name="T56" fmla="*/ 26 w 41"/>
                <a:gd name="T57" fmla="*/ 1 h 42"/>
                <a:gd name="T58" fmla="*/ 29 w 41"/>
                <a:gd name="T59" fmla="*/ 2 h 42"/>
                <a:gd name="T60" fmla="*/ 28 w 41"/>
                <a:gd name="T61" fmla="*/ 3 h 42"/>
                <a:gd name="T62" fmla="*/ 35 w 41"/>
                <a:gd name="T63" fmla="*/ 9 h 42"/>
                <a:gd name="T64" fmla="*/ 34 w 41"/>
                <a:gd name="T65" fmla="*/ 13 h 42"/>
                <a:gd name="T66" fmla="*/ 25 w 41"/>
                <a:gd name="T67" fmla="*/ 16 h 42"/>
                <a:gd name="T68" fmla="*/ 32 w 41"/>
                <a:gd name="T6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2" y="10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8"/>
                    <a:pt x="20" y="16"/>
                    <a:pt x="21" y="15"/>
                  </a:cubicBezTo>
                  <a:cubicBezTo>
                    <a:pt x="21" y="13"/>
                    <a:pt x="22" y="12"/>
                    <a:pt x="22" y="10"/>
                  </a:cubicBezTo>
                  <a:close/>
                  <a:moveTo>
                    <a:pt x="35" y="9"/>
                  </a:moveTo>
                  <a:cubicBezTo>
                    <a:pt x="36" y="9"/>
                    <a:pt x="36" y="9"/>
                    <a:pt x="37" y="9"/>
                  </a:cubicBezTo>
                  <a:cubicBezTo>
                    <a:pt x="38" y="9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2"/>
                    <a:pt x="37" y="14"/>
                    <a:pt x="37" y="16"/>
                  </a:cubicBezTo>
                  <a:cubicBezTo>
                    <a:pt x="36" y="19"/>
                    <a:pt x="36" y="21"/>
                    <a:pt x="36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9"/>
                  </a:cubicBezTo>
                  <a:cubicBezTo>
                    <a:pt x="27" y="30"/>
                    <a:pt x="28" y="31"/>
                    <a:pt x="28" y="31"/>
                  </a:cubicBezTo>
                  <a:cubicBezTo>
                    <a:pt x="29" y="33"/>
                    <a:pt x="30" y="34"/>
                    <a:pt x="32" y="36"/>
                  </a:cubicBezTo>
                  <a:cubicBezTo>
                    <a:pt x="33" y="36"/>
                    <a:pt x="35" y="37"/>
                    <a:pt x="36" y="38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38" y="39"/>
                    <a:pt x="38" y="40"/>
                    <a:pt x="38" y="40"/>
                  </a:cubicBezTo>
                  <a:cubicBezTo>
                    <a:pt x="37" y="40"/>
                    <a:pt x="36" y="41"/>
                    <a:pt x="34" y="42"/>
                  </a:cubicBezTo>
                  <a:cubicBezTo>
                    <a:pt x="34" y="42"/>
                    <a:pt x="32" y="41"/>
                    <a:pt x="30" y="39"/>
                  </a:cubicBezTo>
                  <a:cubicBezTo>
                    <a:pt x="27" y="37"/>
                    <a:pt x="25" y="35"/>
                    <a:pt x="24" y="33"/>
                  </a:cubicBezTo>
                  <a:cubicBezTo>
                    <a:pt x="23" y="32"/>
                    <a:pt x="23" y="30"/>
                    <a:pt x="22" y="29"/>
                  </a:cubicBezTo>
                  <a:cubicBezTo>
                    <a:pt x="22" y="27"/>
                    <a:pt x="21" y="26"/>
                    <a:pt x="21" y="24"/>
                  </a:cubicBezTo>
                  <a:cubicBezTo>
                    <a:pt x="19" y="28"/>
                    <a:pt x="16" y="30"/>
                    <a:pt x="13" y="32"/>
                  </a:cubicBezTo>
                  <a:cubicBezTo>
                    <a:pt x="10" y="33"/>
                    <a:pt x="8" y="34"/>
                    <a:pt x="5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4"/>
                    <a:pt x="1" y="33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6" y="30"/>
                    <a:pt x="8" y="29"/>
                    <a:pt x="10" y="28"/>
                  </a:cubicBezTo>
                  <a:cubicBezTo>
                    <a:pt x="13" y="27"/>
                    <a:pt x="16" y="25"/>
                    <a:pt x="17" y="22"/>
                  </a:cubicBezTo>
                  <a:cubicBezTo>
                    <a:pt x="16" y="22"/>
                    <a:pt x="14" y="21"/>
                    <a:pt x="11" y="21"/>
                  </a:cubicBezTo>
                  <a:cubicBezTo>
                    <a:pt x="9" y="21"/>
                    <a:pt x="7" y="20"/>
                    <a:pt x="4" y="20"/>
                  </a:cubicBezTo>
                  <a:cubicBezTo>
                    <a:pt x="4" y="20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1"/>
                    <a:pt x="29" y="2"/>
                    <a:pt x="29" y="2"/>
                  </a:cubicBezTo>
                  <a:cubicBezTo>
                    <a:pt x="29" y="2"/>
                    <a:pt x="29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5" y="9"/>
                    <a:pt x="35" y="9"/>
                    <a:pt x="35" y="9"/>
                  </a:cubicBezTo>
                  <a:close/>
                  <a:moveTo>
                    <a:pt x="32" y="22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4"/>
                    <a:pt x="25" y="16"/>
                  </a:cubicBezTo>
                  <a:cubicBezTo>
                    <a:pt x="24" y="17"/>
                    <a:pt x="24" y="19"/>
                    <a:pt x="23" y="20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líďè"/>
            <p:cNvSpPr/>
            <p:nvPr/>
          </p:nvSpPr>
          <p:spPr bwMode="auto">
            <a:xfrm>
              <a:off x="3872518" y="4083665"/>
              <a:ext cx="113157" cy="118611"/>
            </a:xfrm>
            <a:custGeom>
              <a:avLst/>
              <a:gdLst>
                <a:gd name="T0" fmla="*/ 6 w 35"/>
                <a:gd name="T1" fmla="*/ 12 h 37"/>
                <a:gd name="T2" fmla="*/ 16 w 35"/>
                <a:gd name="T3" fmla="*/ 17 h 37"/>
                <a:gd name="T4" fmla="*/ 16 w 35"/>
                <a:gd name="T5" fmla="*/ 13 h 37"/>
                <a:gd name="T6" fmla="*/ 31 w 35"/>
                <a:gd name="T7" fmla="*/ 1 h 37"/>
                <a:gd name="T8" fmla="*/ 32 w 35"/>
                <a:gd name="T9" fmla="*/ 13 h 37"/>
                <a:gd name="T10" fmla="*/ 28 w 35"/>
                <a:gd name="T11" fmla="*/ 13 h 37"/>
                <a:gd name="T12" fmla="*/ 20 w 35"/>
                <a:gd name="T13" fmla="*/ 13 h 37"/>
                <a:gd name="T14" fmla="*/ 20 w 35"/>
                <a:gd name="T15" fmla="*/ 18 h 37"/>
                <a:gd name="T16" fmla="*/ 32 w 35"/>
                <a:gd name="T17" fmla="*/ 18 h 37"/>
                <a:gd name="T18" fmla="*/ 33 w 35"/>
                <a:gd name="T19" fmla="*/ 18 h 37"/>
                <a:gd name="T20" fmla="*/ 33 w 35"/>
                <a:gd name="T21" fmla="*/ 22 h 37"/>
                <a:gd name="T22" fmla="*/ 20 w 35"/>
                <a:gd name="T23" fmla="*/ 21 h 37"/>
                <a:gd name="T24" fmla="*/ 21 w 35"/>
                <a:gd name="T25" fmla="*/ 24 h 37"/>
                <a:gd name="T26" fmla="*/ 30 w 35"/>
                <a:gd name="T27" fmla="*/ 32 h 37"/>
                <a:gd name="T28" fmla="*/ 31 w 35"/>
                <a:gd name="T29" fmla="*/ 28 h 37"/>
                <a:gd name="T30" fmla="*/ 33 w 35"/>
                <a:gd name="T31" fmla="*/ 29 h 37"/>
                <a:gd name="T32" fmla="*/ 35 w 35"/>
                <a:gd name="T33" fmla="*/ 30 h 37"/>
                <a:gd name="T34" fmla="*/ 31 w 35"/>
                <a:gd name="T35" fmla="*/ 37 h 37"/>
                <a:gd name="T36" fmla="*/ 22 w 35"/>
                <a:gd name="T37" fmla="*/ 32 h 37"/>
                <a:gd name="T38" fmla="*/ 17 w 35"/>
                <a:gd name="T39" fmla="*/ 21 h 37"/>
                <a:gd name="T40" fmla="*/ 5 w 35"/>
                <a:gd name="T41" fmla="*/ 31 h 37"/>
                <a:gd name="T42" fmla="*/ 17 w 35"/>
                <a:gd name="T43" fmla="*/ 29 h 37"/>
                <a:gd name="T44" fmla="*/ 18 w 35"/>
                <a:gd name="T45" fmla="*/ 29 h 37"/>
                <a:gd name="T46" fmla="*/ 17 w 35"/>
                <a:gd name="T47" fmla="*/ 33 h 37"/>
                <a:gd name="T48" fmla="*/ 3 w 35"/>
                <a:gd name="T49" fmla="*/ 36 h 37"/>
                <a:gd name="T50" fmla="*/ 2 w 35"/>
                <a:gd name="T51" fmla="*/ 36 h 37"/>
                <a:gd name="T52" fmla="*/ 0 w 35"/>
                <a:gd name="T53" fmla="*/ 32 h 37"/>
                <a:gd name="T54" fmla="*/ 1 w 35"/>
                <a:gd name="T55" fmla="*/ 25 h 37"/>
                <a:gd name="T56" fmla="*/ 2 w 35"/>
                <a:gd name="T57" fmla="*/ 2 h 37"/>
                <a:gd name="T58" fmla="*/ 2 w 35"/>
                <a:gd name="T59" fmla="*/ 0 h 37"/>
                <a:gd name="T60" fmla="*/ 4 w 35"/>
                <a:gd name="T61" fmla="*/ 0 h 37"/>
                <a:gd name="T62" fmla="*/ 28 w 35"/>
                <a:gd name="T63" fmla="*/ 9 h 37"/>
                <a:gd name="T64" fmla="*/ 6 w 35"/>
                <a:gd name="T65" fmla="*/ 4 h 37"/>
                <a:gd name="T66" fmla="*/ 28 w 35"/>
                <a:gd name="T6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7">
                  <a:moveTo>
                    <a:pt x="16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lose/>
                  <a:moveTo>
                    <a:pt x="29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8"/>
                    <a:pt x="32" y="12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6"/>
                    <a:pt x="20" y="17"/>
                    <a:pt x="20" y="18"/>
                  </a:cubicBezTo>
                  <a:cubicBezTo>
                    <a:pt x="22" y="18"/>
                    <a:pt x="23" y="18"/>
                    <a:pt x="24" y="18"/>
                  </a:cubicBezTo>
                  <a:cubicBezTo>
                    <a:pt x="29" y="18"/>
                    <a:pt x="32" y="18"/>
                    <a:pt x="32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2"/>
                    <a:pt x="21" y="22"/>
                    <a:pt x="21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6"/>
                    <a:pt x="23" y="28"/>
                    <a:pt x="25" y="29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0" y="32"/>
                    <a:pt x="31" y="31"/>
                    <a:pt x="31" y="29"/>
                  </a:cubicBezTo>
                  <a:cubicBezTo>
                    <a:pt x="31" y="29"/>
                    <a:pt x="31" y="29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3" y="29"/>
                    <a:pt x="33" y="29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31"/>
                    <a:pt x="35" y="32"/>
                    <a:pt x="34" y="34"/>
                  </a:cubicBezTo>
                  <a:cubicBezTo>
                    <a:pt x="33" y="36"/>
                    <a:pt x="32" y="37"/>
                    <a:pt x="31" y="37"/>
                  </a:cubicBezTo>
                  <a:cubicBezTo>
                    <a:pt x="30" y="37"/>
                    <a:pt x="29" y="37"/>
                    <a:pt x="28" y="36"/>
                  </a:cubicBezTo>
                  <a:cubicBezTo>
                    <a:pt x="25" y="35"/>
                    <a:pt x="23" y="34"/>
                    <a:pt x="22" y="32"/>
                  </a:cubicBezTo>
                  <a:cubicBezTo>
                    <a:pt x="20" y="30"/>
                    <a:pt x="18" y="28"/>
                    <a:pt x="17" y="25"/>
                  </a:cubicBezTo>
                  <a:cubicBezTo>
                    <a:pt x="17" y="24"/>
                    <a:pt x="17" y="22"/>
                    <a:pt x="1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4" y="30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5" y="33"/>
                    <a:pt x="13" y="34"/>
                    <a:pt x="11" y="34"/>
                  </a:cubicBezTo>
                  <a:cubicBezTo>
                    <a:pt x="8" y="35"/>
                    <a:pt x="6" y="35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1" y="36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2"/>
                    <a:pt x="1" y="19"/>
                    <a:pt x="1" y="15"/>
                  </a:cubicBezTo>
                  <a:cubicBezTo>
                    <a:pt x="1" y="11"/>
                    <a:pt x="2" y="6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29" y="1"/>
                    <a:pt x="29" y="1"/>
                    <a:pt x="29" y="1"/>
                  </a:cubicBezTo>
                  <a:close/>
                  <a:moveTo>
                    <a:pt x="28" y="9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ṣḷiḋè"/>
            <p:cNvSpPr/>
            <p:nvPr/>
          </p:nvSpPr>
          <p:spPr bwMode="auto">
            <a:xfrm>
              <a:off x="4011579" y="4076849"/>
              <a:ext cx="134971" cy="125427"/>
            </a:xfrm>
            <a:custGeom>
              <a:avLst/>
              <a:gdLst>
                <a:gd name="T0" fmla="*/ 1 w 42"/>
                <a:gd name="T1" fmla="*/ 11 h 39"/>
                <a:gd name="T2" fmla="*/ 1 w 42"/>
                <a:gd name="T3" fmla="*/ 7 h 39"/>
                <a:gd name="T4" fmla="*/ 9 w 42"/>
                <a:gd name="T5" fmla="*/ 7 h 39"/>
                <a:gd name="T6" fmla="*/ 17 w 42"/>
                <a:gd name="T7" fmla="*/ 6 h 39"/>
                <a:gd name="T8" fmla="*/ 17 w 42"/>
                <a:gd name="T9" fmla="*/ 10 h 39"/>
                <a:gd name="T10" fmla="*/ 9 w 42"/>
                <a:gd name="T11" fmla="*/ 10 h 39"/>
                <a:gd name="T12" fmla="*/ 9 w 42"/>
                <a:gd name="T13" fmla="*/ 15 h 39"/>
                <a:gd name="T14" fmla="*/ 16 w 42"/>
                <a:gd name="T15" fmla="*/ 16 h 39"/>
                <a:gd name="T16" fmla="*/ 14 w 42"/>
                <a:gd name="T17" fmla="*/ 37 h 39"/>
                <a:gd name="T18" fmla="*/ 9 w 42"/>
                <a:gd name="T19" fmla="*/ 36 h 39"/>
                <a:gd name="T20" fmla="*/ 9 w 42"/>
                <a:gd name="T21" fmla="*/ 35 h 39"/>
                <a:gd name="T22" fmla="*/ 12 w 42"/>
                <a:gd name="T23" fmla="*/ 34 h 39"/>
                <a:gd name="T24" fmla="*/ 13 w 42"/>
                <a:gd name="T25" fmla="*/ 18 h 39"/>
                <a:gd name="T26" fmla="*/ 9 w 42"/>
                <a:gd name="T27" fmla="*/ 25 h 39"/>
                <a:gd name="T28" fmla="*/ 7 w 42"/>
                <a:gd name="T29" fmla="*/ 39 h 39"/>
                <a:gd name="T30" fmla="*/ 4 w 42"/>
                <a:gd name="T31" fmla="*/ 35 h 39"/>
                <a:gd name="T32" fmla="*/ 5 w 42"/>
                <a:gd name="T33" fmla="*/ 19 h 39"/>
                <a:gd name="T34" fmla="*/ 10 w 42"/>
                <a:gd name="T35" fmla="*/ 3 h 39"/>
                <a:gd name="T36" fmla="*/ 6 w 42"/>
                <a:gd name="T37" fmla="*/ 0 h 39"/>
                <a:gd name="T38" fmla="*/ 7 w 42"/>
                <a:gd name="T39" fmla="*/ 6 h 39"/>
                <a:gd name="T40" fmla="*/ 11 w 42"/>
                <a:gd name="T41" fmla="*/ 5 h 39"/>
                <a:gd name="T42" fmla="*/ 33 w 42"/>
                <a:gd name="T43" fmla="*/ 13 h 39"/>
                <a:gd name="T44" fmla="*/ 37 w 42"/>
                <a:gd name="T45" fmla="*/ 13 h 39"/>
                <a:gd name="T46" fmla="*/ 37 w 42"/>
                <a:gd name="T47" fmla="*/ 16 h 39"/>
                <a:gd name="T48" fmla="*/ 32 w 42"/>
                <a:gd name="T49" fmla="*/ 17 h 39"/>
                <a:gd name="T50" fmla="*/ 36 w 42"/>
                <a:gd name="T51" fmla="*/ 21 h 39"/>
                <a:gd name="T52" fmla="*/ 40 w 42"/>
                <a:gd name="T53" fmla="*/ 21 h 39"/>
                <a:gd name="T54" fmla="*/ 40 w 42"/>
                <a:gd name="T55" fmla="*/ 25 h 39"/>
                <a:gd name="T56" fmla="*/ 34 w 42"/>
                <a:gd name="T57" fmla="*/ 27 h 39"/>
                <a:gd name="T58" fmla="*/ 41 w 42"/>
                <a:gd name="T59" fmla="*/ 33 h 39"/>
                <a:gd name="T60" fmla="*/ 40 w 42"/>
                <a:gd name="T61" fmla="*/ 36 h 39"/>
                <a:gd name="T62" fmla="*/ 33 w 42"/>
                <a:gd name="T63" fmla="*/ 31 h 39"/>
                <a:gd name="T64" fmla="*/ 24 w 42"/>
                <a:gd name="T65" fmla="*/ 37 h 39"/>
                <a:gd name="T66" fmla="*/ 19 w 42"/>
                <a:gd name="T67" fmla="*/ 35 h 39"/>
                <a:gd name="T68" fmla="*/ 27 w 42"/>
                <a:gd name="T69" fmla="*/ 28 h 39"/>
                <a:gd name="T70" fmla="*/ 24 w 42"/>
                <a:gd name="T71" fmla="*/ 26 h 39"/>
                <a:gd name="T72" fmla="*/ 20 w 42"/>
                <a:gd name="T73" fmla="*/ 26 h 39"/>
                <a:gd name="T74" fmla="*/ 20 w 42"/>
                <a:gd name="T75" fmla="*/ 22 h 39"/>
                <a:gd name="T76" fmla="*/ 28 w 42"/>
                <a:gd name="T77" fmla="*/ 20 h 39"/>
                <a:gd name="T78" fmla="*/ 26 w 42"/>
                <a:gd name="T79" fmla="*/ 17 h 39"/>
                <a:gd name="T80" fmla="*/ 21 w 42"/>
                <a:gd name="T81" fmla="*/ 20 h 39"/>
                <a:gd name="T82" fmla="*/ 23 w 42"/>
                <a:gd name="T83" fmla="*/ 15 h 39"/>
                <a:gd name="T84" fmla="*/ 24 w 42"/>
                <a:gd name="T85" fmla="*/ 10 h 39"/>
                <a:gd name="T86" fmla="*/ 28 w 42"/>
                <a:gd name="T87" fmla="*/ 12 h 39"/>
                <a:gd name="T88" fmla="*/ 24 w 42"/>
                <a:gd name="T89" fmla="*/ 4 h 39"/>
                <a:gd name="T90" fmla="*/ 24 w 42"/>
                <a:gd name="T91" fmla="*/ 1 h 39"/>
                <a:gd name="T92" fmla="*/ 20 w 42"/>
                <a:gd name="T93" fmla="*/ 0 h 39"/>
                <a:gd name="T94" fmla="*/ 19 w 42"/>
                <a:gd name="T95" fmla="*/ 8 h 39"/>
                <a:gd name="T96" fmla="*/ 17 w 42"/>
                <a:gd name="T97" fmla="*/ 14 h 39"/>
                <a:gd name="T98" fmla="*/ 23 w 42"/>
                <a:gd name="T99" fmla="*/ 9 h 39"/>
                <a:gd name="T100" fmla="*/ 30 w 42"/>
                <a:gd name="T101" fmla="*/ 7 h 39"/>
                <a:gd name="T102" fmla="*/ 38 w 42"/>
                <a:gd name="T103" fmla="*/ 7 h 39"/>
                <a:gd name="T104" fmla="*/ 38 w 42"/>
                <a:gd name="T105" fmla="*/ 3 h 39"/>
                <a:gd name="T106" fmla="*/ 30 w 42"/>
                <a:gd name="T10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39"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6"/>
                    <a:pt x="11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5" y="10"/>
                    <a:pt x="14" y="10"/>
                    <a:pt x="12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9" y="14"/>
                    <a:pt x="9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9"/>
                    <a:pt x="17" y="22"/>
                    <a:pt x="17" y="26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6" y="36"/>
                    <a:pt x="16" y="37"/>
                    <a:pt x="14" y="37"/>
                  </a:cubicBezTo>
                  <a:cubicBezTo>
                    <a:pt x="13" y="38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7"/>
                    <a:pt x="9" y="36"/>
                  </a:cubicBezTo>
                  <a:cubicBezTo>
                    <a:pt x="9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2" y="34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3" y="32"/>
                    <a:pt x="13" y="29"/>
                    <a:pt x="13" y="25"/>
                  </a:cubicBezTo>
                  <a:cubicBezTo>
                    <a:pt x="13" y="23"/>
                    <a:pt x="13" y="20"/>
                    <a:pt x="13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3"/>
                    <a:pt x="9" y="25"/>
                  </a:cubicBezTo>
                  <a:cubicBezTo>
                    <a:pt x="9" y="28"/>
                    <a:pt x="9" y="31"/>
                    <a:pt x="9" y="32"/>
                  </a:cubicBezTo>
                  <a:cubicBezTo>
                    <a:pt x="8" y="35"/>
                    <a:pt x="8" y="36"/>
                    <a:pt x="7" y="38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4" y="34"/>
                    <a:pt x="4" y="33"/>
                    <a:pt x="5" y="31"/>
                  </a:cubicBezTo>
                  <a:cubicBezTo>
                    <a:pt x="5" y="30"/>
                    <a:pt x="5" y="28"/>
                    <a:pt x="5" y="26"/>
                  </a:cubicBezTo>
                  <a:cubicBezTo>
                    <a:pt x="5" y="24"/>
                    <a:pt x="5" y="22"/>
                    <a:pt x="5" y="19"/>
                  </a:cubicBezTo>
                  <a:cubicBezTo>
                    <a:pt x="4" y="11"/>
                    <a:pt x="4" y="11"/>
                    <a:pt x="4" y="11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6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5"/>
                  </a:cubicBezTo>
                  <a:close/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7"/>
                    <a:pt x="35" y="17"/>
                    <a:pt x="34" y="17"/>
                  </a:cubicBezTo>
                  <a:cubicBezTo>
                    <a:pt x="33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8"/>
                    <a:pt x="32" y="19"/>
                    <a:pt x="32" y="20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3" y="22"/>
                    <a:pt x="35" y="21"/>
                    <a:pt x="36" y="21"/>
                  </a:cubicBezTo>
                  <a:cubicBezTo>
                    <a:pt x="37" y="21"/>
                    <a:pt x="38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5"/>
                    <a:pt x="37" y="25"/>
                    <a:pt x="36" y="25"/>
                  </a:cubicBezTo>
                  <a:cubicBezTo>
                    <a:pt x="35" y="25"/>
                    <a:pt x="34" y="25"/>
                    <a:pt x="33" y="25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9"/>
                    <a:pt x="36" y="29"/>
                    <a:pt x="37" y="30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0" y="35"/>
                    <a:pt x="40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6" y="35"/>
                    <a:pt x="35" y="34"/>
                    <a:pt x="34" y="33"/>
                  </a:cubicBezTo>
                  <a:cubicBezTo>
                    <a:pt x="34" y="33"/>
                    <a:pt x="33" y="32"/>
                    <a:pt x="33" y="31"/>
                  </a:cubicBezTo>
                  <a:cubicBezTo>
                    <a:pt x="32" y="31"/>
                    <a:pt x="32" y="30"/>
                    <a:pt x="31" y="29"/>
                  </a:cubicBezTo>
                  <a:cubicBezTo>
                    <a:pt x="30" y="31"/>
                    <a:pt x="29" y="33"/>
                    <a:pt x="28" y="34"/>
                  </a:cubicBezTo>
                  <a:cubicBezTo>
                    <a:pt x="27" y="36"/>
                    <a:pt x="25" y="36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7"/>
                    <a:pt x="21" y="37"/>
                    <a:pt x="20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4"/>
                    <a:pt x="20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25" y="32"/>
                    <a:pt x="27" y="30"/>
                    <a:pt x="27" y="28"/>
                  </a:cubicBezTo>
                  <a:cubicBezTo>
                    <a:pt x="27" y="28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3" y="26"/>
                    <a:pt x="22" y="26"/>
                    <a:pt x="21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2"/>
                    <a:pt x="23" y="22"/>
                    <a:pt x="25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19"/>
                    <a:pt x="28" y="19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3" y="21"/>
                    <a:pt x="22" y="21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18"/>
                  </a:cubicBezTo>
                  <a:cubicBezTo>
                    <a:pt x="22" y="17"/>
                    <a:pt x="22" y="16"/>
                    <a:pt x="23" y="15"/>
                  </a:cubicBezTo>
                  <a:cubicBezTo>
                    <a:pt x="23" y="13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6" y="10"/>
                    <a:pt x="27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24" y="4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19" y="5"/>
                    <a:pt x="19" y="6"/>
                    <a:pt x="19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4"/>
                    <a:pt x="21" y="13"/>
                  </a:cubicBezTo>
                  <a:cubicBezTo>
                    <a:pt x="22" y="11"/>
                    <a:pt x="22" y="10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6" y="8"/>
                    <a:pt x="27" y="8"/>
                  </a:cubicBezTo>
                  <a:cubicBezTo>
                    <a:pt x="28" y="8"/>
                    <a:pt x="29" y="7"/>
                    <a:pt x="30" y="7"/>
                  </a:cubicBezTo>
                  <a:cubicBezTo>
                    <a:pt x="31" y="7"/>
                    <a:pt x="32" y="7"/>
                    <a:pt x="34" y="7"/>
                  </a:cubicBezTo>
                  <a:cubicBezTo>
                    <a:pt x="36" y="7"/>
                    <a:pt x="37" y="7"/>
                    <a:pt x="37" y="7"/>
                  </a:cubicBezTo>
                  <a:cubicBezTo>
                    <a:pt x="37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4"/>
                  </a:cubicBez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ļidè"/>
            <p:cNvSpPr/>
            <p:nvPr/>
          </p:nvSpPr>
          <p:spPr bwMode="auto">
            <a:xfrm>
              <a:off x="4158820" y="4044128"/>
              <a:ext cx="136334" cy="132244"/>
            </a:xfrm>
            <a:custGeom>
              <a:avLst/>
              <a:gdLst>
                <a:gd name="T0" fmla="*/ 19 w 42"/>
                <a:gd name="T1" fmla="*/ 11 h 41"/>
                <a:gd name="T2" fmla="*/ 25 w 42"/>
                <a:gd name="T3" fmla="*/ 9 h 41"/>
                <a:gd name="T4" fmla="*/ 34 w 42"/>
                <a:gd name="T5" fmla="*/ 6 h 41"/>
                <a:gd name="T6" fmla="*/ 34 w 42"/>
                <a:gd name="T7" fmla="*/ 6 h 41"/>
                <a:gd name="T8" fmla="*/ 35 w 42"/>
                <a:gd name="T9" fmla="*/ 6 h 41"/>
                <a:gd name="T10" fmla="*/ 35 w 42"/>
                <a:gd name="T11" fmla="*/ 6 h 41"/>
                <a:gd name="T12" fmla="*/ 36 w 42"/>
                <a:gd name="T13" fmla="*/ 10 h 41"/>
                <a:gd name="T14" fmla="*/ 36 w 42"/>
                <a:gd name="T15" fmla="*/ 10 h 41"/>
                <a:gd name="T16" fmla="*/ 35 w 42"/>
                <a:gd name="T17" fmla="*/ 10 h 41"/>
                <a:gd name="T18" fmla="*/ 28 w 42"/>
                <a:gd name="T19" fmla="*/ 12 h 41"/>
                <a:gd name="T20" fmla="*/ 21 w 42"/>
                <a:gd name="T21" fmla="*/ 14 h 41"/>
                <a:gd name="T22" fmla="*/ 24 w 42"/>
                <a:gd name="T23" fmla="*/ 19 h 41"/>
                <a:gd name="T24" fmla="*/ 28 w 42"/>
                <a:gd name="T25" fmla="*/ 22 h 41"/>
                <a:gd name="T26" fmla="*/ 34 w 42"/>
                <a:gd name="T27" fmla="*/ 25 h 41"/>
                <a:gd name="T28" fmla="*/ 39 w 42"/>
                <a:gd name="T29" fmla="*/ 27 h 41"/>
                <a:gd name="T30" fmla="*/ 42 w 42"/>
                <a:gd name="T31" fmla="*/ 27 h 41"/>
                <a:gd name="T32" fmla="*/ 42 w 42"/>
                <a:gd name="T33" fmla="*/ 29 h 41"/>
                <a:gd name="T34" fmla="*/ 40 w 42"/>
                <a:gd name="T35" fmla="*/ 32 h 41"/>
                <a:gd name="T36" fmla="*/ 37 w 42"/>
                <a:gd name="T37" fmla="*/ 31 h 41"/>
                <a:gd name="T38" fmla="*/ 31 w 42"/>
                <a:gd name="T39" fmla="*/ 29 h 41"/>
                <a:gd name="T40" fmla="*/ 24 w 42"/>
                <a:gd name="T41" fmla="*/ 25 h 41"/>
                <a:gd name="T42" fmla="*/ 22 w 42"/>
                <a:gd name="T43" fmla="*/ 23 h 41"/>
                <a:gd name="T44" fmla="*/ 20 w 42"/>
                <a:gd name="T45" fmla="*/ 20 h 41"/>
                <a:gd name="T46" fmla="*/ 20 w 42"/>
                <a:gd name="T47" fmla="*/ 21 h 41"/>
                <a:gd name="T48" fmla="*/ 17 w 42"/>
                <a:gd name="T49" fmla="*/ 32 h 41"/>
                <a:gd name="T50" fmla="*/ 12 w 42"/>
                <a:gd name="T51" fmla="*/ 39 h 41"/>
                <a:gd name="T52" fmla="*/ 10 w 42"/>
                <a:gd name="T53" fmla="*/ 41 h 41"/>
                <a:gd name="T54" fmla="*/ 7 w 42"/>
                <a:gd name="T55" fmla="*/ 40 h 41"/>
                <a:gd name="T56" fmla="*/ 6 w 42"/>
                <a:gd name="T57" fmla="*/ 38 h 41"/>
                <a:gd name="T58" fmla="*/ 6 w 42"/>
                <a:gd name="T59" fmla="*/ 38 h 41"/>
                <a:gd name="T60" fmla="*/ 8 w 42"/>
                <a:gd name="T61" fmla="*/ 36 h 41"/>
                <a:gd name="T62" fmla="*/ 13 w 42"/>
                <a:gd name="T63" fmla="*/ 30 h 41"/>
                <a:gd name="T64" fmla="*/ 16 w 42"/>
                <a:gd name="T65" fmla="*/ 20 h 41"/>
                <a:gd name="T66" fmla="*/ 16 w 42"/>
                <a:gd name="T67" fmla="*/ 16 h 41"/>
                <a:gd name="T68" fmla="*/ 2 w 42"/>
                <a:gd name="T69" fmla="*/ 20 h 41"/>
                <a:gd name="T70" fmla="*/ 2 w 42"/>
                <a:gd name="T71" fmla="*/ 20 h 41"/>
                <a:gd name="T72" fmla="*/ 1 w 42"/>
                <a:gd name="T73" fmla="*/ 20 h 41"/>
                <a:gd name="T74" fmla="*/ 0 w 42"/>
                <a:gd name="T75" fmla="*/ 17 h 41"/>
                <a:gd name="T76" fmla="*/ 1 w 42"/>
                <a:gd name="T77" fmla="*/ 16 h 41"/>
                <a:gd name="T78" fmla="*/ 1 w 42"/>
                <a:gd name="T79" fmla="*/ 16 h 41"/>
                <a:gd name="T80" fmla="*/ 15 w 42"/>
                <a:gd name="T81" fmla="*/ 12 h 41"/>
                <a:gd name="T82" fmla="*/ 14 w 42"/>
                <a:gd name="T83" fmla="*/ 8 h 41"/>
                <a:gd name="T84" fmla="*/ 13 w 42"/>
                <a:gd name="T85" fmla="*/ 5 h 41"/>
                <a:gd name="T86" fmla="*/ 13 w 42"/>
                <a:gd name="T87" fmla="*/ 4 h 41"/>
                <a:gd name="T88" fmla="*/ 13 w 42"/>
                <a:gd name="T89" fmla="*/ 3 h 41"/>
                <a:gd name="T90" fmla="*/ 12 w 42"/>
                <a:gd name="T91" fmla="*/ 2 h 41"/>
                <a:gd name="T92" fmla="*/ 12 w 42"/>
                <a:gd name="T93" fmla="*/ 2 h 41"/>
                <a:gd name="T94" fmla="*/ 12 w 42"/>
                <a:gd name="T95" fmla="*/ 1 h 41"/>
                <a:gd name="T96" fmla="*/ 13 w 42"/>
                <a:gd name="T97" fmla="*/ 1 h 41"/>
                <a:gd name="T98" fmla="*/ 13 w 42"/>
                <a:gd name="T99" fmla="*/ 1 h 41"/>
                <a:gd name="T100" fmla="*/ 16 w 42"/>
                <a:gd name="T101" fmla="*/ 0 h 41"/>
                <a:gd name="T102" fmla="*/ 17 w 42"/>
                <a:gd name="T103" fmla="*/ 0 h 41"/>
                <a:gd name="T104" fmla="*/ 17 w 42"/>
                <a:gd name="T105" fmla="*/ 1 h 41"/>
                <a:gd name="T106" fmla="*/ 17 w 42"/>
                <a:gd name="T107" fmla="*/ 2 h 41"/>
                <a:gd name="T108" fmla="*/ 18 w 42"/>
                <a:gd name="T109" fmla="*/ 4 h 41"/>
                <a:gd name="T110" fmla="*/ 19 w 42"/>
                <a:gd name="T111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" h="41">
                  <a:moveTo>
                    <a:pt x="19" y="11"/>
                  </a:moveTo>
                  <a:cubicBezTo>
                    <a:pt x="21" y="10"/>
                    <a:pt x="23" y="10"/>
                    <a:pt x="25" y="9"/>
                  </a:cubicBezTo>
                  <a:cubicBezTo>
                    <a:pt x="30" y="7"/>
                    <a:pt x="33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1"/>
                    <a:pt x="31" y="11"/>
                    <a:pt x="28" y="12"/>
                  </a:cubicBezTo>
                  <a:cubicBezTo>
                    <a:pt x="25" y="13"/>
                    <a:pt x="22" y="14"/>
                    <a:pt x="21" y="14"/>
                  </a:cubicBezTo>
                  <a:cubicBezTo>
                    <a:pt x="22" y="16"/>
                    <a:pt x="23" y="18"/>
                    <a:pt x="24" y="19"/>
                  </a:cubicBezTo>
                  <a:cubicBezTo>
                    <a:pt x="25" y="20"/>
                    <a:pt x="26" y="21"/>
                    <a:pt x="28" y="22"/>
                  </a:cubicBezTo>
                  <a:cubicBezTo>
                    <a:pt x="29" y="23"/>
                    <a:pt x="31" y="24"/>
                    <a:pt x="34" y="25"/>
                  </a:cubicBezTo>
                  <a:cubicBezTo>
                    <a:pt x="36" y="26"/>
                    <a:pt x="37" y="26"/>
                    <a:pt x="39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30"/>
                    <a:pt x="41" y="31"/>
                    <a:pt x="40" y="32"/>
                  </a:cubicBezTo>
                  <a:cubicBezTo>
                    <a:pt x="40" y="32"/>
                    <a:pt x="39" y="32"/>
                    <a:pt x="37" y="31"/>
                  </a:cubicBezTo>
                  <a:cubicBezTo>
                    <a:pt x="35" y="31"/>
                    <a:pt x="33" y="30"/>
                    <a:pt x="31" y="29"/>
                  </a:cubicBezTo>
                  <a:cubicBezTo>
                    <a:pt x="28" y="28"/>
                    <a:pt x="26" y="27"/>
                    <a:pt x="24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1" y="22"/>
                    <a:pt x="21" y="21"/>
                    <a:pt x="20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5"/>
                    <a:pt x="19" y="29"/>
                    <a:pt x="17" y="32"/>
                  </a:cubicBezTo>
                  <a:cubicBezTo>
                    <a:pt x="16" y="35"/>
                    <a:pt x="14" y="37"/>
                    <a:pt x="12" y="39"/>
                  </a:cubicBezTo>
                  <a:cubicBezTo>
                    <a:pt x="11" y="41"/>
                    <a:pt x="10" y="41"/>
                    <a:pt x="10" y="41"/>
                  </a:cubicBezTo>
                  <a:cubicBezTo>
                    <a:pt x="9" y="41"/>
                    <a:pt x="8" y="40"/>
                    <a:pt x="7" y="40"/>
                  </a:cubicBezTo>
                  <a:cubicBezTo>
                    <a:pt x="6" y="39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7" y="37"/>
                    <a:pt x="8" y="36"/>
                  </a:cubicBezTo>
                  <a:cubicBezTo>
                    <a:pt x="10" y="34"/>
                    <a:pt x="12" y="32"/>
                    <a:pt x="13" y="30"/>
                  </a:cubicBezTo>
                  <a:cubicBezTo>
                    <a:pt x="15" y="27"/>
                    <a:pt x="16" y="24"/>
                    <a:pt x="16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9"/>
                    <a:pt x="14" y="8"/>
                  </a:cubicBezTo>
                  <a:cubicBezTo>
                    <a:pt x="14" y="7"/>
                    <a:pt x="14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7"/>
                    <a:pt x="19" y="9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ïďè"/>
            <p:cNvSpPr/>
            <p:nvPr/>
          </p:nvSpPr>
          <p:spPr bwMode="auto">
            <a:xfrm>
              <a:off x="4295154" y="3975961"/>
              <a:ext cx="132244" cy="133607"/>
            </a:xfrm>
            <a:custGeom>
              <a:avLst/>
              <a:gdLst>
                <a:gd name="T0" fmla="*/ 7 w 41"/>
                <a:gd name="T1" fmla="*/ 16 h 41"/>
                <a:gd name="T2" fmla="*/ 3 w 41"/>
                <a:gd name="T3" fmla="*/ 17 h 41"/>
                <a:gd name="T4" fmla="*/ 0 w 41"/>
                <a:gd name="T5" fmla="*/ 14 h 41"/>
                <a:gd name="T6" fmla="*/ 2 w 41"/>
                <a:gd name="T7" fmla="*/ 11 h 41"/>
                <a:gd name="T8" fmla="*/ 7 w 41"/>
                <a:gd name="T9" fmla="*/ 13 h 41"/>
                <a:gd name="T10" fmla="*/ 16 w 41"/>
                <a:gd name="T11" fmla="*/ 10 h 41"/>
                <a:gd name="T12" fmla="*/ 11 w 41"/>
                <a:gd name="T13" fmla="*/ 5 h 41"/>
                <a:gd name="T14" fmla="*/ 9 w 41"/>
                <a:gd name="T15" fmla="*/ 6 h 41"/>
                <a:gd name="T16" fmla="*/ 8 w 41"/>
                <a:gd name="T17" fmla="*/ 8 h 41"/>
                <a:gd name="T18" fmla="*/ 13 w 41"/>
                <a:gd name="T19" fmla="*/ 12 h 41"/>
                <a:gd name="T20" fmla="*/ 16 w 41"/>
                <a:gd name="T21" fmla="*/ 10 h 41"/>
                <a:gd name="T22" fmla="*/ 2 w 41"/>
                <a:gd name="T23" fmla="*/ 21 h 41"/>
                <a:gd name="T24" fmla="*/ 0 w 41"/>
                <a:gd name="T25" fmla="*/ 23 h 41"/>
                <a:gd name="T26" fmla="*/ 4 w 41"/>
                <a:gd name="T27" fmla="*/ 30 h 41"/>
                <a:gd name="T28" fmla="*/ 6 w 41"/>
                <a:gd name="T29" fmla="*/ 29 h 41"/>
                <a:gd name="T30" fmla="*/ 7 w 41"/>
                <a:gd name="T31" fmla="*/ 28 h 41"/>
                <a:gd name="T32" fmla="*/ 5 w 41"/>
                <a:gd name="T33" fmla="*/ 24 h 41"/>
                <a:gd name="T34" fmla="*/ 32 w 41"/>
                <a:gd name="T35" fmla="*/ 15 h 41"/>
                <a:gd name="T36" fmla="*/ 36 w 41"/>
                <a:gd name="T37" fmla="*/ 14 h 41"/>
                <a:gd name="T38" fmla="*/ 34 w 41"/>
                <a:gd name="T39" fmla="*/ 10 h 41"/>
                <a:gd name="T40" fmla="*/ 32 w 41"/>
                <a:gd name="T41" fmla="*/ 6 h 41"/>
                <a:gd name="T42" fmla="*/ 25 w 41"/>
                <a:gd name="T43" fmla="*/ 1 h 41"/>
                <a:gd name="T44" fmla="*/ 25 w 41"/>
                <a:gd name="T45" fmla="*/ 2 h 41"/>
                <a:gd name="T46" fmla="*/ 24 w 41"/>
                <a:gd name="T47" fmla="*/ 9 h 41"/>
                <a:gd name="T48" fmla="*/ 19 w 41"/>
                <a:gd name="T49" fmla="*/ 10 h 41"/>
                <a:gd name="T50" fmla="*/ 20 w 41"/>
                <a:gd name="T51" fmla="*/ 6 h 41"/>
                <a:gd name="T52" fmla="*/ 20 w 41"/>
                <a:gd name="T53" fmla="*/ 2 h 41"/>
                <a:gd name="T54" fmla="*/ 20 w 41"/>
                <a:gd name="T55" fmla="*/ 0 h 41"/>
                <a:gd name="T56" fmla="*/ 25 w 41"/>
                <a:gd name="T57" fmla="*/ 1 h 41"/>
                <a:gd name="T58" fmla="*/ 23 w 41"/>
                <a:gd name="T59" fmla="*/ 27 h 41"/>
                <a:gd name="T60" fmla="*/ 22 w 41"/>
                <a:gd name="T61" fmla="*/ 29 h 41"/>
                <a:gd name="T62" fmla="*/ 22 w 41"/>
                <a:gd name="T63" fmla="*/ 30 h 41"/>
                <a:gd name="T64" fmla="*/ 8 w 41"/>
                <a:gd name="T65" fmla="*/ 37 h 41"/>
                <a:gd name="T66" fmla="*/ 7 w 41"/>
                <a:gd name="T67" fmla="*/ 37 h 41"/>
                <a:gd name="T68" fmla="*/ 9 w 41"/>
                <a:gd name="T69" fmla="*/ 40 h 41"/>
                <a:gd name="T70" fmla="*/ 17 w 41"/>
                <a:gd name="T71" fmla="*/ 36 h 41"/>
                <a:gd name="T72" fmla="*/ 24 w 41"/>
                <a:gd name="T73" fmla="*/ 34 h 41"/>
                <a:gd name="T74" fmla="*/ 25 w 41"/>
                <a:gd name="T75" fmla="*/ 36 h 41"/>
                <a:gd name="T76" fmla="*/ 25 w 41"/>
                <a:gd name="T77" fmla="*/ 38 h 41"/>
                <a:gd name="T78" fmla="*/ 23 w 41"/>
                <a:gd name="T79" fmla="*/ 38 h 41"/>
                <a:gd name="T80" fmla="*/ 23 w 41"/>
                <a:gd name="T81" fmla="*/ 39 h 41"/>
                <a:gd name="T82" fmla="*/ 26 w 41"/>
                <a:gd name="T83" fmla="*/ 40 h 41"/>
                <a:gd name="T84" fmla="*/ 29 w 41"/>
                <a:gd name="T85" fmla="*/ 38 h 41"/>
                <a:gd name="T86" fmla="*/ 29 w 41"/>
                <a:gd name="T87" fmla="*/ 35 h 41"/>
                <a:gd name="T88" fmla="*/ 40 w 41"/>
                <a:gd name="T89" fmla="*/ 24 h 41"/>
                <a:gd name="T90" fmla="*/ 41 w 41"/>
                <a:gd name="T91" fmla="*/ 24 h 41"/>
                <a:gd name="T92" fmla="*/ 40 w 41"/>
                <a:gd name="T93" fmla="*/ 21 h 41"/>
                <a:gd name="T94" fmla="*/ 39 w 41"/>
                <a:gd name="T95" fmla="*/ 21 h 41"/>
                <a:gd name="T96" fmla="*/ 26 w 41"/>
                <a:gd name="T97" fmla="*/ 27 h 41"/>
                <a:gd name="T98" fmla="*/ 30 w 41"/>
                <a:gd name="T99" fmla="*/ 18 h 41"/>
                <a:gd name="T100" fmla="*/ 28 w 41"/>
                <a:gd name="T101" fmla="*/ 16 h 41"/>
                <a:gd name="T102" fmla="*/ 27 w 41"/>
                <a:gd name="T103" fmla="*/ 17 h 41"/>
                <a:gd name="T104" fmla="*/ 22 w 41"/>
                <a:gd name="T105" fmla="*/ 20 h 41"/>
                <a:gd name="T106" fmla="*/ 13 w 41"/>
                <a:gd name="T107" fmla="*/ 24 h 41"/>
                <a:gd name="T108" fmla="*/ 9 w 41"/>
                <a:gd name="T109" fmla="*/ 27 h 41"/>
                <a:gd name="T110" fmla="*/ 11 w 41"/>
                <a:gd name="T111" fmla="*/ 30 h 41"/>
                <a:gd name="T112" fmla="*/ 14 w 41"/>
                <a:gd name="T113" fmla="*/ 27 h 41"/>
                <a:gd name="T114" fmla="*/ 25 w 41"/>
                <a:gd name="T11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41">
                  <a:moveTo>
                    <a:pt x="8" y="15"/>
                  </a:moveTo>
                  <a:cubicBezTo>
                    <a:pt x="8" y="15"/>
                    <a:pt x="8" y="16"/>
                    <a:pt x="7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4" y="17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4" y="11"/>
                    <a:pt x="5" y="12"/>
                    <a:pt x="7" y="13"/>
                  </a:cubicBezTo>
                  <a:cubicBezTo>
                    <a:pt x="8" y="14"/>
                    <a:pt x="9" y="15"/>
                    <a:pt x="8" y="15"/>
                  </a:cubicBezTo>
                  <a:close/>
                  <a:moveTo>
                    <a:pt x="16" y="10"/>
                  </a:moveTo>
                  <a:cubicBezTo>
                    <a:pt x="17" y="10"/>
                    <a:pt x="16" y="9"/>
                    <a:pt x="15" y="8"/>
                  </a:cubicBezTo>
                  <a:cubicBezTo>
                    <a:pt x="14" y="7"/>
                    <a:pt x="13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3" y="12"/>
                    <a:pt x="13" y="13"/>
                    <a:pt x="13" y="12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lose/>
                  <a:moveTo>
                    <a:pt x="29" y="8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2" y="27"/>
                    <a:pt x="3" y="29"/>
                    <a:pt x="3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5" y="30"/>
                    <a:pt x="5" y="30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3" y="16"/>
                    <a:pt x="3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3"/>
                    <a:pt x="35" y="12"/>
                    <a:pt x="34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20" y="8"/>
                    <a:pt x="20" y="7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1" y="0"/>
                    <a:pt x="21" y="0"/>
                    <a:pt x="23" y="0"/>
                  </a:cubicBezTo>
                  <a:cubicBezTo>
                    <a:pt x="24" y="0"/>
                    <a:pt x="25" y="0"/>
                    <a:pt x="25" y="1"/>
                  </a:cubicBezTo>
                  <a:close/>
                  <a:moveTo>
                    <a:pt x="25" y="22"/>
                  </a:moveTo>
                  <a:cubicBezTo>
                    <a:pt x="25" y="24"/>
                    <a:pt x="24" y="25"/>
                    <a:pt x="23" y="27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1"/>
                    <a:pt x="18" y="32"/>
                    <a:pt x="15" y="33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3" y="38"/>
                    <a:pt x="15" y="37"/>
                    <a:pt x="17" y="36"/>
                  </a:cubicBezTo>
                  <a:cubicBezTo>
                    <a:pt x="20" y="35"/>
                    <a:pt x="22" y="33"/>
                    <a:pt x="24" y="32"/>
                  </a:cubicBezTo>
                  <a:cubicBezTo>
                    <a:pt x="24" y="33"/>
                    <a:pt x="24" y="33"/>
                    <a:pt x="24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5"/>
                    <a:pt x="25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5" y="41"/>
                    <a:pt x="26" y="41"/>
                    <a:pt x="26" y="40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30" y="38"/>
                    <a:pt x="30" y="37"/>
                    <a:pt x="30" y="36"/>
                  </a:cubicBezTo>
                  <a:cubicBezTo>
                    <a:pt x="30" y="36"/>
                    <a:pt x="30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2"/>
                    <a:pt x="36" y="23"/>
                    <a:pt x="33" y="24"/>
                  </a:cubicBezTo>
                  <a:cubicBezTo>
                    <a:pt x="30" y="26"/>
                    <a:pt x="28" y="27"/>
                    <a:pt x="26" y="27"/>
                  </a:cubicBezTo>
                  <a:cubicBezTo>
                    <a:pt x="27" y="26"/>
                    <a:pt x="28" y="25"/>
                    <a:pt x="28" y="24"/>
                  </a:cubicBezTo>
                  <a:cubicBezTo>
                    <a:pt x="29" y="22"/>
                    <a:pt x="30" y="20"/>
                    <a:pt x="30" y="18"/>
                  </a:cubicBezTo>
                  <a:cubicBezTo>
                    <a:pt x="30" y="18"/>
                    <a:pt x="30" y="17"/>
                    <a:pt x="29" y="17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1" y="20"/>
                    <a:pt x="20" y="21"/>
                    <a:pt x="18" y="22"/>
                  </a:cubicBezTo>
                  <a:cubicBezTo>
                    <a:pt x="17" y="22"/>
                    <a:pt x="15" y="23"/>
                    <a:pt x="13" y="24"/>
                  </a:cubicBezTo>
                  <a:cubicBezTo>
                    <a:pt x="11" y="25"/>
                    <a:pt x="10" y="26"/>
                    <a:pt x="9" y="26"/>
                  </a:cubicBezTo>
                  <a:cubicBezTo>
                    <a:pt x="9" y="26"/>
                    <a:pt x="8" y="26"/>
                    <a:pt x="9" y="2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2" y="29"/>
                    <a:pt x="13" y="28"/>
                    <a:pt x="14" y="27"/>
                  </a:cubicBezTo>
                  <a:cubicBezTo>
                    <a:pt x="16" y="26"/>
                    <a:pt x="18" y="25"/>
                    <a:pt x="20" y="25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líḓe"/>
            <p:cNvSpPr/>
            <p:nvPr/>
          </p:nvSpPr>
          <p:spPr bwMode="auto">
            <a:xfrm>
              <a:off x="3178577" y="2608530"/>
              <a:ext cx="1603290" cy="1083856"/>
            </a:xfrm>
            <a:custGeom>
              <a:avLst/>
              <a:gdLst>
                <a:gd name="T0" fmla="*/ 41 w 497"/>
                <a:gd name="T1" fmla="*/ 282 h 335"/>
                <a:gd name="T2" fmla="*/ 37 w 497"/>
                <a:gd name="T3" fmla="*/ 306 h 335"/>
                <a:gd name="T4" fmla="*/ 50 w 497"/>
                <a:gd name="T5" fmla="*/ 317 h 335"/>
                <a:gd name="T6" fmla="*/ 46 w 497"/>
                <a:gd name="T7" fmla="*/ 300 h 335"/>
                <a:gd name="T8" fmla="*/ 40 w 497"/>
                <a:gd name="T9" fmla="*/ 273 h 335"/>
                <a:gd name="T10" fmla="*/ 2 w 497"/>
                <a:gd name="T11" fmla="*/ 219 h 335"/>
                <a:gd name="T12" fmla="*/ 1 w 497"/>
                <a:gd name="T13" fmla="*/ 241 h 335"/>
                <a:gd name="T14" fmla="*/ 7 w 497"/>
                <a:gd name="T15" fmla="*/ 246 h 335"/>
                <a:gd name="T16" fmla="*/ 41 w 497"/>
                <a:gd name="T17" fmla="*/ 213 h 335"/>
                <a:gd name="T18" fmla="*/ 18 w 497"/>
                <a:gd name="T19" fmla="*/ 177 h 335"/>
                <a:gd name="T20" fmla="*/ 15 w 497"/>
                <a:gd name="T21" fmla="*/ 187 h 335"/>
                <a:gd name="T22" fmla="*/ 46 w 497"/>
                <a:gd name="T23" fmla="*/ 147 h 335"/>
                <a:gd name="T24" fmla="*/ 38 w 497"/>
                <a:gd name="T25" fmla="*/ 162 h 335"/>
                <a:gd name="T26" fmla="*/ 58 w 497"/>
                <a:gd name="T27" fmla="*/ 162 h 335"/>
                <a:gd name="T28" fmla="*/ 63 w 497"/>
                <a:gd name="T29" fmla="*/ 84 h 335"/>
                <a:gd name="T30" fmla="*/ 76 w 497"/>
                <a:gd name="T31" fmla="*/ 114 h 335"/>
                <a:gd name="T32" fmla="*/ 65 w 497"/>
                <a:gd name="T33" fmla="*/ 118 h 335"/>
                <a:gd name="T34" fmla="*/ 63 w 497"/>
                <a:gd name="T35" fmla="*/ 84 h 335"/>
                <a:gd name="T36" fmla="*/ 91 w 497"/>
                <a:gd name="T37" fmla="*/ 65 h 335"/>
                <a:gd name="T38" fmla="*/ 90 w 497"/>
                <a:gd name="T39" fmla="*/ 57 h 335"/>
                <a:gd name="T40" fmla="*/ 107 w 497"/>
                <a:gd name="T41" fmla="*/ 43 h 335"/>
                <a:gd name="T42" fmla="*/ 140 w 497"/>
                <a:gd name="T43" fmla="*/ 68 h 335"/>
                <a:gd name="T44" fmla="*/ 138 w 497"/>
                <a:gd name="T45" fmla="*/ 25 h 335"/>
                <a:gd name="T46" fmla="*/ 164 w 497"/>
                <a:gd name="T47" fmla="*/ 14 h 335"/>
                <a:gd name="T48" fmla="*/ 193 w 497"/>
                <a:gd name="T49" fmla="*/ 45 h 335"/>
                <a:gd name="T50" fmla="*/ 198 w 497"/>
                <a:gd name="T51" fmla="*/ 27 h 335"/>
                <a:gd name="T52" fmla="*/ 195 w 497"/>
                <a:gd name="T53" fmla="*/ 12 h 335"/>
                <a:gd name="T54" fmla="*/ 193 w 497"/>
                <a:gd name="T55" fmla="*/ 45 h 335"/>
                <a:gd name="T56" fmla="*/ 242 w 497"/>
                <a:gd name="T57" fmla="*/ 16 h 335"/>
                <a:gd name="T58" fmla="*/ 244 w 497"/>
                <a:gd name="T59" fmla="*/ 23 h 335"/>
                <a:gd name="T60" fmla="*/ 256 w 497"/>
                <a:gd name="T61" fmla="*/ 29 h 335"/>
                <a:gd name="T62" fmla="*/ 257 w 497"/>
                <a:gd name="T63" fmla="*/ 9 h 335"/>
                <a:gd name="T64" fmla="*/ 236 w 497"/>
                <a:gd name="T65" fmla="*/ 38 h 335"/>
                <a:gd name="T66" fmla="*/ 269 w 497"/>
                <a:gd name="T67" fmla="*/ 12 h 335"/>
                <a:gd name="T68" fmla="*/ 280 w 497"/>
                <a:gd name="T69" fmla="*/ 35 h 335"/>
                <a:gd name="T70" fmla="*/ 297 w 497"/>
                <a:gd name="T71" fmla="*/ 31 h 335"/>
                <a:gd name="T72" fmla="*/ 285 w 497"/>
                <a:gd name="T73" fmla="*/ 8 h 335"/>
                <a:gd name="T74" fmla="*/ 314 w 497"/>
                <a:gd name="T75" fmla="*/ 8 h 335"/>
                <a:gd name="T76" fmla="*/ 330 w 497"/>
                <a:gd name="T77" fmla="*/ 20 h 335"/>
                <a:gd name="T78" fmla="*/ 348 w 497"/>
                <a:gd name="T79" fmla="*/ 27 h 335"/>
                <a:gd name="T80" fmla="*/ 330 w 497"/>
                <a:gd name="T81" fmla="*/ 20 h 335"/>
                <a:gd name="T82" fmla="*/ 379 w 497"/>
                <a:gd name="T83" fmla="*/ 36 h 335"/>
                <a:gd name="T84" fmla="*/ 374 w 497"/>
                <a:gd name="T85" fmla="*/ 64 h 335"/>
                <a:gd name="T86" fmla="*/ 430 w 497"/>
                <a:gd name="T87" fmla="*/ 107 h 335"/>
                <a:gd name="T88" fmla="*/ 427 w 497"/>
                <a:gd name="T89" fmla="*/ 84 h 335"/>
                <a:gd name="T90" fmla="*/ 427 w 497"/>
                <a:gd name="T91" fmla="*/ 84 h 335"/>
                <a:gd name="T92" fmla="*/ 466 w 497"/>
                <a:gd name="T93" fmla="*/ 128 h 335"/>
                <a:gd name="T94" fmla="*/ 453 w 497"/>
                <a:gd name="T95" fmla="*/ 135 h 335"/>
                <a:gd name="T96" fmla="*/ 477 w 497"/>
                <a:gd name="T97" fmla="*/ 187 h 335"/>
                <a:gd name="T98" fmla="*/ 464 w 497"/>
                <a:gd name="T99" fmla="*/ 191 h 335"/>
                <a:gd name="T100" fmla="*/ 479 w 497"/>
                <a:gd name="T101" fmla="*/ 169 h 335"/>
                <a:gd name="T102" fmla="*/ 472 w 497"/>
                <a:gd name="T103" fmla="*/ 207 h 335"/>
                <a:gd name="T104" fmla="*/ 497 w 497"/>
                <a:gd name="T105" fmla="*/ 225 h 335"/>
                <a:gd name="T106" fmla="*/ 493 w 497"/>
                <a:gd name="T107" fmla="*/ 203 h 335"/>
                <a:gd name="T108" fmla="*/ 497 w 497"/>
                <a:gd name="T109" fmla="*/ 249 h 335"/>
                <a:gd name="T110" fmla="*/ 497 w 497"/>
                <a:gd name="T111" fmla="*/ 249 h 335"/>
                <a:gd name="T112" fmla="*/ 463 w 497"/>
                <a:gd name="T113" fmla="*/ 287 h 335"/>
                <a:gd name="T114" fmla="*/ 458 w 497"/>
                <a:gd name="T115" fmla="*/ 260 h 335"/>
                <a:gd name="T116" fmla="*/ 456 w 497"/>
                <a:gd name="T117" fmla="*/ 282 h 335"/>
                <a:gd name="T118" fmla="*/ 451 w 497"/>
                <a:gd name="T119" fmla="*/ 327 h 335"/>
                <a:gd name="T120" fmla="*/ 484 w 497"/>
                <a:gd name="T121" fmla="*/ 326 h 335"/>
                <a:gd name="T122" fmla="*/ 475 w 497"/>
                <a:gd name="T123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7" h="335">
                  <a:moveTo>
                    <a:pt x="11" y="298"/>
                  </a:moveTo>
                  <a:cubicBezTo>
                    <a:pt x="12" y="298"/>
                    <a:pt x="12" y="298"/>
                    <a:pt x="12" y="298"/>
                  </a:cubicBezTo>
                  <a:cubicBezTo>
                    <a:pt x="43" y="290"/>
                    <a:pt x="43" y="290"/>
                    <a:pt x="43" y="290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2" y="324"/>
                    <a:pt x="52" y="324"/>
                    <a:pt x="52" y="324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8" y="325"/>
                    <a:pt x="18" y="325"/>
                    <a:pt x="18" y="325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11" y="298"/>
                    <a:pt x="11" y="298"/>
                    <a:pt x="11" y="298"/>
                  </a:cubicBezTo>
                  <a:close/>
                  <a:moveTo>
                    <a:pt x="2" y="268"/>
                  </a:moveTo>
                  <a:cubicBezTo>
                    <a:pt x="3" y="277"/>
                    <a:pt x="3" y="277"/>
                    <a:pt x="3" y="277"/>
                  </a:cubicBezTo>
                  <a:cubicBezTo>
                    <a:pt x="40" y="273"/>
                    <a:pt x="40" y="273"/>
                    <a:pt x="40" y="273"/>
                  </a:cubicBezTo>
                  <a:cubicBezTo>
                    <a:pt x="40" y="264"/>
                    <a:pt x="40" y="264"/>
                    <a:pt x="40" y="264"/>
                  </a:cubicBezTo>
                  <a:cubicBezTo>
                    <a:pt x="2" y="268"/>
                    <a:pt x="2" y="268"/>
                    <a:pt x="2" y="268"/>
                  </a:cubicBezTo>
                  <a:close/>
                  <a:moveTo>
                    <a:pt x="40" y="221"/>
                  </a:moveTo>
                  <a:cubicBezTo>
                    <a:pt x="2" y="219"/>
                    <a:pt x="2" y="219"/>
                    <a:pt x="2" y="219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39" y="232"/>
                    <a:pt x="39" y="232"/>
                    <a:pt x="39" y="232"/>
                  </a:cubicBezTo>
                  <a:cubicBezTo>
                    <a:pt x="40" y="221"/>
                    <a:pt x="40" y="221"/>
                    <a:pt x="40" y="221"/>
                  </a:cubicBezTo>
                  <a:close/>
                  <a:moveTo>
                    <a:pt x="41" y="213"/>
                  </a:moveTo>
                  <a:cubicBezTo>
                    <a:pt x="48" y="185"/>
                    <a:pt x="48" y="185"/>
                    <a:pt x="48" y="185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5" y="203"/>
                    <a:pt x="5" y="203"/>
                    <a:pt x="5" y="203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41" y="213"/>
                    <a:pt x="41" y="213"/>
                    <a:pt x="41" y="213"/>
                  </a:cubicBezTo>
                  <a:close/>
                  <a:moveTo>
                    <a:pt x="27" y="138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0" y="148"/>
                    <a:pt x="52" y="150"/>
                    <a:pt x="53" y="152"/>
                  </a:cubicBezTo>
                  <a:cubicBezTo>
                    <a:pt x="54" y="154"/>
                    <a:pt x="54" y="156"/>
                    <a:pt x="53" y="159"/>
                  </a:cubicBezTo>
                  <a:cubicBezTo>
                    <a:pt x="52" y="162"/>
                    <a:pt x="50" y="164"/>
                    <a:pt x="48" y="164"/>
                  </a:cubicBezTo>
                  <a:cubicBezTo>
                    <a:pt x="46" y="165"/>
                    <a:pt x="43" y="164"/>
                    <a:pt x="38" y="162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46" y="174"/>
                    <a:pt x="53" y="171"/>
                    <a:pt x="58" y="162"/>
                  </a:cubicBezTo>
                  <a:cubicBezTo>
                    <a:pt x="62" y="152"/>
                    <a:pt x="60" y="145"/>
                    <a:pt x="52" y="14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27" y="138"/>
                    <a:pt x="27" y="138"/>
                    <a:pt x="27" y="138"/>
                  </a:cubicBezTo>
                  <a:close/>
                  <a:moveTo>
                    <a:pt x="63" y="84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2" y="100"/>
                    <a:pt x="84" y="102"/>
                    <a:pt x="85" y="104"/>
                  </a:cubicBezTo>
                  <a:cubicBezTo>
                    <a:pt x="86" y="106"/>
                    <a:pt x="85" y="108"/>
                    <a:pt x="83" y="111"/>
                  </a:cubicBezTo>
                  <a:cubicBezTo>
                    <a:pt x="81" y="113"/>
                    <a:pt x="79" y="114"/>
                    <a:pt x="76" y="114"/>
                  </a:cubicBezTo>
                  <a:cubicBezTo>
                    <a:pt x="74" y="114"/>
                    <a:pt x="72" y="113"/>
                    <a:pt x="68" y="11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3" y="124"/>
                    <a:pt x="80" y="123"/>
                    <a:pt x="87" y="114"/>
                  </a:cubicBezTo>
                  <a:cubicBezTo>
                    <a:pt x="94" y="106"/>
                    <a:pt x="93" y="99"/>
                    <a:pt x="86" y="92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132" y="73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32" y="73"/>
                    <a:pt x="132" y="73"/>
                    <a:pt x="132" y="73"/>
                  </a:cubicBezTo>
                  <a:close/>
                  <a:moveTo>
                    <a:pt x="129" y="31"/>
                  </a:moveTo>
                  <a:cubicBezTo>
                    <a:pt x="121" y="35"/>
                    <a:pt x="121" y="35"/>
                    <a:pt x="121" y="35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65" y="55"/>
                  </a:moveTo>
                  <a:cubicBezTo>
                    <a:pt x="138" y="25"/>
                    <a:pt x="138" y="25"/>
                    <a:pt x="138" y="25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65" y="55"/>
                    <a:pt x="165" y="55"/>
                    <a:pt x="165" y="55"/>
                  </a:cubicBezTo>
                  <a:close/>
                  <a:moveTo>
                    <a:pt x="193" y="45"/>
                  </a:moveTo>
                  <a:cubicBezTo>
                    <a:pt x="219" y="40"/>
                    <a:pt x="219" y="40"/>
                    <a:pt x="219" y="40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12"/>
                    <a:pt x="195" y="12"/>
                    <a:pt x="195" y="12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0" y="3"/>
                    <a:pt x="210" y="3"/>
                    <a:pt x="210" y="3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93" y="45"/>
                    <a:pt x="193" y="45"/>
                    <a:pt x="193" y="45"/>
                  </a:cubicBezTo>
                  <a:close/>
                  <a:moveTo>
                    <a:pt x="235" y="6"/>
                  </a:moveTo>
                  <a:cubicBezTo>
                    <a:pt x="242" y="6"/>
                    <a:pt x="242" y="6"/>
                    <a:pt x="242" y="6"/>
                  </a:cubicBezTo>
                  <a:cubicBezTo>
                    <a:pt x="246" y="6"/>
                    <a:pt x="248" y="7"/>
                    <a:pt x="248" y="11"/>
                  </a:cubicBezTo>
                  <a:cubicBezTo>
                    <a:pt x="248" y="14"/>
                    <a:pt x="246" y="16"/>
                    <a:pt x="242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5" y="6"/>
                    <a:pt x="235" y="6"/>
                    <a:pt x="235" y="6"/>
                  </a:cubicBezTo>
                  <a:close/>
                  <a:moveTo>
                    <a:pt x="236" y="23"/>
                  </a:moveTo>
                  <a:cubicBezTo>
                    <a:pt x="244" y="23"/>
                    <a:pt x="244" y="23"/>
                    <a:pt x="244" y="23"/>
                  </a:cubicBezTo>
                  <a:cubicBezTo>
                    <a:pt x="246" y="23"/>
                    <a:pt x="248" y="24"/>
                    <a:pt x="248" y="27"/>
                  </a:cubicBezTo>
                  <a:cubicBezTo>
                    <a:pt x="248" y="31"/>
                    <a:pt x="249" y="34"/>
                    <a:pt x="249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6"/>
                    <a:pt x="257" y="33"/>
                    <a:pt x="256" y="29"/>
                  </a:cubicBezTo>
                  <a:cubicBezTo>
                    <a:pt x="256" y="28"/>
                    <a:pt x="256" y="28"/>
                    <a:pt x="256" y="27"/>
                  </a:cubicBezTo>
                  <a:cubicBezTo>
                    <a:pt x="256" y="22"/>
                    <a:pt x="253" y="19"/>
                    <a:pt x="249" y="19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54" y="17"/>
                    <a:pt x="257" y="14"/>
                    <a:pt x="257" y="9"/>
                  </a:cubicBezTo>
                  <a:cubicBezTo>
                    <a:pt x="256" y="3"/>
                    <a:pt x="252" y="0"/>
                    <a:pt x="24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8" y="38"/>
                    <a:pt x="228" y="38"/>
                    <a:pt x="228" y="38"/>
                  </a:cubicBezTo>
                  <a:cubicBezTo>
                    <a:pt x="236" y="38"/>
                    <a:pt x="236" y="38"/>
                    <a:pt x="236" y="38"/>
                  </a:cubicBezTo>
                  <a:cubicBezTo>
                    <a:pt x="236" y="23"/>
                    <a:pt x="236" y="23"/>
                    <a:pt x="236" y="23"/>
                  </a:cubicBezTo>
                  <a:close/>
                  <a:moveTo>
                    <a:pt x="298" y="15"/>
                  </a:moveTo>
                  <a:cubicBezTo>
                    <a:pt x="298" y="8"/>
                    <a:pt x="295" y="4"/>
                    <a:pt x="287" y="2"/>
                  </a:cubicBezTo>
                  <a:cubicBezTo>
                    <a:pt x="277" y="1"/>
                    <a:pt x="271" y="4"/>
                    <a:pt x="269" y="12"/>
                  </a:cubicBezTo>
                  <a:cubicBezTo>
                    <a:pt x="268" y="17"/>
                    <a:pt x="272" y="21"/>
                    <a:pt x="280" y="24"/>
                  </a:cubicBezTo>
                  <a:cubicBezTo>
                    <a:pt x="280" y="25"/>
                    <a:pt x="281" y="25"/>
                    <a:pt x="281" y="25"/>
                  </a:cubicBezTo>
                  <a:cubicBezTo>
                    <a:pt x="286" y="27"/>
                    <a:pt x="288" y="29"/>
                    <a:pt x="288" y="31"/>
                  </a:cubicBezTo>
                  <a:cubicBezTo>
                    <a:pt x="287" y="34"/>
                    <a:pt x="284" y="36"/>
                    <a:pt x="280" y="35"/>
                  </a:cubicBezTo>
                  <a:cubicBezTo>
                    <a:pt x="275" y="34"/>
                    <a:pt x="274" y="32"/>
                    <a:pt x="274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5" y="34"/>
                    <a:pt x="269" y="39"/>
                    <a:pt x="279" y="41"/>
                  </a:cubicBezTo>
                  <a:cubicBezTo>
                    <a:pt x="289" y="42"/>
                    <a:pt x="295" y="39"/>
                    <a:pt x="297" y="31"/>
                  </a:cubicBezTo>
                  <a:cubicBezTo>
                    <a:pt x="298" y="26"/>
                    <a:pt x="294" y="21"/>
                    <a:pt x="285" y="18"/>
                  </a:cubicBezTo>
                  <a:cubicBezTo>
                    <a:pt x="285" y="18"/>
                    <a:pt x="284" y="18"/>
                    <a:pt x="284" y="18"/>
                  </a:cubicBezTo>
                  <a:cubicBezTo>
                    <a:pt x="279" y="17"/>
                    <a:pt x="277" y="15"/>
                    <a:pt x="278" y="12"/>
                  </a:cubicBezTo>
                  <a:cubicBezTo>
                    <a:pt x="279" y="9"/>
                    <a:pt x="281" y="7"/>
                    <a:pt x="285" y="8"/>
                  </a:cubicBezTo>
                  <a:cubicBezTo>
                    <a:pt x="289" y="8"/>
                    <a:pt x="290" y="11"/>
                    <a:pt x="290" y="14"/>
                  </a:cubicBezTo>
                  <a:cubicBezTo>
                    <a:pt x="298" y="15"/>
                    <a:pt x="298" y="15"/>
                    <a:pt x="298" y="15"/>
                  </a:cubicBezTo>
                  <a:close/>
                  <a:moveTo>
                    <a:pt x="322" y="11"/>
                  </a:moveTo>
                  <a:cubicBezTo>
                    <a:pt x="314" y="8"/>
                    <a:pt x="314" y="8"/>
                    <a:pt x="314" y="8"/>
                  </a:cubicBezTo>
                  <a:cubicBezTo>
                    <a:pt x="303" y="45"/>
                    <a:pt x="303" y="45"/>
                    <a:pt x="303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11"/>
                    <a:pt x="322" y="11"/>
                    <a:pt x="322" y="11"/>
                  </a:cubicBezTo>
                  <a:close/>
                  <a:moveTo>
                    <a:pt x="330" y="20"/>
                  </a:moveTo>
                  <a:cubicBezTo>
                    <a:pt x="340" y="24"/>
                    <a:pt x="340" y="24"/>
                    <a:pt x="340" y="24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48" y="27"/>
                    <a:pt x="348" y="27"/>
                    <a:pt x="348" y="27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32" y="14"/>
                    <a:pt x="332" y="14"/>
                    <a:pt x="332" y="14"/>
                  </a:cubicBezTo>
                  <a:cubicBezTo>
                    <a:pt x="330" y="20"/>
                    <a:pt x="330" y="20"/>
                    <a:pt x="330" y="20"/>
                  </a:cubicBezTo>
                  <a:close/>
                  <a:moveTo>
                    <a:pt x="361" y="70"/>
                  </a:moveTo>
                  <a:cubicBezTo>
                    <a:pt x="367" y="60"/>
                    <a:pt x="367" y="60"/>
                    <a:pt x="367" y="60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376" y="55"/>
                    <a:pt x="376" y="55"/>
                    <a:pt x="376" y="55"/>
                  </a:cubicBezTo>
                  <a:cubicBezTo>
                    <a:pt x="392" y="45"/>
                    <a:pt x="392" y="45"/>
                    <a:pt x="392" y="45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374" y="64"/>
                    <a:pt x="374" y="64"/>
                    <a:pt x="374" y="64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61" y="70"/>
                    <a:pt x="361" y="70"/>
                    <a:pt x="361" y="70"/>
                  </a:cubicBezTo>
                  <a:close/>
                  <a:moveTo>
                    <a:pt x="403" y="107"/>
                  </a:moveTo>
                  <a:cubicBezTo>
                    <a:pt x="412" y="115"/>
                    <a:pt x="420" y="115"/>
                    <a:pt x="430" y="107"/>
                  </a:cubicBezTo>
                  <a:cubicBezTo>
                    <a:pt x="439" y="97"/>
                    <a:pt x="440" y="88"/>
                    <a:pt x="432" y="80"/>
                  </a:cubicBezTo>
                  <a:cubicBezTo>
                    <a:pt x="423" y="71"/>
                    <a:pt x="414" y="71"/>
                    <a:pt x="405" y="80"/>
                  </a:cubicBezTo>
                  <a:cubicBezTo>
                    <a:pt x="396" y="89"/>
                    <a:pt x="395" y="98"/>
                    <a:pt x="403" y="107"/>
                  </a:cubicBezTo>
                  <a:close/>
                  <a:moveTo>
                    <a:pt x="427" y="84"/>
                  </a:moveTo>
                  <a:cubicBezTo>
                    <a:pt x="432" y="88"/>
                    <a:pt x="431" y="94"/>
                    <a:pt x="424" y="100"/>
                  </a:cubicBezTo>
                  <a:cubicBezTo>
                    <a:pt x="417" y="107"/>
                    <a:pt x="412" y="108"/>
                    <a:pt x="407" y="103"/>
                  </a:cubicBezTo>
                  <a:cubicBezTo>
                    <a:pt x="403" y="98"/>
                    <a:pt x="404" y="93"/>
                    <a:pt x="411" y="86"/>
                  </a:cubicBezTo>
                  <a:cubicBezTo>
                    <a:pt x="417" y="80"/>
                    <a:pt x="423" y="79"/>
                    <a:pt x="427" y="84"/>
                  </a:cubicBezTo>
                  <a:close/>
                  <a:moveTo>
                    <a:pt x="425" y="134"/>
                  </a:moveTo>
                  <a:cubicBezTo>
                    <a:pt x="421" y="127"/>
                    <a:pt x="421" y="127"/>
                    <a:pt x="421" y="127"/>
                  </a:cubicBezTo>
                  <a:cubicBezTo>
                    <a:pt x="453" y="107"/>
                    <a:pt x="453" y="107"/>
                    <a:pt x="453" y="107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1" y="132"/>
                    <a:pt x="461" y="132"/>
                    <a:pt x="461" y="132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444" y="122"/>
                    <a:pt x="444" y="122"/>
                    <a:pt x="444" y="122"/>
                  </a:cubicBezTo>
                  <a:cubicBezTo>
                    <a:pt x="453" y="135"/>
                    <a:pt x="453" y="135"/>
                    <a:pt x="453" y="135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25" y="134"/>
                    <a:pt x="425" y="134"/>
                    <a:pt x="425" y="134"/>
                  </a:cubicBezTo>
                  <a:close/>
                  <a:moveTo>
                    <a:pt x="477" y="187"/>
                  </a:moveTo>
                  <a:cubicBezTo>
                    <a:pt x="485" y="183"/>
                    <a:pt x="487" y="177"/>
                    <a:pt x="484" y="167"/>
                  </a:cubicBezTo>
                  <a:cubicBezTo>
                    <a:pt x="481" y="158"/>
                    <a:pt x="473" y="155"/>
                    <a:pt x="460" y="158"/>
                  </a:cubicBezTo>
                  <a:cubicBezTo>
                    <a:pt x="448" y="162"/>
                    <a:pt x="444" y="169"/>
                    <a:pt x="447" y="179"/>
                  </a:cubicBezTo>
                  <a:cubicBezTo>
                    <a:pt x="450" y="189"/>
                    <a:pt x="456" y="193"/>
                    <a:pt x="464" y="191"/>
                  </a:cubicBezTo>
                  <a:cubicBezTo>
                    <a:pt x="461" y="182"/>
                    <a:pt x="461" y="182"/>
                    <a:pt x="461" y="182"/>
                  </a:cubicBezTo>
                  <a:cubicBezTo>
                    <a:pt x="457" y="184"/>
                    <a:pt x="454" y="182"/>
                    <a:pt x="452" y="178"/>
                  </a:cubicBezTo>
                  <a:cubicBezTo>
                    <a:pt x="451" y="173"/>
                    <a:pt x="455" y="169"/>
                    <a:pt x="463" y="166"/>
                  </a:cubicBezTo>
                  <a:cubicBezTo>
                    <a:pt x="472" y="164"/>
                    <a:pt x="477" y="165"/>
                    <a:pt x="479" y="169"/>
                  </a:cubicBezTo>
                  <a:cubicBezTo>
                    <a:pt x="480" y="174"/>
                    <a:pt x="478" y="177"/>
                    <a:pt x="474" y="178"/>
                  </a:cubicBezTo>
                  <a:cubicBezTo>
                    <a:pt x="477" y="187"/>
                    <a:pt x="477" y="187"/>
                    <a:pt x="477" y="187"/>
                  </a:cubicBezTo>
                  <a:close/>
                  <a:moveTo>
                    <a:pt x="455" y="210"/>
                  </a:moveTo>
                  <a:cubicBezTo>
                    <a:pt x="472" y="207"/>
                    <a:pt x="472" y="207"/>
                    <a:pt x="472" y="207"/>
                  </a:cubicBezTo>
                  <a:cubicBezTo>
                    <a:pt x="474" y="221"/>
                    <a:pt x="474" y="221"/>
                    <a:pt x="474" y="221"/>
                  </a:cubicBezTo>
                  <a:cubicBezTo>
                    <a:pt x="458" y="224"/>
                    <a:pt x="458" y="224"/>
                    <a:pt x="458" y="224"/>
                  </a:cubicBezTo>
                  <a:cubicBezTo>
                    <a:pt x="459" y="232"/>
                    <a:pt x="459" y="232"/>
                    <a:pt x="459" y="232"/>
                  </a:cubicBezTo>
                  <a:cubicBezTo>
                    <a:pt x="497" y="225"/>
                    <a:pt x="497" y="225"/>
                    <a:pt x="497" y="225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78" y="205"/>
                    <a:pt x="478" y="205"/>
                    <a:pt x="478" y="205"/>
                  </a:cubicBezTo>
                  <a:cubicBezTo>
                    <a:pt x="493" y="203"/>
                    <a:pt x="493" y="203"/>
                    <a:pt x="493" y="203"/>
                  </a:cubicBezTo>
                  <a:cubicBezTo>
                    <a:pt x="491" y="195"/>
                    <a:pt x="491" y="195"/>
                    <a:pt x="491" y="195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5" y="210"/>
                    <a:pt x="455" y="210"/>
                    <a:pt x="455" y="210"/>
                  </a:cubicBezTo>
                  <a:close/>
                  <a:moveTo>
                    <a:pt x="497" y="249"/>
                  </a:moveTo>
                  <a:cubicBezTo>
                    <a:pt x="497" y="241"/>
                    <a:pt x="497" y="241"/>
                    <a:pt x="497" y="241"/>
                  </a:cubicBezTo>
                  <a:cubicBezTo>
                    <a:pt x="459" y="242"/>
                    <a:pt x="459" y="242"/>
                    <a:pt x="459" y="242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97" y="249"/>
                    <a:pt x="497" y="249"/>
                    <a:pt x="497" y="249"/>
                  </a:cubicBezTo>
                  <a:close/>
                  <a:moveTo>
                    <a:pt x="454" y="294"/>
                  </a:moveTo>
                  <a:cubicBezTo>
                    <a:pt x="492" y="299"/>
                    <a:pt x="492" y="299"/>
                    <a:pt x="492" y="299"/>
                  </a:cubicBezTo>
                  <a:cubicBezTo>
                    <a:pt x="493" y="291"/>
                    <a:pt x="493" y="291"/>
                    <a:pt x="493" y="291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95" y="277"/>
                    <a:pt x="495" y="277"/>
                    <a:pt x="495" y="277"/>
                  </a:cubicBezTo>
                  <a:cubicBezTo>
                    <a:pt x="496" y="265"/>
                    <a:pt x="496" y="265"/>
                    <a:pt x="496" y="265"/>
                  </a:cubicBezTo>
                  <a:cubicBezTo>
                    <a:pt x="458" y="260"/>
                    <a:pt x="458" y="260"/>
                    <a:pt x="458" y="260"/>
                  </a:cubicBezTo>
                  <a:cubicBezTo>
                    <a:pt x="457" y="267"/>
                    <a:pt x="457" y="267"/>
                    <a:pt x="457" y="267"/>
                  </a:cubicBezTo>
                  <a:cubicBezTo>
                    <a:pt x="489" y="271"/>
                    <a:pt x="489" y="271"/>
                    <a:pt x="489" y="271"/>
                  </a:cubicBezTo>
                  <a:cubicBezTo>
                    <a:pt x="489" y="272"/>
                    <a:pt x="489" y="272"/>
                    <a:pt x="489" y="272"/>
                  </a:cubicBezTo>
                  <a:cubicBezTo>
                    <a:pt x="456" y="282"/>
                    <a:pt x="456" y="282"/>
                    <a:pt x="456" y="282"/>
                  </a:cubicBezTo>
                  <a:cubicBezTo>
                    <a:pt x="454" y="294"/>
                    <a:pt x="454" y="294"/>
                    <a:pt x="454" y="294"/>
                  </a:cubicBezTo>
                  <a:close/>
                  <a:moveTo>
                    <a:pt x="450" y="308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0" y="335"/>
                    <a:pt x="440" y="335"/>
                    <a:pt x="440" y="335"/>
                  </a:cubicBezTo>
                  <a:cubicBezTo>
                    <a:pt x="481" y="335"/>
                    <a:pt x="481" y="335"/>
                    <a:pt x="481" y="335"/>
                  </a:cubicBezTo>
                  <a:cubicBezTo>
                    <a:pt x="484" y="326"/>
                    <a:pt x="484" y="326"/>
                    <a:pt x="484" y="326"/>
                  </a:cubicBezTo>
                  <a:cubicBezTo>
                    <a:pt x="452" y="300"/>
                    <a:pt x="452" y="300"/>
                    <a:pt x="452" y="300"/>
                  </a:cubicBezTo>
                  <a:cubicBezTo>
                    <a:pt x="450" y="308"/>
                    <a:pt x="450" y="308"/>
                    <a:pt x="450" y="308"/>
                  </a:cubicBezTo>
                  <a:close/>
                  <a:moveTo>
                    <a:pt x="462" y="317"/>
                  </a:moveTo>
                  <a:cubicBezTo>
                    <a:pt x="475" y="328"/>
                    <a:pt x="475" y="328"/>
                    <a:pt x="475" y="328"/>
                  </a:cubicBezTo>
                  <a:cubicBezTo>
                    <a:pt x="475" y="328"/>
                    <a:pt x="475" y="328"/>
                    <a:pt x="475" y="328"/>
                  </a:cubicBezTo>
                  <a:cubicBezTo>
                    <a:pt x="458" y="327"/>
                    <a:pt x="458" y="327"/>
                    <a:pt x="458" y="327"/>
                  </a:cubicBezTo>
                  <a:lnTo>
                    <a:pt x="462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ļïḓê"/>
            <p:cNvSpPr/>
            <p:nvPr/>
          </p:nvSpPr>
          <p:spPr bwMode="auto">
            <a:xfrm>
              <a:off x="8400175" y="2903012"/>
              <a:ext cx="400822" cy="396732"/>
            </a:xfrm>
            <a:custGeom>
              <a:avLst/>
              <a:gdLst>
                <a:gd name="T0" fmla="*/ 64 w 124"/>
                <a:gd name="T1" fmla="*/ 67 h 123"/>
                <a:gd name="T2" fmla="*/ 66 w 124"/>
                <a:gd name="T3" fmla="*/ 73 h 123"/>
                <a:gd name="T4" fmla="*/ 48 w 124"/>
                <a:gd name="T5" fmla="*/ 76 h 123"/>
                <a:gd name="T6" fmla="*/ 30 w 124"/>
                <a:gd name="T7" fmla="*/ 63 h 123"/>
                <a:gd name="T8" fmla="*/ 33 w 124"/>
                <a:gd name="T9" fmla="*/ 65 h 123"/>
                <a:gd name="T10" fmla="*/ 26 w 124"/>
                <a:gd name="T11" fmla="*/ 74 h 123"/>
                <a:gd name="T12" fmla="*/ 30 w 124"/>
                <a:gd name="T13" fmla="*/ 63 h 123"/>
                <a:gd name="T14" fmla="*/ 61 w 124"/>
                <a:gd name="T15" fmla="*/ 32 h 123"/>
                <a:gd name="T16" fmla="*/ 65 w 124"/>
                <a:gd name="T17" fmla="*/ 49 h 123"/>
                <a:gd name="T18" fmla="*/ 55 w 124"/>
                <a:gd name="T19" fmla="*/ 31 h 123"/>
                <a:gd name="T20" fmla="*/ 48 w 124"/>
                <a:gd name="T21" fmla="*/ 23 h 123"/>
                <a:gd name="T22" fmla="*/ 42 w 124"/>
                <a:gd name="T23" fmla="*/ 28 h 123"/>
                <a:gd name="T24" fmla="*/ 36 w 124"/>
                <a:gd name="T25" fmla="*/ 43 h 123"/>
                <a:gd name="T26" fmla="*/ 30 w 124"/>
                <a:gd name="T27" fmla="*/ 39 h 123"/>
                <a:gd name="T28" fmla="*/ 21 w 124"/>
                <a:gd name="T29" fmla="*/ 34 h 123"/>
                <a:gd name="T30" fmla="*/ 5 w 124"/>
                <a:gd name="T31" fmla="*/ 52 h 123"/>
                <a:gd name="T32" fmla="*/ 0 w 124"/>
                <a:gd name="T33" fmla="*/ 73 h 123"/>
                <a:gd name="T34" fmla="*/ 2 w 124"/>
                <a:gd name="T35" fmla="*/ 85 h 123"/>
                <a:gd name="T36" fmla="*/ 14 w 124"/>
                <a:gd name="T37" fmla="*/ 89 h 123"/>
                <a:gd name="T38" fmla="*/ 30 w 124"/>
                <a:gd name="T39" fmla="*/ 83 h 123"/>
                <a:gd name="T40" fmla="*/ 36 w 124"/>
                <a:gd name="T41" fmla="*/ 91 h 123"/>
                <a:gd name="T42" fmla="*/ 8 w 124"/>
                <a:gd name="T43" fmla="*/ 115 h 123"/>
                <a:gd name="T44" fmla="*/ 105 w 124"/>
                <a:gd name="T45" fmla="*/ 97 h 123"/>
                <a:gd name="T46" fmla="*/ 91 w 124"/>
                <a:gd name="T47" fmla="*/ 116 h 123"/>
                <a:gd name="T48" fmla="*/ 92 w 124"/>
                <a:gd name="T49" fmla="*/ 120 h 123"/>
                <a:gd name="T50" fmla="*/ 122 w 124"/>
                <a:gd name="T51" fmla="*/ 97 h 123"/>
                <a:gd name="T52" fmla="*/ 107 w 124"/>
                <a:gd name="T53" fmla="*/ 78 h 123"/>
                <a:gd name="T54" fmla="*/ 85 w 124"/>
                <a:gd name="T55" fmla="*/ 79 h 123"/>
                <a:gd name="T56" fmla="*/ 83 w 124"/>
                <a:gd name="T57" fmla="*/ 59 h 123"/>
                <a:gd name="T58" fmla="*/ 77 w 124"/>
                <a:gd name="T59" fmla="*/ 38 h 123"/>
                <a:gd name="T60" fmla="*/ 94 w 124"/>
                <a:gd name="T61" fmla="*/ 16 h 123"/>
                <a:gd name="T62" fmla="*/ 85 w 124"/>
                <a:gd name="T63" fmla="*/ 6 h 123"/>
                <a:gd name="T64" fmla="*/ 81 w 124"/>
                <a:gd name="T65" fmla="*/ 0 h 123"/>
                <a:gd name="T66" fmla="*/ 70 w 124"/>
                <a:gd name="T67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23">
                  <a:moveTo>
                    <a:pt x="48" y="74"/>
                  </a:moveTo>
                  <a:cubicBezTo>
                    <a:pt x="48" y="63"/>
                    <a:pt x="56" y="67"/>
                    <a:pt x="64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4" y="76"/>
                    <a:pt x="58" y="82"/>
                    <a:pt x="53" y="82"/>
                  </a:cubicBezTo>
                  <a:cubicBezTo>
                    <a:pt x="51" y="82"/>
                    <a:pt x="48" y="79"/>
                    <a:pt x="48" y="76"/>
                  </a:cubicBezTo>
                  <a:cubicBezTo>
                    <a:pt x="48" y="74"/>
                    <a:pt x="48" y="74"/>
                    <a:pt x="48" y="74"/>
                  </a:cubicBezTo>
                  <a:close/>
                  <a:moveTo>
                    <a:pt x="30" y="63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8"/>
                    <a:pt x="34" y="76"/>
                    <a:pt x="30" y="76"/>
                  </a:cubicBezTo>
                  <a:cubicBezTo>
                    <a:pt x="29" y="76"/>
                    <a:pt x="29" y="75"/>
                    <a:pt x="26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61" y="29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1" y="37"/>
                    <a:pt x="65" y="41"/>
                    <a:pt x="65" y="45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3"/>
                    <a:pt x="62" y="56"/>
                    <a:pt x="58" y="56"/>
                  </a:cubicBezTo>
                  <a:cubicBezTo>
                    <a:pt x="47" y="56"/>
                    <a:pt x="55" y="37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6"/>
                    <a:pt x="51" y="23"/>
                    <a:pt x="48" y="23"/>
                  </a:cubicBezTo>
                  <a:cubicBezTo>
                    <a:pt x="46" y="23"/>
                    <a:pt x="44" y="24"/>
                    <a:pt x="43" y="25"/>
                  </a:cubicBezTo>
                  <a:cubicBezTo>
                    <a:pt x="42" y="27"/>
                    <a:pt x="42" y="27"/>
                    <a:pt x="42" y="28"/>
                  </a:cubicBezTo>
                  <a:cubicBezTo>
                    <a:pt x="41" y="30"/>
                    <a:pt x="41" y="28"/>
                    <a:pt x="40" y="30"/>
                  </a:cubicBezTo>
                  <a:cubicBezTo>
                    <a:pt x="39" y="31"/>
                    <a:pt x="36" y="42"/>
                    <a:pt x="36" y="43"/>
                  </a:cubicBezTo>
                  <a:cubicBezTo>
                    <a:pt x="36" y="43"/>
                    <a:pt x="35" y="44"/>
                    <a:pt x="34" y="44"/>
                  </a:cubicBezTo>
                  <a:cubicBezTo>
                    <a:pt x="32" y="44"/>
                    <a:pt x="31" y="40"/>
                    <a:pt x="30" y="39"/>
                  </a:cubicBezTo>
                  <a:cubicBezTo>
                    <a:pt x="29" y="37"/>
                    <a:pt x="24" y="34"/>
                    <a:pt x="2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1" y="37"/>
                    <a:pt x="9" y="39"/>
                  </a:cubicBezTo>
                  <a:cubicBezTo>
                    <a:pt x="7" y="43"/>
                    <a:pt x="5" y="48"/>
                    <a:pt x="5" y="52"/>
                  </a:cubicBezTo>
                  <a:cubicBezTo>
                    <a:pt x="2" y="54"/>
                    <a:pt x="2" y="57"/>
                    <a:pt x="2" y="62"/>
                  </a:cubicBezTo>
                  <a:cubicBezTo>
                    <a:pt x="2" y="66"/>
                    <a:pt x="0" y="71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" y="84"/>
                    <a:pt x="2" y="85"/>
                  </a:cubicBezTo>
                  <a:cubicBezTo>
                    <a:pt x="3" y="86"/>
                    <a:pt x="8" y="89"/>
                    <a:pt x="10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1" y="89"/>
                    <a:pt x="24" y="83"/>
                    <a:pt x="28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4" y="83"/>
                    <a:pt x="35" y="86"/>
                    <a:pt x="37" y="87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9" y="97"/>
                    <a:pt x="30" y="97"/>
                    <a:pt x="19" y="101"/>
                  </a:cubicBezTo>
                  <a:cubicBezTo>
                    <a:pt x="9" y="104"/>
                    <a:pt x="8" y="105"/>
                    <a:pt x="8" y="115"/>
                  </a:cubicBezTo>
                  <a:cubicBezTo>
                    <a:pt x="22" y="123"/>
                    <a:pt x="44" y="103"/>
                    <a:pt x="53" y="98"/>
                  </a:cubicBezTo>
                  <a:cubicBezTo>
                    <a:pt x="58" y="96"/>
                    <a:pt x="105" y="85"/>
                    <a:pt x="105" y="9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2"/>
                    <a:pt x="91" y="109"/>
                    <a:pt x="91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9"/>
                    <a:pt x="91" y="119"/>
                    <a:pt x="92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109" y="114"/>
                    <a:pt x="118" y="113"/>
                    <a:pt x="122" y="97"/>
                  </a:cubicBezTo>
                  <a:cubicBezTo>
                    <a:pt x="124" y="89"/>
                    <a:pt x="123" y="84"/>
                    <a:pt x="116" y="81"/>
                  </a:cubicBezTo>
                  <a:cubicBezTo>
                    <a:pt x="111" y="80"/>
                    <a:pt x="114" y="78"/>
                    <a:pt x="107" y="78"/>
                  </a:cubicBezTo>
                  <a:cubicBezTo>
                    <a:pt x="103" y="78"/>
                    <a:pt x="99" y="77"/>
                    <a:pt x="95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79"/>
                    <a:pt x="81" y="77"/>
                    <a:pt x="81" y="77"/>
                  </a:cubicBezTo>
                  <a:cubicBezTo>
                    <a:pt x="81" y="72"/>
                    <a:pt x="79" y="62"/>
                    <a:pt x="83" y="59"/>
                  </a:cubicBezTo>
                  <a:cubicBezTo>
                    <a:pt x="85" y="57"/>
                    <a:pt x="96" y="51"/>
                    <a:pt x="96" y="50"/>
                  </a:cubicBezTo>
                  <a:cubicBezTo>
                    <a:pt x="96" y="37"/>
                    <a:pt x="77" y="51"/>
                    <a:pt x="77" y="38"/>
                  </a:cubicBezTo>
                  <a:cubicBezTo>
                    <a:pt x="77" y="34"/>
                    <a:pt x="82" y="29"/>
                    <a:pt x="84" y="27"/>
                  </a:cubicBezTo>
                  <a:cubicBezTo>
                    <a:pt x="90" y="21"/>
                    <a:pt x="90" y="25"/>
                    <a:pt x="94" y="16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2"/>
                    <a:pt x="84" y="0"/>
                    <a:pt x="81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73" y="11"/>
                    <a:pt x="70" y="15"/>
                  </a:cubicBezTo>
                  <a:cubicBezTo>
                    <a:pt x="67" y="20"/>
                    <a:pt x="61" y="22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lîḍe"/>
            <p:cNvSpPr/>
            <p:nvPr/>
          </p:nvSpPr>
          <p:spPr bwMode="auto">
            <a:xfrm>
              <a:off x="5320386" y="3167500"/>
              <a:ext cx="109067" cy="174508"/>
            </a:xfrm>
            <a:custGeom>
              <a:avLst/>
              <a:gdLst>
                <a:gd name="T0" fmla="*/ 3 w 34"/>
                <a:gd name="T1" fmla="*/ 17 h 54"/>
                <a:gd name="T2" fmla="*/ 1 w 34"/>
                <a:gd name="T3" fmla="*/ 20 h 54"/>
                <a:gd name="T4" fmla="*/ 0 w 34"/>
                <a:gd name="T5" fmla="*/ 29 h 54"/>
                <a:gd name="T6" fmla="*/ 20 w 34"/>
                <a:gd name="T7" fmla="*/ 54 h 54"/>
                <a:gd name="T8" fmla="*/ 34 w 34"/>
                <a:gd name="T9" fmla="*/ 40 h 54"/>
                <a:gd name="T10" fmla="*/ 29 w 34"/>
                <a:gd name="T11" fmla="*/ 15 h 54"/>
                <a:gd name="T12" fmla="*/ 27 w 34"/>
                <a:gd name="T13" fmla="*/ 10 h 54"/>
                <a:gd name="T14" fmla="*/ 24 w 34"/>
                <a:gd name="T15" fmla="*/ 5 h 54"/>
                <a:gd name="T16" fmla="*/ 14 w 34"/>
                <a:gd name="T17" fmla="*/ 0 h 54"/>
                <a:gd name="T18" fmla="*/ 3 w 34"/>
                <a:gd name="T19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3" y="17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5"/>
                    <a:pt x="0" y="26"/>
                    <a:pt x="0" y="29"/>
                  </a:cubicBezTo>
                  <a:cubicBezTo>
                    <a:pt x="0" y="44"/>
                    <a:pt x="6" y="54"/>
                    <a:pt x="20" y="54"/>
                  </a:cubicBezTo>
                  <a:cubicBezTo>
                    <a:pt x="27" y="54"/>
                    <a:pt x="34" y="47"/>
                    <a:pt x="34" y="40"/>
                  </a:cubicBezTo>
                  <a:cubicBezTo>
                    <a:pt x="34" y="34"/>
                    <a:pt x="32" y="20"/>
                    <a:pt x="29" y="15"/>
                  </a:cubicBezTo>
                  <a:cubicBezTo>
                    <a:pt x="28" y="13"/>
                    <a:pt x="28" y="12"/>
                    <a:pt x="27" y="10"/>
                  </a:cubicBezTo>
                  <a:cubicBezTo>
                    <a:pt x="27" y="8"/>
                    <a:pt x="25" y="8"/>
                    <a:pt x="24" y="5"/>
                  </a:cubicBezTo>
                  <a:cubicBezTo>
                    <a:pt x="23" y="3"/>
                    <a:pt x="18" y="0"/>
                    <a:pt x="14" y="0"/>
                  </a:cubicBezTo>
                  <a:cubicBezTo>
                    <a:pt x="6" y="0"/>
                    <a:pt x="3" y="9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ľîḑê"/>
            <p:cNvSpPr/>
            <p:nvPr/>
          </p:nvSpPr>
          <p:spPr bwMode="auto">
            <a:xfrm>
              <a:off x="8310194" y="3254754"/>
              <a:ext cx="77710" cy="145878"/>
            </a:xfrm>
            <a:custGeom>
              <a:avLst/>
              <a:gdLst>
                <a:gd name="T0" fmla="*/ 7 w 24"/>
                <a:gd name="T1" fmla="*/ 17 h 45"/>
                <a:gd name="T2" fmla="*/ 3 w 24"/>
                <a:gd name="T3" fmla="*/ 24 h 45"/>
                <a:gd name="T4" fmla="*/ 0 w 24"/>
                <a:gd name="T5" fmla="*/ 33 h 45"/>
                <a:gd name="T6" fmla="*/ 0 w 24"/>
                <a:gd name="T7" fmla="*/ 38 h 45"/>
                <a:gd name="T8" fmla="*/ 4 w 24"/>
                <a:gd name="T9" fmla="*/ 44 h 45"/>
                <a:gd name="T10" fmla="*/ 5 w 24"/>
                <a:gd name="T11" fmla="*/ 45 h 45"/>
                <a:gd name="T12" fmla="*/ 23 w 24"/>
                <a:gd name="T13" fmla="*/ 31 h 45"/>
                <a:gd name="T14" fmla="*/ 24 w 24"/>
                <a:gd name="T15" fmla="*/ 5 h 45"/>
                <a:gd name="T16" fmla="*/ 21 w 24"/>
                <a:gd name="T17" fmla="*/ 0 h 45"/>
                <a:gd name="T18" fmla="*/ 12 w 24"/>
                <a:gd name="T19" fmla="*/ 6 h 45"/>
                <a:gd name="T20" fmla="*/ 7 w 24"/>
                <a:gd name="T21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5">
                  <a:moveTo>
                    <a:pt x="7" y="17"/>
                  </a:moveTo>
                  <a:cubicBezTo>
                    <a:pt x="2" y="19"/>
                    <a:pt x="5" y="20"/>
                    <a:pt x="3" y="24"/>
                  </a:cubicBezTo>
                  <a:cubicBezTo>
                    <a:pt x="2" y="27"/>
                    <a:pt x="0" y="26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3" y="40"/>
                    <a:pt x="4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8" y="44"/>
                    <a:pt x="19" y="40"/>
                    <a:pt x="23" y="31"/>
                  </a:cubicBezTo>
                  <a:cubicBezTo>
                    <a:pt x="12" y="11"/>
                    <a:pt x="24" y="12"/>
                    <a:pt x="24" y="5"/>
                  </a:cubicBezTo>
                  <a:cubicBezTo>
                    <a:pt x="24" y="2"/>
                    <a:pt x="23" y="2"/>
                    <a:pt x="21" y="0"/>
                  </a:cubicBezTo>
                  <a:cubicBezTo>
                    <a:pt x="16" y="3"/>
                    <a:pt x="14" y="0"/>
                    <a:pt x="12" y="6"/>
                  </a:cubicBezTo>
                  <a:cubicBezTo>
                    <a:pt x="9" y="11"/>
                    <a:pt x="7" y="1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iḋé"/>
            <p:cNvSpPr/>
            <p:nvPr/>
          </p:nvSpPr>
          <p:spPr bwMode="auto">
            <a:xfrm>
              <a:off x="7778491" y="3096606"/>
              <a:ext cx="444449" cy="414456"/>
            </a:xfrm>
            <a:custGeom>
              <a:avLst/>
              <a:gdLst>
                <a:gd name="T0" fmla="*/ 53 w 138"/>
                <a:gd name="T1" fmla="*/ 65 h 128"/>
                <a:gd name="T2" fmla="*/ 61 w 138"/>
                <a:gd name="T3" fmla="*/ 54 h 128"/>
                <a:gd name="T4" fmla="*/ 73 w 138"/>
                <a:gd name="T5" fmla="*/ 48 h 128"/>
                <a:gd name="T6" fmla="*/ 86 w 138"/>
                <a:gd name="T7" fmla="*/ 42 h 128"/>
                <a:gd name="T8" fmla="*/ 93 w 138"/>
                <a:gd name="T9" fmla="*/ 30 h 128"/>
                <a:gd name="T10" fmla="*/ 93 w 138"/>
                <a:gd name="T11" fmla="*/ 29 h 128"/>
                <a:gd name="T12" fmla="*/ 73 w 138"/>
                <a:gd name="T13" fmla="*/ 21 h 128"/>
                <a:gd name="T14" fmla="*/ 68 w 138"/>
                <a:gd name="T15" fmla="*/ 14 h 128"/>
                <a:gd name="T16" fmla="*/ 64 w 138"/>
                <a:gd name="T17" fmla="*/ 8 h 128"/>
                <a:gd name="T18" fmla="*/ 59 w 138"/>
                <a:gd name="T19" fmla="*/ 3 h 128"/>
                <a:gd name="T20" fmla="*/ 52 w 138"/>
                <a:gd name="T21" fmla="*/ 0 h 128"/>
                <a:gd name="T22" fmla="*/ 50 w 138"/>
                <a:gd name="T23" fmla="*/ 0 h 128"/>
                <a:gd name="T24" fmla="*/ 46 w 138"/>
                <a:gd name="T25" fmla="*/ 2 h 128"/>
                <a:gd name="T26" fmla="*/ 41 w 138"/>
                <a:gd name="T27" fmla="*/ 4 h 128"/>
                <a:gd name="T28" fmla="*/ 36 w 138"/>
                <a:gd name="T29" fmla="*/ 13 h 128"/>
                <a:gd name="T30" fmla="*/ 35 w 138"/>
                <a:gd name="T31" fmla="*/ 25 h 128"/>
                <a:gd name="T32" fmla="*/ 32 w 138"/>
                <a:gd name="T33" fmla="*/ 35 h 128"/>
                <a:gd name="T34" fmla="*/ 15 w 138"/>
                <a:gd name="T35" fmla="*/ 40 h 128"/>
                <a:gd name="T36" fmla="*/ 8 w 138"/>
                <a:gd name="T37" fmla="*/ 44 h 128"/>
                <a:gd name="T38" fmla="*/ 5 w 138"/>
                <a:gd name="T39" fmla="*/ 51 h 128"/>
                <a:gd name="T40" fmla="*/ 29 w 138"/>
                <a:gd name="T41" fmla="*/ 69 h 128"/>
                <a:gd name="T42" fmla="*/ 29 w 138"/>
                <a:gd name="T43" fmla="*/ 70 h 128"/>
                <a:gd name="T44" fmla="*/ 16 w 138"/>
                <a:gd name="T45" fmla="*/ 94 h 128"/>
                <a:gd name="T46" fmla="*/ 2 w 138"/>
                <a:gd name="T47" fmla="*/ 110 h 128"/>
                <a:gd name="T48" fmla="*/ 0 w 138"/>
                <a:gd name="T49" fmla="*/ 121 h 128"/>
                <a:gd name="T50" fmla="*/ 3 w 138"/>
                <a:gd name="T51" fmla="*/ 123 h 128"/>
                <a:gd name="T52" fmla="*/ 18 w 138"/>
                <a:gd name="T53" fmla="*/ 116 h 128"/>
                <a:gd name="T54" fmla="*/ 28 w 138"/>
                <a:gd name="T55" fmla="*/ 106 h 128"/>
                <a:gd name="T56" fmla="*/ 46 w 138"/>
                <a:gd name="T57" fmla="*/ 83 h 128"/>
                <a:gd name="T58" fmla="*/ 49 w 138"/>
                <a:gd name="T59" fmla="*/ 83 h 128"/>
                <a:gd name="T60" fmla="*/ 64 w 138"/>
                <a:gd name="T61" fmla="*/ 96 h 128"/>
                <a:gd name="T62" fmla="*/ 74 w 138"/>
                <a:gd name="T63" fmla="*/ 111 h 128"/>
                <a:gd name="T64" fmla="*/ 89 w 138"/>
                <a:gd name="T65" fmla="*/ 123 h 128"/>
                <a:gd name="T66" fmla="*/ 110 w 138"/>
                <a:gd name="T67" fmla="*/ 128 h 128"/>
                <a:gd name="T68" fmla="*/ 138 w 138"/>
                <a:gd name="T69" fmla="*/ 121 h 128"/>
                <a:gd name="T70" fmla="*/ 138 w 138"/>
                <a:gd name="T71" fmla="*/ 120 h 128"/>
                <a:gd name="T72" fmla="*/ 127 w 138"/>
                <a:gd name="T73" fmla="*/ 112 h 128"/>
                <a:gd name="T74" fmla="*/ 126 w 138"/>
                <a:gd name="T75" fmla="*/ 113 h 128"/>
                <a:gd name="T76" fmla="*/ 120 w 138"/>
                <a:gd name="T77" fmla="*/ 110 h 128"/>
                <a:gd name="T78" fmla="*/ 108 w 138"/>
                <a:gd name="T79" fmla="*/ 104 h 128"/>
                <a:gd name="T80" fmla="*/ 97 w 138"/>
                <a:gd name="T81" fmla="*/ 98 h 128"/>
                <a:gd name="T82" fmla="*/ 79 w 138"/>
                <a:gd name="T83" fmla="*/ 83 h 128"/>
                <a:gd name="T84" fmla="*/ 75 w 138"/>
                <a:gd name="T85" fmla="*/ 80 h 128"/>
                <a:gd name="T86" fmla="*/ 75 w 138"/>
                <a:gd name="T87" fmla="*/ 80 h 128"/>
                <a:gd name="T88" fmla="*/ 64 w 138"/>
                <a:gd name="T89" fmla="*/ 72 h 128"/>
                <a:gd name="T90" fmla="*/ 53 w 138"/>
                <a:gd name="T91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128">
                  <a:moveTo>
                    <a:pt x="53" y="65"/>
                  </a:moveTo>
                  <a:cubicBezTo>
                    <a:pt x="57" y="57"/>
                    <a:pt x="53" y="60"/>
                    <a:pt x="61" y="54"/>
                  </a:cubicBezTo>
                  <a:cubicBezTo>
                    <a:pt x="64" y="52"/>
                    <a:pt x="69" y="49"/>
                    <a:pt x="73" y="48"/>
                  </a:cubicBezTo>
                  <a:cubicBezTo>
                    <a:pt x="75" y="47"/>
                    <a:pt x="84" y="43"/>
                    <a:pt x="86" y="42"/>
                  </a:cubicBezTo>
                  <a:cubicBezTo>
                    <a:pt x="88" y="40"/>
                    <a:pt x="93" y="33"/>
                    <a:pt x="93" y="3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2"/>
                    <a:pt x="80" y="21"/>
                    <a:pt x="73" y="21"/>
                  </a:cubicBezTo>
                  <a:cubicBezTo>
                    <a:pt x="71" y="18"/>
                    <a:pt x="70" y="18"/>
                    <a:pt x="68" y="14"/>
                  </a:cubicBezTo>
                  <a:cubicBezTo>
                    <a:pt x="66" y="11"/>
                    <a:pt x="67" y="11"/>
                    <a:pt x="64" y="8"/>
                  </a:cubicBezTo>
                  <a:cubicBezTo>
                    <a:pt x="62" y="6"/>
                    <a:pt x="62" y="4"/>
                    <a:pt x="59" y="3"/>
                  </a:cubicBezTo>
                  <a:cubicBezTo>
                    <a:pt x="57" y="2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1"/>
                    <a:pt x="46" y="2"/>
                  </a:cubicBezTo>
                  <a:cubicBezTo>
                    <a:pt x="44" y="3"/>
                    <a:pt x="42" y="3"/>
                    <a:pt x="41" y="4"/>
                  </a:cubicBezTo>
                  <a:cubicBezTo>
                    <a:pt x="40" y="4"/>
                    <a:pt x="36" y="12"/>
                    <a:pt x="36" y="13"/>
                  </a:cubicBezTo>
                  <a:cubicBezTo>
                    <a:pt x="35" y="16"/>
                    <a:pt x="35" y="21"/>
                    <a:pt x="35" y="25"/>
                  </a:cubicBezTo>
                  <a:cubicBezTo>
                    <a:pt x="35" y="36"/>
                    <a:pt x="33" y="30"/>
                    <a:pt x="32" y="35"/>
                  </a:cubicBezTo>
                  <a:cubicBezTo>
                    <a:pt x="23" y="36"/>
                    <a:pt x="21" y="38"/>
                    <a:pt x="15" y="40"/>
                  </a:cubicBezTo>
                  <a:cubicBezTo>
                    <a:pt x="9" y="41"/>
                    <a:pt x="12" y="41"/>
                    <a:pt x="8" y="44"/>
                  </a:cubicBezTo>
                  <a:cubicBezTo>
                    <a:pt x="5" y="45"/>
                    <a:pt x="5" y="47"/>
                    <a:pt x="5" y="51"/>
                  </a:cubicBezTo>
                  <a:cubicBezTo>
                    <a:pt x="3" y="69"/>
                    <a:pt x="29" y="60"/>
                    <a:pt x="29" y="6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7"/>
                    <a:pt x="17" y="88"/>
                    <a:pt x="16" y="94"/>
                  </a:cubicBezTo>
                  <a:cubicBezTo>
                    <a:pt x="11" y="97"/>
                    <a:pt x="6" y="110"/>
                    <a:pt x="2" y="11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2"/>
                    <a:pt x="1" y="123"/>
                    <a:pt x="3" y="123"/>
                  </a:cubicBezTo>
                  <a:cubicBezTo>
                    <a:pt x="4" y="123"/>
                    <a:pt x="17" y="117"/>
                    <a:pt x="18" y="116"/>
                  </a:cubicBezTo>
                  <a:cubicBezTo>
                    <a:pt x="21" y="114"/>
                    <a:pt x="26" y="109"/>
                    <a:pt x="28" y="106"/>
                  </a:cubicBezTo>
                  <a:cubicBezTo>
                    <a:pt x="31" y="103"/>
                    <a:pt x="43" y="83"/>
                    <a:pt x="46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5" y="83"/>
                    <a:pt x="61" y="92"/>
                    <a:pt x="64" y="96"/>
                  </a:cubicBezTo>
                  <a:cubicBezTo>
                    <a:pt x="66" y="99"/>
                    <a:pt x="71" y="110"/>
                    <a:pt x="74" y="111"/>
                  </a:cubicBezTo>
                  <a:cubicBezTo>
                    <a:pt x="78" y="115"/>
                    <a:pt x="83" y="121"/>
                    <a:pt x="89" y="123"/>
                  </a:cubicBezTo>
                  <a:cubicBezTo>
                    <a:pt x="96" y="126"/>
                    <a:pt x="99" y="128"/>
                    <a:pt x="110" y="128"/>
                  </a:cubicBezTo>
                  <a:cubicBezTo>
                    <a:pt x="118" y="128"/>
                    <a:pt x="133" y="124"/>
                    <a:pt x="138" y="121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0"/>
                    <a:pt x="123" y="110"/>
                    <a:pt x="120" y="110"/>
                  </a:cubicBezTo>
                  <a:cubicBezTo>
                    <a:pt x="115" y="103"/>
                    <a:pt x="112" y="108"/>
                    <a:pt x="108" y="104"/>
                  </a:cubicBezTo>
                  <a:cubicBezTo>
                    <a:pt x="107" y="103"/>
                    <a:pt x="100" y="98"/>
                    <a:pt x="97" y="98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76"/>
                    <a:pt x="68" y="73"/>
                    <a:pt x="64" y="72"/>
                  </a:cubicBezTo>
                  <a:cubicBezTo>
                    <a:pt x="56" y="68"/>
                    <a:pt x="58" y="69"/>
                    <a:pt x="5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ḻïďé"/>
            <p:cNvSpPr/>
            <p:nvPr/>
          </p:nvSpPr>
          <p:spPr bwMode="auto">
            <a:xfrm>
              <a:off x="7306775" y="2999809"/>
              <a:ext cx="316295" cy="546700"/>
            </a:xfrm>
            <a:custGeom>
              <a:avLst/>
              <a:gdLst>
                <a:gd name="T0" fmla="*/ 6 w 98"/>
                <a:gd name="T1" fmla="*/ 157 h 169"/>
                <a:gd name="T2" fmla="*/ 5 w 98"/>
                <a:gd name="T3" fmla="*/ 158 h 169"/>
                <a:gd name="T4" fmla="*/ 21 w 98"/>
                <a:gd name="T5" fmla="*/ 145 h 169"/>
                <a:gd name="T6" fmla="*/ 19 w 98"/>
                <a:gd name="T7" fmla="*/ 147 h 169"/>
                <a:gd name="T8" fmla="*/ 21 w 98"/>
                <a:gd name="T9" fmla="*/ 145 h 169"/>
                <a:gd name="T10" fmla="*/ 41 w 98"/>
                <a:gd name="T11" fmla="*/ 99 h 169"/>
                <a:gd name="T12" fmla="*/ 37 w 98"/>
                <a:gd name="T13" fmla="*/ 104 h 169"/>
                <a:gd name="T14" fmla="*/ 35 w 98"/>
                <a:gd name="T15" fmla="*/ 98 h 169"/>
                <a:gd name="T16" fmla="*/ 2 w 98"/>
                <a:gd name="T17" fmla="*/ 157 h 169"/>
                <a:gd name="T18" fmla="*/ 0 w 98"/>
                <a:gd name="T19" fmla="*/ 167 h 169"/>
                <a:gd name="T20" fmla="*/ 4 w 98"/>
                <a:gd name="T21" fmla="*/ 169 h 169"/>
                <a:gd name="T22" fmla="*/ 51 w 98"/>
                <a:gd name="T23" fmla="*/ 136 h 169"/>
                <a:gd name="T24" fmla="*/ 87 w 98"/>
                <a:gd name="T25" fmla="*/ 163 h 169"/>
                <a:gd name="T26" fmla="*/ 95 w 98"/>
                <a:gd name="T27" fmla="*/ 147 h 169"/>
                <a:gd name="T28" fmla="*/ 72 w 98"/>
                <a:gd name="T29" fmla="*/ 130 h 169"/>
                <a:gd name="T30" fmla="*/ 64 w 98"/>
                <a:gd name="T31" fmla="*/ 113 h 169"/>
                <a:gd name="T32" fmla="*/ 86 w 98"/>
                <a:gd name="T33" fmla="*/ 101 h 169"/>
                <a:gd name="T34" fmla="*/ 92 w 98"/>
                <a:gd name="T35" fmla="*/ 88 h 169"/>
                <a:gd name="T36" fmla="*/ 69 w 98"/>
                <a:gd name="T37" fmla="*/ 96 h 169"/>
                <a:gd name="T38" fmla="*/ 67 w 98"/>
                <a:gd name="T39" fmla="*/ 92 h 169"/>
                <a:gd name="T40" fmla="*/ 68 w 98"/>
                <a:gd name="T41" fmla="*/ 73 h 169"/>
                <a:gd name="T42" fmla="*/ 73 w 98"/>
                <a:gd name="T43" fmla="*/ 56 h 169"/>
                <a:gd name="T44" fmla="*/ 61 w 98"/>
                <a:gd name="T45" fmla="*/ 45 h 169"/>
                <a:gd name="T46" fmla="*/ 94 w 98"/>
                <a:gd name="T47" fmla="*/ 17 h 169"/>
                <a:gd name="T48" fmla="*/ 71 w 98"/>
                <a:gd name="T49" fmla="*/ 18 h 169"/>
                <a:gd name="T50" fmla="*/ 51 w 98"/>
                <a:gd name="T51" fmla="*/ 29 h 169"/>
                <a:gd name="T52" fmla="*/ 49 w 98"/>
                <a:gd name="T53" fmla="*/ 0 h 169"/>
                <a:gd name="T54" fmla="*/ 32 w 98"/>
                <a:gd name="T55" fmla="*/ 18 h 169"/>
                <a:gd name="T56" fmla="*/ 25 w 98"/>
                <a:gd name="T57" fmla="*/ 41 h 169"/>
                <a:gd name="T58" fmla="*/ 31 w 98"/>
                <a:gd name="T59" fmla="*/ 49 h 169"/>
                <a:gd name="T60" fmla="*/ 50 w 98"/>
                <a:gd name="T61" fmla="*/ 44 h 169"/>
                <a:gd name="T62" fmla="*/ 33 w 98"/>
                <a:gd name="T63" fmla="*/ 62 h 169"/>
                <a:gd name="T64" fmla="*/ 32 w 98"/>
                <a:gd name="T65" fmla="*/ 90 h 169"/>
                <a:gd name="T66" fmla="*/ 28 w 98"/>
                <a:gd name="T67" fmla="*/ 95 h 169"/>
                <a:gd name="T68" fmla="*/ 25 w 98"/>
                <a:gd name="T69" fmla="*/ 90 h 169"/>
                <a:gd name="T70" fmla="*/ 14 w 98"/>
                <a:gd name="T71" fmla="*/ 118 h 169"/>
                <a:gd name="T72" fmla="*/ 39 w 98"/>
                <a:gd name="T73" fmla="*/ 119 h 169"/>
                <a:gd name="T74" fmla="*/ 43 w 98"/>
                <a:gd name="T75" fmla="*/ 125 h 169"/>
                <a:gd name="T76" fmla="*/ 26 w 98"/>
                <a:gd name="T77" fmla="*/ 138 h 169"/>
                <a:gd name="T78" fmla="*/ 20 w 98"/>
                <a:gd name="T79" fmla="*/ 136 h 169"/>
                <a:gd name="T80" fmla="*/ 17 w 98"/>
                <a:gd name="T81" fmla="*/ 131 h 169"/>
                <a:gd name="T82" fmla="*/ 13 w 98"/>
                <a:gd name="T83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" h="169">
                  <a:moveTo>
                    <a:pt x="5" y="157"/>
                  </a:moveTo>
                  <a:cubicBezTo>
                    <a:pt x="6" y="157"/>
                    <a:pt x="6" y="157"/>
                    <a:pt x="6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7"/>
                    <a:pt x="5" y="157"/>
                    <a:pt x="5" y="157"/>
                  </a:cubicBezTo>
                  <a:close/>
                  <a:moveTo>
                    <a:pt x="21" y="145"/>
                  </a:moveTo>
                  <a:cubicBezTo>
                    <a:pt x="22" y="147"/>
                    <a:pt x="22" y="147"/>
                    <a:pt x="22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1" y="145"/>
                    <a:pt x="21" y="145"/>
                    <a:pt x="21" y="145"/>
                  </a:cubicBezTo>
                  <a:close/>
                  <a:moveTo>
                    <a:pt x="35" y="98"/>
                  </a:moveTo>
                  <a:cubicBezTo>
                    <a:pt x="38" y="98"/>
                    <a:pt x="41" y="96"/>
                    <a:pt x="41" y="99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4"/>
                    <a:pt x="39" y="103"/>
                    <a:pt x="37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5" y="98"/>
                    <a:pt x="35" y="98"/>
                    <a:pt x="35" y="98"/>
                  </a:cubicBezTo>
                  <a:close/>
                  <a:moveTo>
                    <a:pt x="5" y="157"/>
                  </a:move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0" y="16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2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9" y="169"/>
                    <a:pt x="28" y="158"/>
                    <a:pt x="32" y="156"/>
                  </a:cubicBezTo>
                  <a:cubicBezTo>
                    <a:pt x="41" y="150"/>
                    <a:pt x="46" y="139"/>
                    <a:pt x="51" y="136"/>
                  </a:cubicBezTo>
                  <a:cubicBezTo>
                    <a:pt x="59" y="138"/>
                    <a:pt x="71" y="163"/>
                    <a:pt x="85" y="163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92" y="163"/>
                    <a:pt x="93" y="153"/>
                    <a:pt x="98" y="151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4" y="144"/>
                    <a:pt x="84" y="136"/>
                    <a:pt x="79" y="136"/>
                  </a:cubicBezTo>
                  <a:cubicBezTo>
                    <a:pt x="78" y="132"/>
                    <a:pt x="76" y="133"/>
                    <a:pt x="72" y="130"/>
                  </a:cubicBezTo>
                  <a:cubicBezTo>
                    <a:pt x="66" y="130"/>
                    <a:pt x="61" y="129"/>
                    <a:pt x="59" y="124"/>
                  </a:cubicBezTo>
                  <a:cubicBezTo>
                    <a:pt x="61" y="119"/>
                    <a:pt x="60" y="119"/>
                    <a:pt x="64" y="113"/>
                  </a:cubicBezTo>
                  <a:cubicBezTo>
                    <a:pt x="68" y="107"/>
                    <a:pt x="69" y="109"/>
                    <a:pt x="74" y="106"/>
                  </a:cubicBezTo>
                  <a:cubicBezTo>
                    <a:pt x="78" y="104"/>
                    <a:pt x="81" y="104"/>
                    <a:pt x="86" y="101"/>
                  </a:cubicBezTo>
                  <a:cubicBezTo>
                    <a:pt x="89" y="99"/>
                    <a:pt x="92" y="96"/>
                    <a:pt x="96" y="95"/>
                  </a:cubicBezTo>
                  <a:cubicBezTo>
                    <a:pt x="94" y="92"/>
                    <a:pt x="95" y="89"/>
                    <a:pt x="92" y="88"/>
                  </a:cubicBezTo>
                  <a:cubicBezTo>
                    <a:pt x="89" y="88"/>
                    <a:pt x="85" y="88"/>
                    <a:pt x="82" y="88"/>
                  </a:cubicBezTo>
                  <a:cubicBezTo>
                    <a:pt x="75" y="87"/>
                    <a:pt x="73" y="94"/>
                    <a:pt x="69" y="9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2" y="77"/>
                    <a:pt x="64" y="77"/>
                    <a:pt x="68" y="73"/>
                  </a:cubicBezTo>
                  <a:cubicBezTo>
                    <a:pt x="71" y="70"/>
                    <a:pt x="77" y="66"/>
                    <a:pt x="77" y="61"/>
                  </a:cubicBezTo>
                  <a:cubicBezTo>
                    <a:pt x="77" y="60"/>
                    <a:pt x="74" y="56"/>
                    <a:pt x="73" y="56"/>
                  </a:cubicBezTo>
                  <a:cubicBezTo>
                    <a:pt x="73" y="56"/>
                    <a:pt x="53" y="64"/>
                    <a:pt x="53" y="58"/>
                  </a:cubicBezTo>
                  <a:cubicBezTo>
                    <a:pt x="53" y="55"/>
                    <a:pt x="59" y="48"/>
                    <a:pt x="61" y="45"/>
                  </a:cubicBezTo>
                  <a:cubicBezTo>
                    <a:pt x="63" y="41"/>
                    <a:pt x="68" y="38"/>
                    <a:pt x="72" y="36"/>
                  </a:cubicBezTo>
                  <a:cubicBezTo>
                    <a:pt x="75" y="33"/>
                    <a:pt x="94" y="20"/>
                    <a:pt x="94" y="17"/>
                  </a:cubicBezTo>
                  <a:cubicBezTo>
                    <a:pt x="94" y="12"/>
                    <a:pt x="87" y="13"/>
                    <a:pt x="83" y="14"/>
                  </a:cubicBezTo>
                  <a:cubicBezTo>
                    <a:pt x="75" y="14"/>
                    <a:pt x="76" y="16"/>
                    <a:pt x="71" y="18"/>
                  </a:cubicBezTo>
                  <a:cubicBezTo>
                    <a:pt x="67" y="19"/>
                    <a:pt x="57" y="28"/>
                    <a:pt x="55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4"/>
                    <a:pt x="63" y="17"/>
                    <a:pt x="63" y="9"/>
                  </a:cubicBezTo>
                  <a:cubicBezTo>
                    <a:pt x="63" y="6"/>
                    <a:pt x="54" y="0"/>
                    <a:pt x="4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0" y="0"/>
                    <a:pt x="33" y="10"/>
                    <a:pt x="32" y="18"/>
                  </a:cubicBezTo>
                  <a:cubicBezTo>
                    <a:pt x="29" y="20"/>
                    <a:pt x="25" y="31"/>
                    <a:pt x="25" y="3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4"/>
                    <a:pt x="26" y="49"/>
                    <a:pt x="28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42" y="43"/>
                    <a:pt x="43" y="42"/>
                  </a:cubicBezTo>
                  <a:cubicBezTo>
                    <a:pt x="45" y="42"/>
                    <a:pt x="50" y="40"/>
                    <a:pt x="50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8"/>
                    <a:pt x="35" y="58"/>
                    <a:pt x="33" y="62"/>
                  </a:cubicBezTo>
                  <a:cubicBezTo>
                    <a:pt x="26" y="81"/>
                    <a:pt x="34" y="73"/>
                    <a:pt x="37" y="83"/>
                  </a:cubicBezTo>
                  <a:cubicBezTo>
                    <a:pt x="35" y="86"/>
                    <a:pt x="32" y="88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29" y="92"/>
                    <a:pt x="29" y="92"/>
                    <a:pt x="28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102"/>
                    <a:pt x="14" y="108"/>
                    <a:pt x="14" y="118"/>
                  </a:cubicBezTo>
                  <a:cubicBezTo>
                    <a:pt x="14" y="121"/>
                    <a:pt x="16" y="122"/>
                    <a:pt x="17" y="124"/>
                  </a:cubicBezTo>
                  <a:cubicBezTo>
                    <a:pt x="22" y="122"/>
                    <a:pt x="34" y="119"/>
                    <a:pt x="39" y="119"/>
                  </a:cubicBezTo>
                  <a:cubicBezTo>
                    <a:pt x="40" y="119"/>
                    <a:pt x="43" y="120"/>
                    <a:pt x="44" y="12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0" y="138"/>
                    <a:pt x="28" y="139"/>
                    <a:pt x="26" y="138"/>
                  </a:cubicBezTo>
                  <a:cubicBezTo>
                    <a:pt x="25" y="136"/>
                    <a:pt x="23" y="133"/>
                    <a:pt x="22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9" y="145"/>
                    <a:pt x="5" y="151"/>
                    <a:pt x="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îḓe"/>
            <p:cNvSpPr/>
            <p:nvPr/>
          </p:nvSpPr>
          <p:spPr bwMode="auto">
            <a:xfrm>
              <a:off x="6182018" y="3355641"/>
              <a:ext cx="173144" cy="177234"/>
            </a:xfrm>
            <a:custGeom>
              <a:avLst/>
              <a:gdLst>
                <a:gd name="T0" fmla="*/ 14 w 54"/>
                <a:gd name="T1" fmla="*/ 0 h 55"/>
                <a:gd name="T2" fmla="*/ 2 w 54"/>
                <a:gd name="T3" fmla="*/ 9 h 55"/>
                <a:gd name="T4" fmla="*/ 11 w 54"/>
                <a:gd name="T5" fmla="*/ 20 h 55"/>
                <a:gd name="T6" fmla="*/ 19 w 54"/>
                <a:gd name="T7" fmla="*/ 32 h 55"/>
                <a:gd name="T8" fmla="*/ 22 w 54"/>
                <a:gd name="T9" fmla="*/ 40 h 55"/>
                <a:gd name="T10" fmla="*/ 26 w 54"/>
                <a:gd name="T11" fmla="*/ 47 h 55"/>
                <a:gd name="T12" fmla="*/ 26 w 54"/>
                <a:gd name="T13" fmla="*/ 50 h 55"/>
                <a:gd name="T14" fmla="*/ 30 w 54"/>
                <a:gd name="T15" fmla="*/ 53 h 55"/>
                <a:gd name="T16" fmla="*/ 39 w 54"/>
                <a:gd name="T17" fmla="*/ 55 h 55"/>
                <a:gd name="T18" fmla="*/ 40 w 54"/>
                <a:gd name="T19" fmla="*/ 55 h 55"/>
                <a:gd name="T20" fmla="*/ 48 w 54"/>
                <a:gd name="T21" fmla="*/ 20 h 55"/>
                <a:gd name="T22" fmla="*/ 42 w 54"/>
                <a:gd name="T23" fmla="*/ 13 h 55"/>
                <a:gd name="T24" fmla="*/ 34 w 54"/>
                <a:gd name="T25" fmla="*/ 8 h 55"/>
                <a:gd name="T26" fmla="*/ 26 w 54"/>
                <a:gd name="T27" fmla="*/ 3 h 55"/>
                <a:gd name="T28" fmla="*/ 16 w 54"/>
                <a:gd name="T29" fmla="*/ 0 h 55"/>
                <a:gd name="T30" fmla="*/ 14 w 5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5">
                  <a:moveTo>
                    <a:pt x="14" y="0"/>
                  </a:moveTo>
                  <a:cubicBezTo>
                    <a:pt x="7" y="0"/>
                    <a:pt x="4" y="3"/>
                    <a:pt x="2" y="9"/>
                  </a:cubicBezTo>
                  <a:cubicBezTo>
                    <a:pt x="0" y="21"/>
                    <a:pt x="6" y="15"/>
                    <a:pt x="11" y="20"/>
                  </a:cubicBezTo>
                  <a:cubicBezTo>
                    <a:pt x="15" y="23"/>
                    <a:pt x="18" y="27"/>
                    <a:pt x="19" y="32"/>
                  </a:cubicBezTo>
                  <a:cubicBezTo>
                    <a:pt x="20" y="35"/>
                    <a:pt x="22" y="35"/>
                    <a:pt x="22" y="40"/>
                  </a:cubicBezTo>
                  <a:cubicBezTo>
                    <a:pt x="23" y="44"/>
                    <a:pt x="23" y="45"/>
                    <a:pt x="26" y="4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53" y="55"/>
                    <a:pt x="54" y="25"/>
                    <a:pt x="48" y="20"/>
                  </a:cubicBezTo>
                  <a:cubicBezTo>
                    <a:pt x="46" y="18"/>
                    <a:pt x="45" y="16"/>
                    <a:pt x="42" y="13"/>
                  </a:cubicBezTo>
                  <a:cubicBezTo>
                    <a:pt x="42" y="13"/>
                    <a:pt x="35" y="8"/>
                    <a:pt x="34" y="8"/>
                  </a:cubicBezTo>
                  <a:cubicBezTo>
                    <a:pt x="29" y="4"/>
                    <a:pt x="35" y="6"/>
                    <a:pt x="26" y="3"/>
                  </a:cubicBezTo>
                  <a:cubicBezTo>
                    <a:pt x="23" y="3"/>
                    <a:pt x="21" y="0"/>
                    <a:pt x="16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ṩḻïḍe"/>
            <p:cNvSpPr/>
            <p:nvPr/>
          </p:nvSpPr>
          <p:spPr bwMode="auto">
            <a:xfrm>
              <a:off x="6565117" y="2986176"/>
              <a:ext cx="422636" cy="546700"/>
            </a:xfrm>
            <a:custGeom>
              <a:avLst/>
              <a:gdLst>
                <a:gd name="T0" fmla="*/ 47 w 131"/>
                <a:gd name="T1" fmla="*/ 118 h 169"/>
                <a:gd name="T2" fmla="*/ 59 w 131"/>
                <a:gd name="T3" fmla="*/ 46 h 169"/>
                <a:gd name="T4" fmla="*/ 91 w 131"/>
                <a:gd name="T5" fmla="*/ 15 h 169"/>
                <a:gd name="T6" fmla="*/ 77 w 131"/>
                <a:gd name="T7" fmla="*/ 0 h 169"/>
                <a:gd name="T8" fmla="*/ 60 w 131"/>
                <a:gd name="T9" fmla="*/ 4 h 169"/>
                <a:gd name="T10" fmla="*/ 47 w 131"/>
                <a:gd name="T11" fmla="*/ 8 h 169"/>
                <a:gd name="T12" fmla="*/ 29 w 131"/>
                <a:gd name="T13" fmla="*/ 24 h 169"/>
                <a:gd name="T14" fmla="*/ 48 w 131"/>
                <a:gd name="T15" fmla="*/ 29 h 169"/>
                <a:gd name="T16" fmla="*/ 58 w 131"/>
                <a:gd name="T17" fmla="*/ 28 h 169"/>
                <a:gd name="T18" fmla="*/ 29 w 131"/>
                <a:gd name="T19" fmla="*/ 36 h 169"/>
                <a:gd name="T20" fmla="*/ 7 w 131"/>
                <a:gd name="T21" fmla="*/ 77 h 169"/>
                <a:gd name="T22" fmla="*/ 1 w 131"/>
                <a:gd name="T23" fmla="*/ 150 h 169"/>
                <a:gd name="T24" fmla="*/ 20 w 131"/>
                <a:gd name="T25" fmla="*/ 163 h 169"/>
                <a:gd name="T26" fmla="*/ 47 w 131"/>
                <a:gd name="T27" fmla="*/ 140 h 169"/>
                <a:gd name="T28" fmla="*/ 66 w 131"/>
                <a:gd name="T29" fmla="*/ 109 h 169"/>
                <a:gd name="T30" fmla="*/ 97 w 131"/>
                <a:gd name="T31" fmla="*/ 160 h 169"/>
                <a:gd name="T32" fmla="*/ 117 w 131"/>
                <a:gd name="T33" fmla="*/ 169 h 169"/>
                <a:gd name="T34" fmla="*/ 125 w 131"/>
                <a:gd name="T35" fmla="*/ 150 h 169"/>
                <a:gd name="T36" fmla="*/ 131 w 131"/>
                <a:gd name="T37" fmla="*/ 138 h 169"/>
                <a:gd name="T38" fmla="*/ 118 w 131"/>
                <a:gd name="T39" fmla="*/ 145 h 169"/>
                <a:gd name="T40" fmla="*/ 99 w 131"/>
                <a:gd name="T41" fmla="*/ 130 h 169"/>
                <a:gd name="T42" fmla="*/ 81 w 131"/>
                <a:gd name="T43" fmla="*/ 98 h 169"/>
                <a:gd name="T44" fmla="*/ 88 w 131"/>
                <a:gd name="T45" fmla="*/ 67 h 169"/>
                <a:gd name="T46" fmla="*/ 66 w 131"/>
                <a:gd name="T47" fmla="*/ 57 h 169"/>
                <a:gd name="T48" fmla="*/ 52 w 131"/>
                <a:gd name="T49" fmla="*/ 65 h 169"/>
                <a:gd name="T50" fmla="*/ 55 w 131"/>
                <a:gd name="T51" fmla="*/ 73 h 169"/>
                <a:gd name="T52" fmla="*/ 51 w 131"/>
                <a:gd name="T53" fmla="*/ 84 h 169"/>
                <a:gd name="T54" fmla="*/ 43 w 131"/>
                <a:gd name="T55" fmla="*/ 96 h 169"/>
                <a:gd name="T56" fmla="*/ 53 w 131"/>
                <a:gd name="T57" fmla="*/ 97 h 169"/>
                <a:gd name="T58" fmla="*/ 56 w 131"/>
                <a:gd name="T59" fmla="*/ 101 h 169"/>
                <a:gd name="T60" fmla="*/ 51 w 131"/>
                <a:gd name="T61" fmla="*/ 110 h 169"/>
                <a:gd name="T62" fmla="*/ 31 w 131"/>
                <a:gd name="T63" fmla="*/ 142 h 169"/>
                <a:gd name="T64" fmla="*/ 23 w 131"/>
                <a:gd name="T65" fmla="*/ 119 h 169"/>
                <a:gd name="T66" fmla="*/ 33 w 131"/>
                <a:gd name="T67" fmla="*/ 71 h 169"/>
                <a:gd name="T68" fmla="*/ 43 w 131"/>
                <a:gd name="T69" fmla="*/ 5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169">
                  <a:moveTo>
                    <a:pt x="47" y="118"/>
                  </a:moveTo>
                  <a:cubicBezTo>
                    <a:pt x="47" y="134"/>
                    <a:pt x="47" y="108"/>
                    <a:pt x="47" y="118"/>
                  </a:cubicBezTo>
                  <a:close/>
                  <a:moveTo>
                    <a:pt x="43" y="51"/>
                  </a:moveTo>
                  <a:cubicBezTo>
                    <a:pt x="46" y="49"/>
                    <a:pt x="54" y="47"/>
                    <a:pt x="59" y="46"/>
                  </a:cubicBezTo>
                  <a:cubicBezTo>
                    <a:pt x="64" y="43"/>
                    <a:pt x="66" y="40"/>
                    <a:pt x="70" y="36"/>
                  </a:cubicBezTo>
                  <a:cubicBezTo>
                    <a:pt x="76" y="31"/>
                    <a:pt x="91" y="26"/>
                    <a:pt x="91" y="15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5"/>
                    <a:pt x="83" y="0"/>
                    <a:pt x="7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7" y="0"/>
                    <a:pt x="67" y="3"/>
                    <a:pt x="60" y="4"/>
                  </a:cubicBezTo>
                  <a:cubicBezTo>
                    <a:pt x="56" y="4"/>
                    <a:pt x="57" y="5"/>
                    <a:pt x="54" y="6"/>
                  </a:cubicBezTo>
                  <a:cubicBezTo>
                    <a:pt x="52" y="7"/>
                    <a:pt x="49" y="7"/>
                    <a:pt x="47" y="8"/>
                  </a:cubicBezTo>
                  <a:cubicBezTo>
                    <a:pt x="43" y="9"/>
                    <a:pt x="39" y="12"/>
                    <a:pt x="36" y="14"/>
                  </a:cubicBezTo>
                  <a:cubicBezTo>
                    <a:pt x="33" y="16"/>
                    <a:pt x="29" y="20"/>
                    <a:pt x="29" y="24"/>
                  </a:cubicBezTo>
                  <a:cubicBezTo>
                    <a:pt x="29" y="30"/>
                    <a:pt x="37" y="33"/>
                    <a:pt x="41" y="32"/>
                  </a:cubicBezTo>
                  <a:cubicBezTo>
                    <a:pt x="44" y="32"/>
                    <a:pt x="47" y="31"/>
                    <a:pt x="48" y="29"/>
                  </a:cubicBezTo>
                  <a:cubicBezTo>
                    <a:pt x="52" y="26"/>
                    <a:pt x="51" y="28"/>
                    <a:pt x="55" y="26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7"/>
                    <a:pt x="41" y="39"/>
                    <a:pt x="40" y="46"/>
                  </a:cubicBezTo>
                  <a:cubicBezTo>
                    <a:pt x="37" y="44"/>
                    <a:pt x="34" y="36"/>
                    <a:pt x="29" y="36"/>
                  </a:cubicBezTo>
                  <a:cubicBezTo>
                    <a:pt x="24" y="36"/>
                    <a:pt x="18" y="40"/>
                    <a:pt x="15" y="43"/>
                  </a:cubicBezTo>
                  <a:cubicBezTo>
                    <a:pt x="10" y="50"/>
                    <a:pt x="7" y="65"/>
                    <a:pt x="7" y="77"/>
                  </a:cubicBezTo>
                  <a:cubicBezTo>
                    <a:pt x="1" y="85"/>
                    <a:pt x="0" y="126"/>
                    <a:pt x="0" y="14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13" y="160"/>
                    <a:pt x="15" y="163"/>
                    <a:pt x="20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32" y="163"/>
                    <a:pt x="42" y="148"/>
                    <a:pt x="47" y="140"/>
                  </a:cubicBezTo>
                  <a:cubicBezTo>
                    <a:pt x="54" y="127"/>
                    <a:pt x="58" y="124"/>
                    <a:pt x="62" y="107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16"/>
                    <a:pt x="68" y="123"/>
                    <a:pt x="70" y="129"/>
                  </a:cubicBezTo>
                  <a:cubicBezTo>
                    <a:pt x="73" y="138"/>
                    <a:pt x="89" y="154"/>
                    <a:pt x="97" y="160"/>
                  </a:cubicBezTo>
                  <a:cubicBezTo>
                    <a:pt x="100" y="163"/>
                    <a:pt x="109" y="169"/>
                    <a:pt x="114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0" y="169"/>
                    <a:pt x="122" y="167"/>
                    <a:pt x="123" y="166"/>
                  </a:cubicBezTo>
                  <a:cubicBezTo>
                    <a:pt x="123" y="159"/>
                    <a:pt x="123" y="155"/>
                    <a:pt x="125" y="150"/>
                  </a:cubicBezTo>
                  <a:cubicBezTo>
                    <a:pt x="126" y="148"/>
                    <a:pt x="126" y="147"/>
                    <a:pt x="127" y="144"/>
                  </a:cubicBezTo>
                  <a:cubicBezTo>
                    <a:pt x="129" y="140"/>
                    <a:pt x="131" y="140"/>
                    <a:pt x="131" y="138"/>
                  </a:cubicBezTo>
                  <a:cubicBezTo>
                    <a:pt x="131" y="137"/>
                    <a:pt x="127" y="133"/>
                    <a:pt x="125" y="132"/>
                  </a:cubicBezTo>
                  <a:cubicBezTo>
                    <a:pt x="122" y="134"/>
                    <a:pt x="118" y="140"/>
                    <a:pt x="118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1" y="145"/>
                    <a:pt x="102" y="133"/>
                    <a:pt x="99" y="130"/>
                  </a:cubicBezTo>
                  <a:cubicBezTo>
                    <a:pt x="96" y="127"/>
                    <a:pt x="94" y="123"/>
                    <a:pt x="92" y="120"/>
                  </a:cubicBezTo>
                  <a:cubicBezTo>
                    <a:pt x="89" y="117"/>
                    <a:pt x="81" y="102"/>
                    <a:pt x="81" y="98"/>
                  </a:cubicBezTo>
                  <a:cubicBezTo>
                    <a:pt x="81" y="88"/>
                    <a:pt x="95" y="78"/>
                    <a:pt x="95" y="73"/>
                  </a:cubicBezTo>
                  <a:cubicBezTo>
                    <a:pt x="95" y="70"/>
                    <a:pt x="90" y="67"/>
                    <a:pt x="88" y="67"/>
                  </a:cubicBezTo>
                  <a:cubicBezTo>
                    <a:pt x="87" y="67"/>
                    <a:pt x="78" y="71"/>
                    <a:pt x="76" y="72"/>
                  </a:cubicBezTo>
                  <a:cubicBezTo>
                    <a:pt x="72" y="66"/>
                    <a:pt x="76" y="57"/>
                    <a:pt x="66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58" y="57"/>
                    <a:pt x="52" y="60"/>
                    <a:pt x="52" y="65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2"/>
                    <a:pt x="55" y="70"/>
                    <a:pt x="55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2" y="80"/>
                    <a:pt x="51" y="81"/>
                    <a:pt x="51" y="84"/>
                  </a:cubicBezTo>
                  <a:cubicBezTo>
                    <a:pt x="47" y="85"/>
                    <a:pt x="43" y="90"/>
                    <a:pt x="43" y="95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98"/>
                    <a:pt x="45" y="98"/>
                    <a:pt x="47" y="99"/>
                  </a:cubicBezTo>
                  <a:cubicBezTo>
                    <a:pt x="49" y="98"/>
                    <a:pt x="50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6"/>
                    <a:pt x="54" y="108"/>
                    <a:pt x="51" y="110"/>
                  </a:cubicBezTo>
                  <a:cubicBezTo>
                    <a:pt x="51" y="113"/>
                    <a:pt x="38" y="130"/>
                    <a:pt x="36" y="135"/>
                  </a:cubicBezTo>
                  <a:cubicBezTo>
                    <a:pt x="34" y="137"/>
                    <a:pt x="34" y="142"/>
                    <a:pt x="31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5" y="142"/>
                    <a:pt x="23" y="125"/>
                    <a:pt x="23" y="119"/>
                  </a:cubicBezTo>
                  <a:cubicBezTo>
                    <a:pt x="23" y="110"/>
                    <a:pt x="25" y="100"/>
                    <a:pt x="27" y="93"/>
                  </a:cubicBezTo>
                  <a:cubicBezTo>
                    <a:pt x="28" y="86"/>
                    <a:pt x="30" y="77"/>
                    <a:pt x="33" y="71"/>
                  </a:cubicBezTo>
                  <a:cubicBezTo>
                    <a:pt x="36" y="65"/>
                    <a:pt x="38" y="56"/>
                    <a:pt x="39" y="49"/>
                  </a:cubicBezTo>
                  <a:lnTo>
                    <a:pt x="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lïḑé"/>
            <p:cNvSpPr/>
            <p:nvPr/>
          </p:nvSpPr>
          <p:spPr bwMode="auto">
            <a:xfrm>
              <a:off x="5868450" y="2928915"/>
              <a:ext cx="500346" cy="617594"/>
            </a:xfrm>
            <a:custGeom>
              <a:avLst/>
              <a:gdLst>
                <a:gd name="T0" fmla="*/ 111 w 155"/>
                <a:gd name="T1" fmla="*/ 63 h 191"/>
                <a:gd name="T2" fmla="*/ 107 w 155"/>
                <a:gd name="T3" fmla="*/ 77 h 191"/>
                <a:gd name="T4" fmla="*/ 105 w 155"/>
                <a:gd name="T5" fmla="*/ 71 h 191"/>
                <a:gd name="T6" fmla="*/ 130 w 155"/>
                <a:gd name="T7" fmla="*/ 41 h 191"/>
                <a:gd name="T8" fmla="*/ 106 w 155"/>
                <a:gd name="T9" fmla="*/ 28 h 191"/>
                <a:gd name="T10" fmla="*/ 98 w 155"/>
                <a:gd name="T11" fmla="*/ 3 h 191"/>
                <a:gd name="T12" fmla="*/ 83 w 155"/>
                <a:gd name="T13" fmla="*/ 6 h 191"/>
                <a:gd name="T14" fmla="*/ 86 w 155"/>
                <a:gd name="T15" fmla="*/ 44 h 191"/>
                <a:gd name="T16" fmla="*/ 69 w 155"/>
                <a:gd name="T17" fmla="*/ 58 h 191"/>
                <a:gd name="T18" fmla="*/ 77 w 155"/>
                <a:gd name="T19" fmla="*/ 70 h 191"/>
                <a:gd name="T20" fmla="*/ 87 w 155"/>
                <a:gd name="T21" fmla="*/ 73 h 191"/>
                <a:gd name="T22" fmla="*/ 82 w 155"/>
                <a:gd name="T23" fmla="*/ 105 h 191"/>
                <a:gd name="T24" fmla="*/ 71 w 155"/>
                <a:gd name="T25" fmla="*/ 110 h 191"/>
                <a:gd name="T26" fmla="*/ 66 w 155"/>
                <a:gd name="T27" fmla="*/ 96 h 191"/>
                <a:gd name="T28" fmla="*/ 65 w 155"/>
                <a:gd name="T29" fmla="*/ 63 h 191"/>
                <a:gd name="T30" fmla="*/ 49 w 155"/>
                <a:gd name="T31" fmla="*/ 55 h 191"/>
                <a:gd name="T32" fmla="*/ 44 w 155"/>
                <a:gd name="T33" fmla="*/ 89 h 191"/>
                <a:gd name="T34" fmla="*/ 33 w 155"/>
                <a:gd name="T35" fmla="*/ 118 h 191"/>
                <a:gd name="T36" fmla="*/ 15 w 155"/>
                <a:gd name="T37" fmla="*/ 128 h 191"/>
                <a:gd name="T38" fmla="*/ 0 w 155"/>
                <a:gd name="T39" fmla="*/ 141 h 191"/>
                <a:gd name="T40" fmla="*/ 4 w 155"/>
                <a:gd name="T41" fmla="*/ 149 h 191"/>
                <a:gd name="T42" fmla="*/ 66 w 155"/>
                <a:gd name="T43" fmla="*/ 129 h 191"/>
                <a:gd name="T44" fmla="*/ 72 w 155"/>
                <a:gd name="T45" fmla="*/ 132 h 191"/>
                <a:gd name="T46" fmla="*/ 56 w 155"/>
                <a:gd name="T47" fmla="*/ 151 h 191"/>
                <a:gd name="T48" fmla="*/ 15 w 155"/>
                <a:gd name="T49" fmla="*/ 184 h 191"/>
                <a:gd name="T50" fmla="*/ 13 w 155"/>
                <a:gd name="T51" fmla="*/ 191 h 191"/>
                <a:gd name="T52" fmla="*/ 26 w 155"/>
                <a:gd name="T53" fmla="*/ 187 h 191"/>
                <a:gd name="T54" fmla="*/ 52 w 155"/>
                <a:gd name="T55" fmla="*/ 177 h 191"/>
                <a:gd name="T56" fmla="*/ 140 w 155"/>
                <a:gd name="T57" fmla="*/ 119 h 191"/>
                <a:gd name="T58" fmla="*/ 151 w 155"/>
                <a:gd name="T59" fmla="*/ 103 h 191"/>
                <a:gd name="T60" fmla="*/ 140 w 155"/>
                <a:gd name="T61" fmla="*/ 99 h 191"/>
                <a:gd name="T62" fmla="*/ 107 w 155"/>
                <a:gd name="T63" fmla="*/ 104 h 191"/>
                <a:gd name="T64" fmla="*/ 114 w 155"/>
                <a:gd name="T65" fmla="*/ 90 h 191"/>
                <a:gd name="T66" fmla="*/ 140 w 155"/>
                <a:gd name="T67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191">
                  <a:moveTo>
                    <a:pt x="105" y="71"/>
                  </a:moveTo>
                  <a:cubicBezTo>
                    <a:pt x="105" y="67"/>
                    <a:pt x="108" y="63"/>
                    <a:pt x="111" y="63"/>
                  </a:cubicBezTo>
                  <a:cubicBezTo>
                    <a:pt x="114" y="63"/>
                    <a:pt x="116" y="65"/>
                    <a:pt x="116" y="68"/>
                  </a:cubicBezTo>
                  <a:cubicBezTo>
                    <a:pt x="116" y="73"/>
                    <a:pt x="112" y="77"/>
                    <a:pt x="107" y="77"/>
                  </a:cubicBezTo>
                  <a:cubicBezTo>
                    <a:pt x="106" y="77"/>
                    <a:pt x="105" y="75"/>
                    <a:pt x="105" y="73"/>
                  </a:cubicBezTo>
                  <a:cubicBezTo>
                    <a:pt x="105" y="71"/>
                    <a:pt x="105" y="71"/>
                    <a:pt x="105" y="71"/>
                  </a:cubicBezTo>
                  <a:close/>
                  <a:moveTo>
                    <a:pt x="140" y="55"/>
                  </a:moveTo>
                  <a:cubicBezTo>
                    <a:pt x="140" y="47"/>
                    <a:pt x="133" y="45"/>
                    <a:pt x="130" y="41"/>
                  </a:cubicBezTo>
                  <a:cubicBezTo>
                    <a:pt x="126" y="41"/>
                    <a:pt x="117" y="41"/>
                    <a:pt x="111" y="40"/>
                  </a:cubicBezTo>
                  <a:cubicBezTo>
                    <a:pt x="104" y="40"/>
                    <a:pt x="106" y="34"/>
                    <a:pt x="106" y="28"/>
                  </a:cubicBezTo>
                  <a:cubicBezTo>
                    <a:pt x="106" y="24"/>
                    <a:pt x="107" y="9"/>
                    <a:pt x="106" y="7"/>
                  </a:cubicBezTo>
                  <a:cubicBezTo>
                    <a:pt x="104" y="4"/>
                    <a:pt x="102" y="3"/>
                    <a:pt x="98" y="3"/>
                  </a:cubicBezTo>
                  <a:cubicBezTo>
                    <a:pt x="94" y="2"/>
                    <a:pt x="90" y="0"/>
                    <a:pt x="89" y="0"/>
                  </a:cubicBezTo>
                  <a:cubicBezTo>
                    <a:pt x="88" y="0"/>
                    <a:pt x="84" y="5"/>
                    <a:pt x="83" y="6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7"/>
                    <a:pt x="79" y="48"/>
                    <a:pt x="76" y="50"/>
                  </a:cubicBezTo>
                  <a:cubicBezTo>
                    <a:pt x="74" y="51"/>
                    <a:pt x="69" y="56"/>
                    <a:pt x="69" y="5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73" y="70"/>
                    <a:pt x="77" y="70"/>
                  </a:cubicBezTo>
                  <a:cubicBezTo>
                    <a:pt x="79" y="70"/>
                    <a:pt x="80" y="69"/>
                    <a:pt x="81" y="69"/>
                  </a:cubicBezTo>
                  <a:cubicBezTo>
                    <a:pt x="84" y="69"/>
                    <a:pt x="87" y="70"/>
                    <a:pt x="87" y="73"/>
                  </a:cubicBezTo>
                  <a:cubicBezTo>
                    <a:pt x="87" y="76"/>
                    <a:pt x="86" y="87"/>
                    <a:pt x="85" y="90"/>
                  </a:cubicBezTo>
                  <a:cubicBezTo>
                    <a:pt x="84" y="95"/>
                    <a:pt x="82" y="98"/>
                    <a:pt x="82" y="105"/>
                  </a:cubicBezTo>
                  <a:cubicBezTo>
                    <a:pt x="79" y="107"/>
                    <a:pt x="77" y="110"/>
                    <a:pt x="74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67" y="107"/>
                    <a:pt x="67" y="105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76"/>
                    <a:pt x="68" y="68"/>
                    <a:pt x="65" y="63"/>
                  </a:cubicBezTo>
                  <a:cubicBezTo>
                    <a:pt x="64" y="61"/>
                    <a:pt x="56" y="55"/>
                    <a:pt x="53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5"/>
                    <a:pt x="42" y="58"/>
                    <a:pt x="42" y="61"/>
                  </a:cubicBezTo>
                  <a:cubicBezTo>
                    <a:pt x="42" y="73"/>
                    <a:pt x="42" y="80"/>
                    <a:pt x="44" y="89"/>
                  </a:cubicBezTo>
                  <a:cubicBezTo>
                    <a:pt x="45" y="93"/>
                    <a:pt x="46" y="112"/>
                    <a:pt x="46" y="117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4" y="121"/>
                    <a:pt x="17" y="124"/>
                    <a:pt x="15" y="128"/>
                  </a:cubicBezTo>
                  <a:cubicBezTo>
                    <a:pt x="10" y="128"/>
                    <a:pt x="9" y="129"/>
                    <a:pt x="8" y="132"/>
                  </a:cubicBezTo>
                  <a:cubicBezTo>
                    <a:pt x="3" y="132"/>
                    <a:pt x="0" y="136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7"/>
                    <a:pt x="3" y="145"/>
                    <a:pt x="4" y="149"/>
                  </a:cubicBezTo>
                  <a:cubicBezTo>
                    <a:pt x="8" y="149"/>
                    <a:pt x="9" y="150"/>
                    <a:pt x="12" y="150"/>
                  </a:cubicBezTo>
                  <a:cubicBezTo>
                    <a:pt x="29" y="150"/>
                    <a:pt x="48" y="129"/>
                    <a:pt x="66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70" y="129"/>
                    <a:pt x="71" y="130"/>
                    <a:pt x="72" y="132"/>
                  </a:cubicBezTo>
                  <a:cubicBezTo>
                    <a:pt x="71" y="136"/>
                    <a:pt x="65" y="142"/>
                    <a:pt x="62" y="145"/>
                  </a:cubicBezTo>
                  <a:cubicBezTo>
                    <a:pt x="59" y="148"/>
                    <a:pt x="58" y="148"/>
                    <a:pt x="56" y="151"/>
                  </a:cubicBezTo>
                  <a:cubicBezTo>
                    <a:pt x="49" y="156"/>
                    <a:pt x="20" y="172"/>
                    <a:pt x="18" y="180"/>
                  </a:cubicBezTo>
                  <a:cubicBezTo>
                    <a:pt x="15" y="180"/>
                    <a:pt x="15" y="181"/>
                    <a:pt x="15" y="184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6" y="191"/>
                    <a:pt x="16" y="191"/>
                    <a:pt x="16" y="191"/>
                  </a:cubicBezTo>
                  <a:cubicBezTo>
                    <a:pt x="20" y="191"/>
                    <a:pt x="23" y="189"/>
                    <a:pt x="26" y="187"/>
                  </a:cubicBezTo>
                  <a:cubicBezTo>
                    <a:pt x="28" y="186"/>
                    <a:pt x="33" y="186"/>
                    <a:pt x="36" y="185"/>
                  </a:cubicBezTo>
                  <a:cubicBezTo>
                    <a:pt x="40" y="184"/>
                    <a:pt x="49" y="180"/>
                    <a:pt x="52" y="177"/>
                  </a:cubicBezTo>
                  <a:cubicBezTo>
                    <a:pt x="62" y="169"/>
                    <a:pt x="70" y="163"/>
                    <a:pt x="76" y="152"/>
                  </a:cubicBezTo>
                  <a:cubicBezTo>
                    <a:pt x="102" y="114"/>
                    <a:pt x="81" y="119"/>
                    <a:pt x="140" y="119"/>
                  </a:cubicBezTo>
                  <a:cubicBezTo>
                    <a:pt x="147" y="119"/>
                    <a:pt x="153" y="115"/>
                    <a:pt x="155" y="110"/>
                  </a:cubicBezTo>
                  <a:cubicBezTo>
                    <a:pt x="155" y="106"/>
                    <a:pt x="153" y="104"/>
                    <a:pt x="151" y="103"/>
                  </a:cubicBezTo>
                  <a:cubicBezTo>
                    <a:pt x="148" y="102"/>
                    <a:pt x="145" y="99"/>
                    <a:pt x="143" y="99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33" y="99"/>
                    <a:pt x="124" y="104"/>
                    <a:pt x="114" y="104"/>
                  </a:cubicBezTo>
                  <a:cubicBezTo>
                    <a:pt x="107" y="104"/>
                    <a:pt x="107" y="104"/>
                    <a:pt x="107" y="104"/>
                  </a:cubicBezTo>
                  <a:cubicBezTo>
                    <a:pt x="103" y="104"/>
                    <a:pt x="103" y="102"/>
                    <a:pt x="102" y="99"/>
                  </a:cubicBezTo>
                  <a:cubicBezTo>
                    <a:pt x="105" y="95"/>
                    <a:pt x="110" y="93"/>
                    <a:pt x="114" y="90"/>
                  </a:cubicBezTo>
                  <a:cubicBezTo>
                    <a:pt x="119" y="86"/>
                    <a:pt x="121" y="84"/>
                    <a:pt x="125" y="81"/>
                  </a:cubicBezTo>
                  <a:cubicBezTo>
                    <a:pt x="131" y="77"/>
                    <a:pt x="140" y="64"/>
                    <a:pt x="14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ḻíḋe"/>
            <p:cNvSpPr/>
            <p:nvPr/>
          </p:nvSpPr>
          <p:spPr bwMode="auto">
            <a:xfrm>
              <a:off x="7084550" y="3032529"/>
              <a:ext cx="299935" cy="513980"/>
            </a:xfrm>
            <a:custGeom>
              <a:avLst/>
              <a:gdLst>
                <a:gd name="T0" fmla="*/ 30 w 93"/>
                <a:gd name="T1" fmla="*/ 55 h 159"/>
                <a:gd name="T2" fmla="*/ 52 w 93"/>
                <a:gd name="T3" fmla="*/ 35 h 159"/>
                <a:gd name="T4" fmla="*/ 81 w 93"/>
                <a:gd name="T5" fmla="*/ 21 h 159"/>
                <a:gd name="T6" fmla="*/ 81 w 93"/>
                <a:gd name="T7" fmla="*/ 10 h 159"/>
                <a:gd name="T8" fmla="*/ 59 w 93"/>
                <a:gd name="T9" fmla="*/ 0 h 159"/>
                <a:gd name="T10" fmla="*/ 58 w 93"/>
                <a:gd name="T11" fmla="*/ 0 h 159"/>
                <a:gd name="T12" fmla="*/ 44 w 93"/>
                <a:gd name="T13" fmla="*/ 29 h 159"/>
                <a:gd name="T14" fmla="*/ 39 w 93"/>
                <a:gd name="T15" fmla="*/ 35 h 159"/>
                <a:gd name="T16" fmla="*/ 34 w 93"/>
                <a:gd name="T17" fmla="*/ 41 h 159"/>
                <a:gd name="T18" fmla="*/ 24 w 93"/>
                <a:gd name="T19" fmla="*/ 52 h 159"/>
                <a:gd name="T20" fmla="*/ 20 w 93"/>
                <a:gd name="T21" fmla="*/ 55 h 159"/>
                <a:gd name="T22" fmla="*/ 17 w 93"/>
                <a:gd name="T23" fmla="*/ 58 h 159"/>
                <a:gd name="T24" fmla="*/ 10 w 93"/>
                <a:gd name="T25" fmla="*/ 64 h 159"/>
                <a:gd name="T26" fmla="*/ 4 w 93"/>
                <a:gd name="T27" fmla="*/ 71 h 159"/>
                <a:gd name="T28" fmla="*/ 0 w 93"/>
                <a:gd name="T29" fmla="*/ 79 h 159"/>
                <a:gd name="T30" fmla="*/ 4 w 93"/>
                <a:gd name="T31" fmla="*/ 84 h 159"/>
                <a:gd name="T32" fmla="*/ 13 w 93"/>
                <a:gd name="T33" fmla="*/ 81 h 159"/>
                <a:gd name="T34" fmla="*/ 22 w 93"/>
                <a:gd name="T35" fmla="*/ 79 h 159"/>
                <a:gd name="T36" fmla="*/ 35 w 93"/>
                <a:gd name="T37" fmla="*/ 71 h 159"/>
                <a:gd name="T38" fmla="*/ 37 w 93"/>
                <a:gd name="T39" fmla="*/ 71 h 159"/>
                <a:gd name="T40" fmla="*/ 40 w 93"/>
                <a:gd name="T41" fmla="*/ 73 h 159"/>
                <a:gd name="T42" fmla="*/ 23 w 93"/>
                <a:gd name="T43" fmla="*/ 104 h 159"/>
                <a:gd name="T44" fmla="*/ 20 w 93"/>
                <a:gd name="T45" fmla="*/ 104 h 159"/>
                <a:gd name="T46" fmla="*/ 12 w 93"/>
                <a:gd name="T47" fmla="*/ 119 h 159"/>
                <a:gd name="T48" fmla="*/ 9 w 93"/>
                <a:gd name="T49" fmla="*/ 134 h 159"/>
                <a:gd name="T50" fmla="*/ 29 w 93"/>
                <a:gd name="T51" fmla="*/ 131 h 159"/>
                <a:gd name="T52" fmla="*/ 37 w 93"/>
                <a:gd name="T53" fmla="*/ 112 h 159"/>
                <a:gd name="T54" fmla="*/ 61 w 93"/>
                <a:gd name="T55" fmla="*/ 80 h 159"/>
                <a:gd name="T56" fmla="*/ 64 w 93"/>
                <a:gd name="T57" fmla="*/ 85 h 159"/>
                <a:gd name="T58" fmla="*/ 64 w 93"/>
                <a:gd name="T59" fmla="*/ 86 h 159"/>
                <a:gd name="T60" fmla="*/ 50 w 93"/>
                <a:gd name="T61" fmla="*/ 124 h 159"/>
                <a:gd name="T62" fmla="*/ 36 w 93"/>
                <a:gd name="T63" fmla="*/ 137 h 159"/>
                <a:gd name="T64" fmla="*/ 27 w 93"/>
                <a:gd name="T65" fmla="*/ 154 h 159"/>
                <a:gd name="T66" fmla="*/ 27 w 93"/>
                <a:gd name="T67" fmla="*/ 157 h 159"/>
                <a:gd name="T68" fmla="*/ 29 w 93"/>
                <a:gd name="T69" fmla="*/ 159 h 159"/>
                <a:gd name="T70" fmla="*/ 30 w 93"/>
                <a:gd name="T71" fmla="*/ 159 h 159"/>
                <a:gd name="T72" fmla="*/ 45 w 93"/>
                <a:gd name="T73" fmla="*/ 155 h 159"/>
                <a:gd name="T74" fmla="*/ 53 w 93"/>
                <a:gd name="T75" fmla="*/ 145 h 159"/>
                <a:gd name="T76" fmla="*/ 66 w 93"/>
                <a:gd name="T77" fmla="*/ 122 h 159"/>
                <a:gd name="T78" fmla="*/ 76 w 93"/>
                <a:gd name="T79" fmla="*/ 95 h 159"/>
                <a:gd name="T80" fmla="*/ 78 w 93"/>
                <a:gd name="T81" fmla="*/ 79 h 159"/>
                <a:gd name="T82" fmla="*/ 73 w 93"/>
                <a:gd name="T83" fmla="*/ 66 h 159"/>
                <a:gd name="T84" fmla="*/ 93 w 93"/>
                <a:gd name="T85" fmla="*/ 43 h 159"/>
                <a:gd name="T86" fmla="*/ 78 w 93"/>
                <a:gd name="T87" fmla="*/ 37 h 159"/>
                <a:gd name="T88" fmla="*/ 61 w 93"/>
                <a:gd name="T89" fmla="*/ 43 h 159"/>
                <a:gd name="T90" fmla="*/ 46 w 93"/>
                <a:gd name="T91" fmla="*/ 51 h 159"/>
                <a:gd name="T92" fmla="*/ 34 w 93"/>
                <a:gd name="T93" fmla="*/ 60 h 159"/>
                <a:gd name="T94" fmla="*/ 30 w 93"/>
                <a:gd name="T95" fmla="*/ 59 h 159"/>
                <a:gd name="T96" fmla="*/ 30 w 93"/>
                <a:gd name="T97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3" h="159">
                  <a:moveTo>
                    <a:pt x="30" y="55"/>
                  </a:moveTo>
                  <a:cubicBezTo>
                    <a:pt x="30" y="54"/>
                    <a:pt x="49" y="36"/>
                    <a:pt x="52" y="35"/>
                  </a:cubicBezTo>
                  <a:cubicBezTo>
                    <a:pt x="62" y="30"/>
                    <a:pt x="81" y="32"/>
                    <a:pt x="81" y="2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67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8" y="0"/>
                    <a:pt x="52" y="22"/>
                    <a:pt x="44" y="29"/>
                  </a:cubicBezTo>
                  <a:cubicBezTo>
                    <a:pt x="40" y="32"/>
                    <a:pt x="40" y="29"/>
                    <a:pt x="39" y="35"/>
                  </a:cubicBezTo>
                  <a:cubicBezTo>
                    <a:pt x="38" y="38"/>
                    <a:pt x="37" y="40"/>
                    <a:pt x="34" y="41"/>
                  </a:cubicBezTo>
                  <a:cubicBezTo>
                    <a:pt x="32" y="43"/>
                    <a:pt x="24" y="49"/>
                    <a:pt x="24" y="52"/>
                  </a:cubicBezTo>
                  <a:cubicBezTo>
                    <a:pt x="20" y="52"/>
                    <a:pt x="21" y="53"/>
                    <a:pt x="20" y="55"/>
                  </a:cubicBezTo>
                  <a:cubicBezTo>
                    <a:pt x="19" y="57"/>
                    <a:pt x="19" y="55"/>
                    <a:pt x="17" y="58"/>
                  </a:cubicBezTo>
                  <a:cubicBezTo>
                    <a:pt x="14" y="60"/>
                    <a:pt x="13" y="62"/>
                    <a:pt x="10" y="64"/>
                  </a:cubicBezTo>
                  <a:cubicBezTo>
                    <a:pt x="9" y="65"/>
                    <a:pt x="5" y="70"/>
                    <a:pt x="4" y="71"/>
                  </a:cubicBezTo>
                  <a:cubicBezTo>
                    <a:pt x="3" y="72"/>
                    <a:pt x="0" y="76"/>
                    <a:pt x="0" y="79"/>
                  </a:cubicBezTo>
                  <a:cubicBezTo>
                    <a:pt x="0" y="81"/>
                    <a:pt x="2" y="84"/>
                    <a:pt x="4" y="84"/>
                  </a:cubicBezTo>
                  <a:cubicBezTo>
                    <a:pt x="6" y="84"/>
                    <a:pt x="11" y="81"/>
                    <a:pt x="13" y="81"/>
                  </a:cubicBezTo>
                  <a:cubicBezTo>
                    <a:pt x="16" y="80"/>
                    <a:pt x="19" y="80"/>
                    <a:pt x="22" y="79"/>
                  </a:cubicBezTo>
                  <a:cubicBezTo>
                    <a:pt x="31" y="78"/>
                    <a:pt x="32" y="71"/>
                    <a:pt x="35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1"/>
                    <a:pt x="39" y="72"/>
                    <a:pt x="40" y="73"/>
                  </a:cubicBezTo>
                  <a:cubicBezTo>
                    <a:pt x="39" y="87"/>
                    <a:pt x="24" y="99"/>
                    <a:pt x="2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10"/>
                    <a:pt x="13" y="112"/>
                    <a:pt x="12" y="119"/>
                  </a:cubicBezTo>
                  <a:cubicBezTo>
                    <a:pt x="7" y="120"/>
                    <a:pt x="9" y="130"/>
                    <a:pt x="9" y="134"/>
                  </a:cubicBezTo>
                  <a:cubicBezTo>
                    <a:pt x="14" y="138"/>
                    <a:pt x="27" y="137"/>
                    <a:pt x="29" y="131"/>
                  </a:cubicBezTo>
                  <a:cubicBezTo>
                    <a:pt x="30" y="125"/>
                    <a:pt x="35" y="117"/>
                    <a:pt x="37" y="112"/>
                  </a:cubicBezTo>
                  <a:cubicBezTo>
                    <a:pt x="41" y="107"/>
                    <a:pt x="56" y="80"/>
                    <a:pt x="61" y="80"/>
                  </a:cubicBezTo>
                  <a:cubicBezTo>
                    <a:pt x="62" y="80"/>
                    <a:pt x="64" y="84"/>
                    <a:pt x="64" y="8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104"/>
                    <a:pt x="57" y="113"/>
                    <a:pt x="50" y="124"/>
                  </a:cubicBezTo>
                  <a:cubicBezTo>
                    <a:pt x="47" y="129"/>
                    <a:pt x="41" y="135"/>
                    <a:pt x="36" y="137"/>
                  </a:cubicBezTo>
                  <a:cubicBezTo>
                    <a:pt x="28" y="140"/>
                    <a:pt x="27" y="143"/>
                    <a:pt x="27" y="154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8" y="159"/>
                    <a:pt x="29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59"/>
                    <a:pt x="44" y="155"/>
                    <a:pt x="45" y="155"/>
                  </a:cubicBezTo>
                  <a:cubicBezTo>
                    <a:pt x="48" y="153"/>
                    <a:pt x="51" y="148"/>
                    <a:pt x="53" y="145"/>
                  </a:cubicBezTo>
                  <a:cubicBezTo>
                    <a:pt x="57" y="141"/>
                    <a:pt x="65" y="128"/>
                    <a:pt x="66" y="122"/>
                  </a:cubicBezTo>
                  <a:cubicBezTo>
                    <a:pt x="70" y="113"/>
                    <a:pt x="73" y="106"/>
                    <a:pt x="76" y="95"/>
                  </a:cubicBezTo>
                  <a:cubicBezTo>
                    <a:pt x="77" y="90"/>
                    <a:pt x="77" y="84"/>
                    <a:pt x="78" y="79"/>
                  </a:cubicBezTo>
                  <a:cubicBezTo>
                    <a:pt x="79" y="71"/>
                    <a:pt x="73" y="72"/>
                    <a:pt x="73" y="66"/>
                  </a:cubicBezTo>
                  <a:cubicBezTo>
                    <a:pt x="73" y="63"/>
                    <a:pt x="93" y="47"/>
                    <a:pt x="93" y="43"/>
                  </a:cubicBezTo>
                  <a:cubicBezTo>
                    <a:pt x="93" y="39"/>
                    <a:pt x="83" y="37"/>
                    <a:pt x="78" y="37"/>
                  </a:cubicBezTo>
                  <a:cubicBezTo>
                    <a:pt x="74" y="38"/>
                    <a:pt x="64" y="41"/>
                    <a:pt x="61" y="43"/>
                  </a:cubicBezTo>
                  <a:cubicBezTo>
                    <a:pt x="58" y="44"/>
                    <a:pt x="49" y="48"/>
                    <a:pt x="46" y="51"/>
                  </a:cubicBezTo>
                  <a:cubicBezTo>
                    <a:pt x="44" y="52"/>
                    <a:pt x="35" y="60"/>
                    <a:pt x="34" y="60"/>
                  </a:cubicBezTo>
                  <a:cubicBezTo>
                    <a:pt x="32" y="60"/>
                    <a:pt x="33" y="60"/>
                    <a:pt x="30" y="59"/>
                  </a:cubicBezTo>
                  <a:cubicBezTo>
                    <a:pt x="30" y="57"/>
                    <a:pt x="30" y="58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śḷïḑè"/>
            <p:cNvSpPr/>
            <p:nvPr/>
          </p:nvSpPr>
          <p:spPr bwMode="auto">
            <a:xfrm>
              <a:off x="5440360" y="2960272"/>
              <a:ext cx="3259749" cy="669401"/>
            </a:xfrm>
            <a:custGeom>
              <a:avLst/>
              <a:gdLst>
                <a:gd name="T0" fmla="*/ 66 w 1011"/>
                <a:gd name="T1" fmla="*/ 51 h 207"/>
                <a:gd name="T2" fmla="*/ 70 w 1011"/>
                <a:gd name="T3" fmla="*/ 58 h 207"/>
                <a:gd name="T4" fmla="*/ 52 w 1011"/>
                <a:gd name="T5" fmla="*/ 71 h 207"/>
                <a:gd name="T6" fmla="*/ 25 w 1011"/>
                <a:gd name="T7" fmla="*/ 207 h 207"/>
                <a:gd name="T8" fmla="*/ 42 w 1011"/>
                <a:gd name="T9" fmla="*/ 163 h 207"/>
                <a:gd name="T10" fmla="*/ 63 w 1011"/>
                <a:gd name="T11" fmla="*/ 95 h 207"/>
                <a:gd name="T12" fmla="*/ 86 w 1011"/>
                <a:gd name="T13" fmla="*/ 75 h 207"/>
                <a:gd name="T14" fmla="*/ 100 w 1011"/>
                <a:gd name="T15" fmla="*/ 45 h 207"/>
                <a:gd name="T16" fmla="*/ 72 w 1011"/>
                <a:gd name="T17" fmla="*/ 32 h 207"/>
                <a:gd name="T18" fmla="*/ 56 w 1011"/>
                <a:gd name="T19" fmla="*/ 33 h 207"/>
                <a:gd name="T20" fmla="*/ 50 w 1011"/>
                <a:gd name="T21" fmla="*/ 21 h 207"/>
                <a:gd name="T22" fmla="*/ 33 w 1011"/>
                <a:gd name="T23" fmla="*/ 0 h 207"/>
                <a:gd name="T24" fmla="*/ 20 w 1011"/>
                <a:gd name="T25" fmla="*/ 34 h 207"/>
                <a:gd name="T26" fmla="*/ 0 w 1011"/>
                <a:gd name="T27" fmla="*/ 61 h 207"/>
                <a:gd name="T28" fmla="*/ 22 w 1011"/>
                <a:gd name="T29" fmla="*/ 83 h 207"/>
                <a:gd name="T30" fmla="*/ 5 w 1011"/>
                <a:gd name="T31" fmla="*/ 106 h 207"/>
                <a:gd name="T32" fmla="*/ 14 w 1011"/>
                <a:gd name="T33" fmla="*/ 113 h 207"/>
                <a:gd name="T34" fmla="*/ 19 w 1011"/>
                <a:gd name="T35" fmla="*/ 173 h 207"/>
                <a:gd name="T36" fmla="*/ 18 w 1011"/>
                <a:gd name="T37" fmla="*/ 190 h 207"/>
                <a:gd name="T38" fmla="*/ 968 w 1011"/>
                <a:gd name="T39" fmla="*/ 193 h 207"/>
                <a:gd name="T40" fmla="*/ 984 w 1011"/>
                <a:gd name="T41" fmla="*/ 167 h 207"/>
                <a:gd name="T42" fmla="*/ 1011 w 1011"/>
                <a:gd name="T43" fmla="*/ 134 h 207"/>
                <a:gd name="T44" fmla="*/ 997 w 1011"/>
                <a:gd name="T45" fmla="*/ 128 h 207"/>
                <a:gd name="T46" fmla="*/ 987 w 1011"/>
                <a:gd name="T47" fmla="*/ 129 h 207"/>
                <a:gd name="T48" fmla="*/ 985 w 1011"/>
                <a:gd name="T49" fmla="*/ 99 h 207"/>
                <a:gd name="T50" fmla="*/ 977 w 1011"/>
                <a:gd name="T51" fmla="*/ 91 h 207"/>
                <a:gd name="T52" fmla="*/ 965 w 1011"/>
                <a:gd name="T53" fmla="*/ 94 h 207"/>
                <a:gd name="T54" fmla="*/ 967 w 1011"/>
                <a:gd name="T55" fmla="*/ 114 h 207"/>
                <a:gd name="T56" fmla="*/ 964 w 1011"/>
                <a:gd name="T57" fmla="*/ 128 h 207"/>
                <a:gd name="T58" fmla="*/ 946 w 1011"/>
                <a:gd name="T59" fmla="*/ 133 h 207"/>
                <a:gd name="T60" fmla="*/ 941 w 1011"/>
                <a:gd name="T61" fmla="*/ 129 h 207"/>
                <a:gd name="T62" fmla="*/ 926 w 1011"/>
                <a:gd name="T63" fmla="*/ 132 h 207"/>
                <a:gd name="T64" fmla="*/ 912 w 1011"/>
                <a:gd name="T65" fmla="*/ 151 h 207"/>
                <a:gd name="T66" fmla="*/ 920 w 1011"/>
                <a:gd name="T67" fmla="*/ 165 h 207"/>
                <a:gd name="T68" fmla="*/ 933 w 1011"/>
                <a:gd name="T69" fmla="*/ 164 h 207"/>
                <a:gd name="T70" fmla="*/ 965 w 1011"/>
                <a:gd name="T71" fmla="*/ 154 h 207"/>
                <a:gd name="T72" fmla="*/ 972 w 1011"/>
                <a:gd name="T73" fmla="*/ 159 h 207"/>
                <a:gd name="T74" fmla="*/ 952 w 1011"/>
                <a:gd name="T75" fmla="*/ 171 h 207"/>
                <a:gd name="T76" fmla="*/ 945 w 1011"/>
                <a:gd name="T77" fmla="*/ 1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1" h="207">
                  <a:moveTo>
                    <a:pt x="49" y="64"/>
                  </a:moveTo>
                  <a:cubicBezTo>
                    <a:pt x="49" y="54"/>
                    <a:pt x="57" y="52"/>
                    <a:pt x="66" y="51"/>
                  </a:cubicBezTo>
                  <a:cubicBezTo>
                    <a:pt x="68" y="52"/>
                    <a:pt x="70" y="53"/>
                    <a:pt x="70" y="55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1"/>
                    <a:pt x="57" y="71"/>
                    <a:pt x="54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49" y="71"/>
                    <a:pt x="49" y="67"/>
                    <a:pt x="49" y="64"/>
                  </a:cubicBezTo>
                  <a:close/>
                  <a:moveTo>
                    <a:pt x="25" y="207"/>
                  </a:moveTo>
                  <a:cubicBezTo>
                    <a:pt x="32" y="203"/>
                    <a:pt x="38" y="200"/>
                    <a:pt x="38" y="189"/>
                  </a:cubicBezTo>
                  <a:cubicBezTo>
                    <a:pt x="38" y="180"/>
                    <a:pt x="40" y="172"/>
                    <a:pt x="42" y="163"/>
                  </a:cubicBezTo>
                  <a:cubicBezTo>
                    <a:pt x="44" y="148"/>
                    <a:pt x="42" y="122"/>
                    <a:pt x="45" y="108"/>
                  </a:cubicBezTo>
                  <a:cubicBezTo>
                    <a:pt x="47" y="98"/>
                    <a:pt x="55" y="99"/>
                    <a:pt x="63" y="95"/>
                  </a:cubicBezTo>
                  <a:cubicBezTo>
                    <a:pt x="69" y="92"/>
                    <a:pt x="73" y="86"/>
                    <a:pt x="78" y="82"/>
                  </a:cubicBezTo>
                  <a:cubicBezTo>
                    <a:pt x="81" y="79"/>
                    <a:pt x="84" y="77"/>
                    <a:pt x="86" y="75"/>
                  </a:cubicBezTo>
                  <a:cubicBezTo>
                    <a:pt x="89" y="72"/>
                    <a:pt x="91" y="70"/>
                    <a:pt x="94" y="67"/>
                  </a:cubicBezTo>
                  <a:cubicBezTo>
                    <a:pt x="102" y="59"/>
                    <a:pt x="97" y="51"/>
                    <a:pt x="100" y="45"/>
                  </a:cubicBezTo>
                  <a:cubicBezTo>
                    <a:pt x="97" y="38"/>
                    <a:pt x="95" y="33"/>
                    <a:pt x="85" y="33"/>
                  </a:cubicBezTo>
                  <a:cubicBezTo>
                    <a:pt x="82" y="33"/>
                    <a:pt x="75" y="33"/>
                    <a:pt x="72" y="32"/>
                  </a:cubicBezTo>
                  <a:cubicBezTo>
                    <a:pt x="66" y="31"/>
                    <a:pt x="67" y="33"/>
                    <a:pt x="62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0" y="30"/>
                    <a:pt x="50" y="28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8"/>
                    <a:pt x="51" y="13"/>
                    <a:pt x="52" y="10"/>
                  </a:cubicBezTo>
                  <a:cubicBezTo>
                    <a:pt x="47" y="3"/>
                    <a:pt x="46" y="0"/>
                    <a:pt x="33" y="0"/>
                  </a:cubicBezTo>
                  <a:cubicBezTo>
                    <a:pt x="27" y="0"/>
                    <a:pt x="24" y="8"/>
                    <a:pt x="23" y="14"/>
                  </a:cubicBezTo>
                  <a:cubicBezTo>
                    <a:pt x="22" y="23"/>
                    <a:pt x="24" y="27"/>
                    <a:pt x="20" y="34"/>
                  </a:cubicBezTo>
                  <a:cubicBezTo>
                    <a:pt x="15" y="41"/>
                    <a:pt x="15" y="41"/>
                    <a:pt x="8" y="45"/>
                  </a:cubicBezTo>
                  <a:cubicBezTo>
                    <a:pt x="4" y="48"/>
                    <a:pt x="0" y="55"/>
                    <a:pt x="0" y="61"/>
                  </a:cubicBezTo>
                  <a:cubicBezTo>
                    <a:pt x="0" y="72"/>
                    <a:pt x="3" y="70"/>
                    <a:pt x="12" y="72"/>
                  </a:cubicBezTo>
                  <a:cubicBezTo>
                    <a:pt x="17" y="73"/>
                    <a:pt x="22" y="77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92"/>
                    <a:pt x="5" y="93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14"/>
                    <a:pt x="8" y="113"/>
                    <a:pt x="14" y="113"/>
                  </a:cubicBezTo>
                  <a:cubicBezTo>
                    <a:pt x="22" y="113"/>
                    <a:pt x="19" y="133"/>
                    <a:pt x="19" y="141"/>
                  </a:cubicBezTo>
                  <a:cubicBezTo>
                    <a:pt x="19" y="152"/>
                    <a:pt x="19" y="164"/>
                    <a:pt x="19" y="173"/>
                  </a:cubicBezTo>
                  <a:cubicBezTo>
                    <a:pt x="19" y="178"/>
                    <a:pt x="17" y="182"/>
                    <a:pt x="17" y="185"/>
                  </a:cubicBezTo>
                  <a:cubicBezTo>
                    <a:pt x="17" y="185"/>
                    <a:pt x="18" y="186"/>
                    <a:pt x="18" y="190"/>
                  </a:cubicBezTo>
                  <a:cubicBezTo>
                    <a:pt x="15" y="192"/>
                    <a:pt x="19" y="204"/>
                    <a:pt x="25" y="207"/>
                  </a:cubicBezTo>
                  <a:close/>
                  <a:moveTo>
                    <a:pt x="968" y="193"/>
                  </a:moveTo>
                  <a:cubicBezTo>
                    <a:pt x="973" y="191"/>
                    <a:pt x="975" y="187"/>
                    <a:pt x="979" y="183"/>
                  </a:cubicBezTo>
                  <a:cubicBezTo>
                    <a:pt x="981" y="179"/>
                    <a:pt x="984" y="172"/>
                    <a:pt x="984" y="167"/>
                  </a:cubicBezTo>
                  <a:cubicBezTo>
                    <a:pt x="984" y="155"/>
                    <a:pt x="982" y="155"/>
                    <a:pt x="989" y="150"/>
                  </a:cubicBezTo>
                  <a:cubicBezTo>
                    <a:pt x="1003" y="150"/>
                    <a:pt x="1011" y="148"/>
                    <a:pt x="1011" y="134"/>
                  </a:cubicBezTo>
                  <a:cubicBezTo>
                    <a:pt x="1011" y="132"/>
                    <a:pt x="1011" y="131"/>
                    <a:pt x="1010" y="130"/>
                  </a:cubicBezTo>
                  <a:cubicBezTo>
                    <a:pt x="997" y="128"/>
                    <a:pt x="997" y="128"/>
                    <a:pt x="997" y="128"/>
                  </a:cubicBezTo>
                  <a:cubicBezTo>
                    <a:pt x="995" y="128"/>
                    <a:pt x="995" y="129"/>
                    <a:pt x="994" y="129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3" y="129"/>
                    <a:pt x="977" y="126"/>
                    <a:pt x="977" y="122"/>
                  </a:cubicBezTo>
                  <a:cubicBezTo>
                    <a:pt x="977" y="119"/>
                    <a:pt x="985" y="112"/>
                    <a:pt x="985" y="99"/>
                  </a:cubicBezTo>
                  <a:cubicBezTo>
                    <a:pt x="985" y="95"/>
                    <a:pt x="985" y="95"/>
                    <a:pt x="985" y="95"/>
                  </a:cubicBezTo>
                  <a:cubicBezTo>
                    <a:pt x="985" y="93"/>
                    <a:pt x="979" y="91"/>
                    <a:pt x="977" y="91"/>
                  </a:cubicBezTo>
                  <a:cubicBezTo>
                    <a:pt x="975" y="91"/>
                    <a:pt x="975" y="91"/>
                    <a:pt x="975" y="91"/>
                  </a:cubicBezTo>
                  <a:cubicBezTo>
                    <a:pt x="975" y="91"/>
                    <a:pt x="965" y="93"/>
                    <a:pt x="965" y="94"/>
                  </a:cubicBezTo>
                  <a:cubicBezTo>
                    <a:pt x="962" y="95"/>
                    <a:pt x="960" y="96"/>
                    <a:pt x="959" y="100"/>
                  </a:cubicBezTo>
                  <a:cubicBezTo>
                    <a:pt x="957" y="111"/>
                    <a:pt x="967" y="106"/>
                    <a:pt x="967" y="11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67" y="124"/>
                    <a:pt x="965" y="126"/>
                    <a:pt x="964" y="128"/>
                  </a:cubicBezTo>
                  <a:cubicBezTo>
                    <a:pt x="963" y="130"/>
                    <a:pt x="961" y="130"/>
                    <a:pt x="958" y="130"/>
                  </a:cubicBezTo>
                  <a:cubicBezTo>
                    <a:pt x="950" y="130"/>
                    <a:pt x="951" y="130"/>
                    <a:pt x="946" y="133"/>
                  </a:cubicBezTo>
                  <a:cubicBezTo>
                    <a:pt x="939" y="133"/>
                    <a:pt x="939" y="133"/>
                    <a:pt x="939" y="133"/>
                  </a:cubicBezTo>
                  <a:cubicBezTo>
                    <a:pt x="941" y="129"/>
                    <a:pt x="941" y="129"/>
                    <a:pt x="941" y="129"/>
                  </a:cubicBezTo>
                  <a:cubicBezTo>
                    <a:pt x="938" y="128"/>
                    <a:pt x="938" y="128"/>
                    <a:pt x="938" y="128"/>
                  </a:cubicBezTo>
                  <a:cubicBezTo>
                    <a:pt x="928" y="128"/>
                    <a:pt x="935" y="130"/>
                    <a:pt x="926" y="132"/>
                  </a:cubicBezTo>
                  <a:cubicBezTo>
                    <a:pt x="929" y="137"/>
                    <a:pt x="931" y="129"/>
                    <a:pt x="935" y="136"/>
                  </a:cubicBezTo>
                  <a:cubicBezTo>
                    <a:pt x="924" y="137"/>
                    <a:pt x="916" y="144"/>
                    <a:pt x="912" y="151"/>
                  </a:cubicBezTo>
                  <a:cubicBezTo>
                    <a:pt x="917" y="164"/>
                    <a:pt x="917" y="164"/>
                    <a:pt x="917" y="164"/>
                  </a:cubicBezTo>
                  <a:cubicBezTo>
                    <a:pt x="918" y="165"/>
                    <a:pt x="918" y="165"/>
                    <a:pt x="920" y="165"/>
                  </a:cubicBezTo>
                  <a:cubicBezTo>
                    <a:pt x="920" y="165"/>
                    <a:pt x="920" y="165"/>
                    <a:pt x="920" y="165"/>
                  </a:cubicBezTo>
                  <a:cubicBezTo>
                    <a:pt x="921" y="165"/>
                    <a:pt x="930" y="164"/>
                    <a:pt x="933" y="164"/>
                  </a:cubicBezTo>
                  <a:cubicBezTo>
                    <a:pt x="935" y="164"/>
                    <a:pt x="942" y="161"/>
                    <a:pt x="944" y="161"/>
                  </a:cubicBezTo>
                  <a:cubicBezTo>
                    <a:pt x="948" y="159"/>
                    <a:pt x="961" y="154"/>
                    <a:pt x="965" y="154"/>
                  </a:cubicBezTo>
                  <a:cubicBezTo>
                    <a:pt x="966" y="154"/>
                    <a:pt x="966" y="154"/>
                    <a:pt x="966" y="154"/>
                  </a:cubicBezTo>
                  <a:cubicBezTo>
                    <a:pt x="969" y="154"/>
                    <a:pt x="972" y="157"/>
                    <a:pt x="972" y="159"/>
                  </a:cubicBezTo>
                  <a:cubicBezTo>
                    <a:pt x="972" y="161"/>
                    <a:pt x="968" y="168"/>
                    <a:pt x="967" y="169"/>
                  </a:cubicBezTo>
                  <a:cubicBezTo>
                    <a:pt x="964" y="171"/>
                    <a:pt x="957" y="171"/>
                    <a:pt x="952" y="171"/>
                  </a:cubicBezTo>
                  <a:cubicBezTo>
                    <a:pt x="951" y="172"/>
                    <a:pt x="945" y="179"/>
                    <a:pt x="945" y="182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7" y="202"/>
                    <a:pt x="960" y="198"/>
                    <a:pt x="968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ḑe"/>
            <p:cNvSpPr/>
            <p:nvPr/>
          </p:nvSpPr>
          <p:spPr bwMode="auto">
            <a:xfrm>
              <a:off x="5301300" y="3756463"/>
              <a:ext cx="184051" cy="162238"/>
            </a:xfrm>
            <a:custGeom>
              <a:avLst/>
              <a:gdLst>
                <a:gd name="T0" fmla="*/ 68 w 135"/>
                <a:gd name="T1" fmla="*/ 85 h 119"/>
                <a:gd name="T2" fmla="*/ 66 w 135"/>
                <a:gd name="T3" fmla="*/ 85 h 119"/>
                <a:gd name="T4" fmla="*/ 42 w 135"/>
                <a:gd name="T5" fmla="*/ 0 h 119"/>
                <a:gd name="T6" fmla="*/ 0 w 135"/>
                <a:gd name="T7" fmla="*/ 0 h 119"/>
                <a:gd name="T8" fmla="*/ 0 w 135"/>
                <a:gd name="T9" fmla="*/ 119 h 119"/>
                <a:gd name="T10" fmla="*/ 23 w 135"/>
                <a:gd name="T11" fmla="*/ 119 h 119"/>
                <a:gd name="T12" fmla="*/ 23 w 135"/>
                <a:gd name="T13" fmla="*/ 17 h 119"/>
                <a:gd name="T14" fmla="*/ 23 w 135"/>
                <a:gd name="T15" fmla="*/ 17 h 119"/>
                <a:gd name="T16" fmla="*/ 57 w 135"/>
                <a:gd name="T17" fmla="*/ 119 h 119"/>
                <a:gd name="T18" fmla="*/ 78 w 135"/>
                <a:gd name="T19" fmla="*/ 119 h 119"/>
                <a:gd name="T20" fmla="*/ 111 w 135"/>
                <a:gd name="T21" fmla="*/ 17 h 119"/>
                <a:gd name="T22" fmla="*/ 111 w 135"/>
                <a:gd name="T23" fmla="*/ 17 h 119"/>
                <a:gd name="T24" fmla="*/ 111 w 135"/>
                <a:gd name="T25" fmla="*/ 119 h 119"/>
                <a:gd name="T26" fmla="*/ 135 w 135"/>
                <a:gd name="T27" fmla="*/ 119 h 119"/>
                <a:gd name="T28" fmla="*/ 135 w 135"/>
                <a:gd name="T29" fmla="*/ 0 h 119"/>
                <a:gd name="T30" fmla="*/ 94 w 135"/>
                <a:gd name="T31" fmla="*/ 0 h 119"/>
                <a:gd name="T32" fmla="*/ 68 w 135"/>
                <a:gd name="T3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19">
                  <a:moveTo>
                    <a:pt x="68" y="85"/>
                  </a:moveTo>
                  <a:lnTo>
                    <a:pt x="66" y="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57" y="119"/>
                  </a:lnTo>
                  <a:lnTo>
                    <a:pt x="78" y="119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1" y="119"/>
                  </a:lnTo>
                  <a:lnTo>
                    <a:pt x="135" y="119"/>
                  </a:lnTo>
                  <a:lnTo>
                    <a:pt x="135" y="0"/>
                  </a:lnTo>
                  <a:lnTo>
                    <a:pt x="94" y="0"/>
                  </a:lnTo>
                  <a:lnTo>
                    <a:pt x="6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íďe"/>
            <p:cNvSpPr/>
            <p:nvPr/>
          </p:nvSpPr>
          <p:spPr bwMode="auto">
            <a:xfrm>
              <a:off x="5526251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ľidé"/>
            <p:cNvSpPr/>
            <p:nvPr/>
          </p:nvSpPr>
          <p:spPr bwMode="auto">
            <a:xfrm>
              <a:off x="5601235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ļíḋe"/>
            <p:cNvSpPr/>
            <p:nvPr/>
          </p:nvSpPr>
          <p:spPr bwMode="auto">
            <a:xfrm>
              <a:off x="5778469" y="3756463"/>
              <a:ext cx="125427" cy="162238"/>
            </a:xfrm>
            <a:custGeom>
              <a:avLst/>
              <a:gdLst>
                <a:gd name="T0" fmla="*/ 90 w 92"/>
                <a:gd name="T1" fmla="*/ 19 h 119"/>
                <a:gd name="T2" fmla="*/ 90 w 92"/>
                <a:gd name="T3" fmla="*/ 0 h 119"/>
                <a:gd name="T4" fmla="*/ 5 w 92"/>
                <a:gd name="T5" fmla="*/ 0 h 119"/>
                <a:gd name="T6" fmla="*/ 5 w 92"/>
                <a:gd name="T7" fmla="*/ 19 h 119"/>
                <a:gd name="T8" fmla="*/ 59 w 92"/>
                <a:gd name="T9" fmla="*/ 19 h 119"/>
                <a:gd name="T10" fmla="*/ 0 w 92"/>
                <a:gd name="T11" fmla="*/ 97 h 119"/>
                <a:gd name="T12" fmla="*/ 0 w 92"/>
                <a:gd name="T13" fmla="*/ 119 h 119"/>
                <a:gd name="T14" fmla="*/ 92 w 92"/>
                <a:gd name="T15" fmla="*/ 119 h 119"/>
                <a:gd name="T16" fmla="*/ 92 w 92"/>
                <a:gd name="T17" fmla="*/ 97 h 119"/>
                <a:gd name="T18" fmla="*/ 33 w 92"/>
                <a:gd name="T19" fmla="*/ 97 h 119"/>
                <a:gd name="T20" fmla="*/ 90 w 92"/>
                <a:gd name="T21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90" y="19"/>
                  </a:moveTo>
                  <a:lnTo>
                    <a:pt x="90" y="0"/>
                  </a:lnTo>
                  <a:lnTo>
                    <a:pt x="5" y="0"/>
                  </a:lnTo>
                  <a:lnTo>
                    <a:pt x="5" y="19"/>
                  </a:lnTo>
                  <a:lnTo>
                    <a:pt x="59" y="19"/>
                  </a:lnTo>
                  <a:lnTo>
                    <a:pt x="0" y="97"/>
                  </a:lnTo>
                  <a:lnTo>
                    <a:pt x="0" y="119"/>
                  </a:lnTo>
                  <a:lnTo>
                    <a:pt x="92" y="119"/>
                  </a:lnTo>
                  <a:lnTo>
                    <a:pt x="92" y="97"/>
                  </a:lnTo>
                  <a:lnTo>
                    <a:pt x="33" y="97"/>
                  </a:lnTo>
                  <a:lnTo>
                    <a:pt x="9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1ïḑé"/>
            <p:cNvSpPr/>
            <p:nvPr/>
          </p:nvSpPr>
          <p:spPr bwMode="auto">
            <a:xfrm>
              <a:off x="5939343" y="3756463"/>
              <a:ext cx="139061" cy="162238"/>
            </a:xfrm>
            <a:custGeom>
              <a:avLst/>
              <a:gdLst>
                <a:gd name="T0" fmla="*/ 33 w 43"/>
                <a:gd name="T1" fmla="*/ 27 h 50"/>
                <a:gd name="T2" fmla="*/ 30 w 43"/>
                <a:gd name="T3" fmla="*/ 39 h 50"/>
                <a:gd name="T4" fmla="*/ 22 w 43"/>
                <a:gd name="T5" fmla="*/ 43 h 50"/>
                <a:gd name="T6" fmla="*/ 13 w 43"/>
                <a:gd name="T7" fmla="*/ 39 h 50"/>
                <a:gd name="T8" fmla="*/ 11 w 43"/>
                <a:gd name="T9" fmla="*/ 27 h 50"/>
                <a:gd name="T10" fmla="*/ 11 w 43"/>
                <a:gd name="T11" fmla="*/ 0 h 50"/>
                <a:gd name="T12" fmla="*/ 0 w 43"/>
                <a:gd name="T13" fmla="*/ 0 h 50"/>
                <a:gd name="T14" fmla="*/ 0 w 43"/>
                <a:gd name="T15" fmla="*/ 31 h 50"/>
                <a:gd name="T16" fmla="*/ 22 w 43"/>
                <a:gd name="T17" fmla="*/ 50 h 50"/>
                <a:gd name="T18" fmla="*/ 43 w 43"/>
                <a:gd name="T19" fmla="*/ 31 h 50"/>
                <a:gd name="T20" fmla="*/ 43 w 43"/>
                <a:gd name="T21" fmla="*/ 0 h 50"/>
                <a:gd name="T22" fmla="*/ 33 w 43"/>
                <a:gd name="T23" fmla="*/ 0 h 50"/>
                <a:gd name="T24" fmla="*/ 33 w 43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50">
                  <a:moveTo>
                    <a:pt x="33" y="27"/>
                  </a:moveTo>
                  <a:cubicBezTo>
                    <a:pt x="33" y="33"/>
                    <a:pt x="32" y="37"/>
                    <a:pt x="30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0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7" y="50"/>
                    <a:pt x="22" y="50"/>
                  </a:cubicBezTo>
                  <a:cubicBezTo>
                    <a:pt x="36" y="50"/>
                    <a:pt x="43" y="44"/>
                    <a:pt x="43" y="3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ḷíďè"/>
            <p:cNvSpPr/>
            <p:nvPr/>
          </p:nvSpPr>
          <p:spPr bwMode="auto">
            <a:xfrm>
              <a:off x="6175202" y="3756463"/>
              <a:ext cx="141788" cy="162238"/>
            </a:xfrm>
            <a:custGeom>
              <a:avLst/>
              <a:gdLst>
                <a:gd name="T0" fmla="*/ 33 w 44"/>
                <a:gd name="T1" fmla="*/ 27 h 50"/>
                <a:gd name="T2" fmla="*/ 31 w 44"/>
                <a:gd name="T3" fmla="*/ 39 h 50"/>
                <a:gd name="T4" fmla="*/ 22 w 44"/>
                <a:gd name="T5" fmla="*/ 43 h 50"/>
                <a:gd name="T6" fmla="*/ 13 w 44"/>
                <a:gd name="T7" fmla="*/ 39 h 50"/>
                <a:gd name="T8" fmla="*/ 11 w 44"/>
                <a:gd name="T9" fmla="*/ 27 h 50"/>
                <a:gd name="T10" fmla="*/ 11 w 44"/>
                <a:gd name="T11" fmla="*/ 0 h 50"/>
                <a:gd name="T12" fmla="*/ 0 w 44"/>
                <a:gd name="T13" fmla="*/ 0 h 50"/>
                <a:gd name="T14" fmla="*/ 0 w 44"/>
                <a:gd name="T15" fmla="*/ 31 h 50"/>
                <a:gd name="T16" fmla="*/ 22 w 44"/>
                <a:gd name="T17" fmla="*/ 50 h 50"/>
                <a:gd name="T18" fmla="*/ 44 w 44"/>
                <a:gd name="T19" fmla="*/ 31 h 50"/>
                <a:gd name="T20" fmla="*/ 44 w 44"/>
                <a:gd name="T21" fmla="*/ 0 h 50"/>
                <a:gd name="T22" fmla="*/ 33 w 44"/>
                <a:gd name="T23" fmla="*/ 0 h 50"/>
                <a:gd name="T24" fmla="*/ 33 w 44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33" y="27"/>
                  </a:moveTo>
                  <a:cubicBezTo>
                    <a:pt x="33" y="33"/>
                    <a:pt x="32" y="37"/>
                    <a:pt x="31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1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8" y="50"/>
                    <a:pt x="22" y="50"/>
                  </a:cubicBezTo>
                  <a:cubicBezTo>
                    <a:pt x="36" y="50"/>
                    <a:pt x="43" y="44"/>
                    <a:pt x="44" y="3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iḓê"/>
            <p:cNvSpPr/>
            <p:nvPr/>
          </p:nvSpPr>
          <p:spPr bwMode="auto">
            <a:xfrm>
              <a:off x="6359253" y="3756463"/>
              <a:ext cx="148604" cy="162238"/>
            </a:xfrm>
            <a:custGeom>
              <a:avLst/>
              <a:gdLst>
                <a:gd name="T0" fmla="*/ 85 w 109"/>
                <a:gd name="T1" fmla="*/ 93 h 119"/>
                <a:gd name="T2" fmla="*/ 83 w 109"/>
                <a:gd name="T3" fmla="*/ 93 h 119"/>
                <a:gd name="T4" fmla="*/ 38 w 109"/>
                <a:gd name="T5" fmla="*/ 0 h 119"/>
                <a:gd name="T6" fmla="*/ 0 w 109"/>
                <a:gd name="T7" fmla="*/ 0 h 119"/>
                <a:gd name="T8" fmla="*/ 0 w 109"/>
                <a:gd name="T9" fmla="*/ 119 h 119"/>
                <a:gd name="T10" fmla="*/ 23 w 109"/>
                <a:gd name="T11" fmla="*/ 119 h 119"/>
                <a:gd name="T12" fmla="*/ 23 w 109"/>
                <a:gd name="T13" fmla="*/ 19 h 119"/>
                <a:gd name="T14" fmla="*/ 26 w 109"/>
                <a:gd name="T15" fmla="*/ 19 h 119"/>
                <a:gd name="T16" fmla="*/ 71 w 109"/>
                <a:gd name="T17" fmla="*/ 119 h 119"/>
                <a:gd name="T18" fmla="*/ 109 w 109"/>
                <a:gd name="T19" fmla="*/ 119 h 119"/>
                <a:gd name="T20" fmla="*/ 109 w 109"/>
                <a:gd name="T21" fmla="*/ 0 h 119"/>
                <a:gd name="T22" fmla="*/ 85 w 109"/>
                <a:gd name="T23" fmla="*/ 0 h 119"/>
                <a:gd name="T24" fmla="*/ 85 w 109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19">
                  <a:moveTo>
                    <a:pt x="85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6" y="19"/>
                  </a:lnTo>
                  <a:lnTo>
                    <a:pt x="71" y="119"/>
                  </a:lnTo>
                  <a:lnTo>
                    <a:pt x="109" y="119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ṩḻïḍê"/>
            <p:cNvSpPr/>
            <p:nvPr/>
          </p:nvSpPr>
          <p:spPr bwMode="auto">
            <a:xfrm>
              <a:off x="6546030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ḑè"/>
            <p:cNvSpPr/>
            <p:nvPr/>
          </p:nvSpPr>
          <p:spPr bwMode="auto">
            <a:xfrm>
              <a:off x="6610107" y="3756463"/>
              <a:ext cx="155421" cy="162238"/>
            </a:xfrm>
            <a:custGeom>
              <a:avLst/>
              <a:gdLst>
                <a:gd name="T0" fmla="*/ 59 w 114"/>
                <a:gd name="T1" fmla="*/ 93 h 119"/>
                <a:gd name="T2" fmla="*/ 57 w 114"/>
                <a:gd name="T3" fmla="*/ 93 h 119"/>
                <a:gd name="T4" fmla="*/ 26 w 114"/>
                <a:gd name="T5" fmla="*/ 0 h 119"/>
                <a:gd name="T6" fmla="*/ 0 w 114"/>
                <a:gd name="T7" fmla="*/ 0 h 119"/>
                <a:gd name="T8" fmla="*/ 43 w 114"/>
                <a:gd name="T9" fmla="*/ 119 h 119"/>
                <a:gd name="T10" fmla="*/ 71 w 114"/>
                <a:gd name="T11" fmla="*/ 119 h 119"/>
                <a:gd name="T12" fmla="*/ 114 w 114"/>
                <a:gd name="T13" fmla="*/ 0 h 119"/>
                <a:gd name="T14" fmla="*/ 90 w 114"/>
                <a:gd name="T15" fmla="*/ 0 h 119"/>
                <a:gd name="T16" fmla="*/ 59 w 114"/>
                <a:gd name="T17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9">
                  <a:moveTo>
                    <a:pt x="59" y="93"/>
                  </a:moveTo>
                  <a:lnTo>
                    <a:pt x="57" y="9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3" y="119"/>
                  </a:lnTo>
                  <a:lnTo>
                    <a:pt x="71" y="119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59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ļïde"/>
            <p:cNvSpPr/>
            <p:nvPr/>
          </p:nvSpPr>
          <p:spPr bwMode="auto">
            <a:xfrm>
              <a:off x="6794159" y="3756463"/>
              <a:ext cx="110431" cy="162238"/>
            </a:xfrm>
            <a:custGeom>
              <a:avLst/>
              <a:gdLst>
                <a:gd name="T0" fmla="*/ 26 w 81"/>
                <a:gd name="T1" fmla="*/ 66 h 119"/>
                <a:gd name="T2" fmla="*/ 76 w 81"/>
                <a:gd name="T3" fmla="*/ 66 h 119"/>
                <a:gd name="T4" fmla="*/ 76 w 81"/>
                <a:gd name="T5" fmla="*/ 47 h 119"/>
                <a:gd name="T6" fmla="*/ 26 w 81"/>
                <a:gd name="T7" fmla="*/ 47 h 119"/>
                <a:gd name="T8" fmla="*/ 26 w 81"/>
                <a:gd name="T9" fmla="*/ 19 h 119"/>
                <a:gd name="T10" fmla="*/ 78 w 81"/>
                <a:gd name="T11" fmla="*/ 19 h 119"/>
                <a:gd name="T12" fmla="*/ 78 w 81"/>
                <a:gd name="T13" fmla="*/ 0 h 119"/>
                <a:gd name="T14" fmla="*/ 0 w 81"/>
                <a:gd name="T15" fmla="*/ 0 h 119"/>
                <a:gd name="T16" fmla="*/ 0 w 81"/>
                <a:gd name="T17" fmla="*/ 119 h 119"/>
                <a:gd name="T18" fmla="*/ 81 w 81"/>
                <a:gd name="T19" fmla="*/ 119 h 119"/>
                <a:gd name="T20" fmla="*/ 81 w 81"/>
                <a:gd name="T21" fmla="*/ 97 h 119"/>
                <a:gd name="T22" fmla="*/ 26 w 81"/>
                <a:gd name="T23" fmla="*/ 97 h 119"/>
                <a:gd name="T24" fmla="*/ 26 w 81"/>
                <a:gd name="T2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19">
                  <a:moveTo>
                    <a:pt x="26" y="66"/>
                  </a:moveTo>
                  <a:lnTo>
                    <a:pt x="76" y="66"/>
                  </a:lnTo>
                  <a:lnTo>
                    <a:pt x="76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81" y="119"/>
                  </a:lnTo>
                  <a:lnTo>
                    <a:pt x="81" y="97"/>
                  </a:lnTo>
                  <a:lnTo>
                    <a:pt x="26" y="97"/>
                  </a:lnTo>
                  <a:lnTo>
                    <a:pt x="2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ïďe"/>
            <p:cNvSpPr/>
            <p:nvPr/>
          </p:nvSpPr>
          <p:spPr bwMode="auto">
            <a:xfrm>
              <a:off x="6942763" y="3756463"/>
              <a:ext cx="129517" cy="162238"/>
            </a:xfrm>
            <a:custGeom>
              <a:avLst/>
              <a:gdLst>
                <a:gd name="T0" fmla="*/ 37 w 40"/>
                <a:gd name="T1" fmla="*/ 36 h 50"/>
                <a:gd name="T2" fmla="*/ 28 w 40"/>
                <a:gd name="T3" fmla="*/ 25 h 50"/>
                <a:gd name="T4" fmla="*/ 28 w 40"/>
                <a:gd name="T5" fmla="*/ 25 h 50"/>
                <a:gd name="T6" fmla="*/ 39 w 40"/>
                <a:gd name="T7" fmla="*/ 13 h 50"/>
                <a:gd name="T8" fmla="*/ 21 w 40"/>
                <a:gd name="T9" fmla="*/ 0 h 50"/>
                <a:gd name="T10" fmla="*/ 0 w 40"/>
                <a:gd name="T11" fmla="*/ 0 h 50"/>
                <a:gd name="T12" fmla="*/ 0 w 40"/>
                <a:gd name="T13" fmla="*/ 50 h 50"/>
                <a:gd name="T14" fmla="*/ 11 w 40"/>
                <a:gd name="T15" fmla="*/ 50 h 50"/>
                <a:gd name="T16" fmla="*/ 11 w 40"/>
                <a:gd name="T17" fmla="*/ 30 h 50"/>
                <a:gd name="T18" fmla="*/ 22 w 40"/>
                <a:gd name="T19" fmla="*/ 30 h 50"/>
                <a:gd name="T20" fmla="*/ 27 w 40"/>
                <a:gd name="T21" fmla="*/ 36 h 50"/>
                <a:gd name="T22" fmla="*/ 29 w 40"/>
                <a:gd name="T23" fmla="*/ 50 h 50"/>
                <a:gd name="T24" fmla="*/ 40 w 40"/>
                <a:gd name="T25" fmla="*/ 50 h 50"/>
                <a:gd name="T26" fmla="*/ 38 w 40"/>
                <a:gd name="T27" fmla="*/ 38 h 50"/>
                <a:gd name="T28" fmla="*/ 37 w 40"/>
                <a:gd name="T29" fmla="*/ 36 h 50"/>
                <a:gd name="T30" fmla="*/ 20 w 40"/>
                <a:gd name="T31" fmla="*/ 21 h 50"/>
                <a:gd name="T32" fmla="*/ 11 w 40"/>
                <a:gd name="T33" fmla="*/ 21 h 50"/>
                <a:gd name="T34" fmla="*/ 11 w 40"/>
                <a:gd name="T35" fmla="*/ 8 h 50"/>
                <a:gd name="T36" fmla="*/ 20 w 40"/>
                <a:gd name="T37" fmla="*/ 8 h 50"/>
                <a:gd name="T38" fmla="*/ 27 w 40"/>
                <a:gd name="T39" fmla="*/ 14 h 50"/>
                <a:gd name="T40" fmla="*/ 20 w 40"/>
                <a:gd name="T41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50">
                  <a:moveTo>
                    <a:pt x="37" y="36"/>
                  </a:moveTo>
                  <a:cubicBezTo>
                    <a:pt x="37" y="29"/>
                    <a:pt x="34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5" y="23"/>
                    <a:pt x="39" y="19"/>
                    <a:pt x="39" y="13"/>
                  </a:cubicBezTo>
                  <a:cubicBezTo>
                    <a:pt x="39" y="4"/>
                    <a:pt x="33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5" y="30"/>
                    <a:pt x="26" y="32"/>
                    <a:pt x="27" y="36"/>
                  </a:cubicBezTo>
                  <a:cubicBezTo>
                    <a:pt x="27" y="41"/>
                    <a:pt x="28" y="46"/>
                    <a:pt x="29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48"/>
                    <a:pt x="38" y="44"/>
                    <a:pt x="38" y="38"/>
                  </a:cubicBezTo>
                  <a:cubicBezTo>
                    <a:pt x="38" y="38"/>
                    <a:pt x="38" y="37"/>
                    <a:pt x="37" y="36"/>
                  </a:cubicBezTo>
                  <a:close/>
                  <a:moveTo>
                    <a:pt x="2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8"/>
                    <a:pt x="27" y="10"/>
                    <a:pt x="27" y="14"/>
                  </a:cubicBezTo>
                  <a:cubicBezTo>
                    <a:pt x="27" y="19"/>
                    <a:pt x="25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ṣľïďê"/>
            <p:cNvSpPr/>
            <p:nvPr/>
          </p:nvSpPr>
          <p:spPr bwMode="auto">
            <a:xfrm>
              <a:off x="7098184" y="3753737"/>
              <a:ext cx="132244" cy="164964"/>
            </a:xfrm>
            <a:custGeom>
              <a:avLst/>
              <a:gdLst>
                <a:gd name="T0" fmla="*/ 24 w 41"/>
                <a:gd name="T1" fmla="*/ 21 h 51"/>
                <a:gd name="T2" fmla="*/ 22 w 41"/>
                <a:gd name="T3" fmla="*/ 21 h 51"/>
                <a:gd name="T4" fmla="*/ 13 w 41"/>
                <a:gd name="T5" fmla="*/ 14 h 51"/>
                <a:gd name="T6" fmla="*/ 21 w 41"/>
                <a:gd name="T7" fmla="*/ 7 h 51"/>
                <a:gd name="T8" fmla="*/ 29 w 41"/>
                <a:gd name="T9" fmla="*/ 15 h 51"/>
                <a:gd name="T10" fmla="*/ 40 w 41"/>
                <a:gd name="T11" fmla="*/ 15 h 51"/>
                <a:gd name="T12" fmla="*/ 23 w 41"/>
                <a:gd name="T13" fmla="*/ 0 h 51"/>
                <a:gd name="T14" fmla="*/ 2 w 41"/>
                <a:gd name="T15" fmla="*/ 16 h 51"/>
                <a:gd name="T16" fmla="*/ 18 w 41"/>
                <a:gd name="T17" fmla="*/ 30 h 51"/>
                <a:gd name="T18" fmla="*/ 20 w 41"/>
                <a:gd name="T19" fmla="*/ 30 h 51"/>
                <a:gd name="T20" fmla="*/ 30 w 41"/>
                <a:gd name="T21" fmla="*/ 38 h 51"/>
                <a:gd name="T22" fmla="*/ 20 w 41"/>
                <a:gd name="T23" fmla="*/ 44 h 51"/>
                <a:gd name="T24" fmla="*/ 11 w 41"/>
                <a:gd name="T25" fmla="*/ 35 h 51"/>
                <a:gd name="T26" fmla="*/ 0 w 41"/>
                <a:gd name="T27" fmla="*/ 35 h 51"/>
                <a:gd name="T28" fmla="*/ 20 w 41"/>
                <a:gd name="T29" fmla="*/ 51 h 51"/>
                <a:gd name="T30" fmla="*/ 41 w 41"/>
                <a:gd name="T31" fmla="*/ 35 h 51"/>
                <a:gd name="T32" fmla="*/ 24 w 41"/>
                <a:gd name="T3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51">
                  <a:moveTo>
                    <a:pt x="24" y="21"/>
                  </a:moveTo>
                  <a:cubicBezTo>
                    <a:pt x="23" y="21"/>
                    <a:pt x="22" y="21"/>
                    <a:pt x="22" y="21"/>
                  </a:cubicBezTo>
                  <a:cubicBezTo>
                    <a:pt x="16" y="20"/>
                    <a:pt x="13" y="18"/>
                    <a:pt x="13" y="14"/>
                  </a:cubicBezTo>
                  <a:cubicBezTo>
                    <a:pt x="13" y="10"/>
                    <a:pt x="16" y="8"/>
                    <a:pt x="21" y="7"/>
                  </a:cubicBezTo>
                  <a:cubicBezTo>
                    <a:pt x="26" y="7"/>
                    <a:pt x="29" y="10"/>
                    <a:pt x="2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5"/>
                    <a:pt x="33" y="0"/>
                    <a:pt x="23" y="0"/>
                  </a:cubicBezTo>
                  <a:cubicBezTo>
                    <a:pt x="9" y="0"/>
                    <a:pt x="2" y="6"/>
                    <a:pt x="2" y="16"/>
                  </a:cubicBezTo>
                  <a:cubicBezTo>
                    <a:pt x="2" y="23"/>
                    <a:pt x="7" y="27"/>
                    <a:pt x="18" y="30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6" y="32"/>
                    <a:pt x="30" y="34"/>
                    <a:pt x="30" y="38"/>
                  </a:cubicBezTo>
                  <a:cubicBezTo>
                    <a:pt x="29" y="42"/>
                    <a:pt x="26" y="44"/>
                    <a:pt x="20" y="44"/>
                  </a:cubicBezTo>
                  <a:cubicBezTo>
                    <a:pt x="14" y="44"/>
                    <a:pt x="11" y="41"/>
                    <a:pt x="1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6"/>
                    <a:pt x="7" y="51"/>
                    <a:pt x="20" y="51"/>
                  </a:cubicBezTo>
                  <a:cubicBezTo>
                    <a:pt x="34" y="51"/>
                    <a:pt x="41" y="46"/>
                    <a:pt x="41" y="35"/>
                  </a:cubicBezTo>
                  <a:cubicBezTo>
                    <a:pt x="41" y="28"/>
                    <a:pt x="35" y="24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ļïḋé"/>
            <p:cNvSpPr/>
            <p:nvPr/>
          </p:nvSpPr>
          <p:spPr bwMode="auto">
            <a:xfrm>
              <a:off x="7265875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iḋé"/>
            <p:cNvSpPr/>
            <p:nvPr/>
          </p:nvSpPr>
          <p:spPr bwMode="auto">
            <a:xfrm>
              <a:off x="7329952" y="3756463"/>
              <a:ext cx="132244" cy="162238"/>
            </a:xfrm>
            <a:custGeom>
              <a:avLst/>
              <a:gdLst>
                <a:gd name="T0" fmla="*/ 0 w 97"/>
                <a:gd name="T1" fmla="*/ 19 h 119"/>
                <a:gd name="T2" fmla="*/ 35 w 97"/>
                <a:gd name="T3" fmla="*/ 19 h 119"/>
                <a:gd name="T4" fmla="*/ 35 w 97"/>
                <a:gd name="T5" fmla="*/ 119 h 119"/>
                <a:gd name="T6" fmla="*/ 61 w 97"/>
                <a:gd name="T7" fmla="*/ 119 h 119"/>
                <a:gd name="T8" fmla="*/ 61 w 97"/>
                <a:gd name="T9" fmla="*/ 19 h 119"/>
                <a:gd name="T10" fmla="*/ 97 w 97"/>
                <a:gd name="T11" fmla="*/ 19 h 119"/>
                <a:gd name="T12" fmla="*/ 97 w 97"/>
                <a:gd name="T13" fmla="*/ 0 h 119"/>
                <a:gd name="T14" fmla="*/ 0 w 97"/>
                <a:gd name="T15" fmla="*/ 0 h 119"/>
                <a:gd name="T16" fmla="*/ 0 w 97"/>
                <a:gd name="T17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9">
                  <a:moveTo>
                    <a:pt x="0" y="19"/>
                  </a:moveTo>
                  <a:lnTo>
                    <a:pt x="35" y="19"/>
                  </a:lnTo>
                  <a:lnTo>
                    <a:pt x="35" y="119"/>
                  </a:lnTo>
                  <a:lnTo>
                    <a:pt x="61" y="119"/>
                  </a:lnTo>
                  <a:lnTo>
                    <a:pt x="61" y="19"/>
                  </a:lnTo>
                  <a:lnTo>
                    <a:pt x="97" y="19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líḑè"/>
            <p:cNvSpPr/>
            <p:nvPr/>
          </p:nvSpPr>
          <p:spPr bwMode="auto">
            <a:xfrm>
              <a:off x="7478556" y="3756463"/>
              <a:ext cx="144514" cy="162238"/>
            </a:xfrm>
            <a:custGeom>
              <a:avLst/>
              <a:gdLst>
                <a:gd name="T0" fmla="*/ 54 w 106"/>
                <a:gd name="T1" fmla="*/ 55 h 119"/>
                <a:gd name="T2" fmla="*/ 30 w 106"/>
                <a:gd name="T3" fmla="*/ 0 h 119"/>
                <a:gd name="T4" fmla="*/ 0 w 106"/>
                <a:gd name="T5" fmla="*/ 0 h 119"/>
                <a:gd name="T6" fmla="*/ 40 w 106"/>
                <a:gd name="T7" fmla="*/ 81 h 119"/>
                <a:gd name="T8" fmla="*/ 40 w 106"/>
                <a:gd name="T9" fmla="*/ 119 h 119"/>
                <a:gd name="T10" fmla="*/ 66 w 106"/>
                <a:gd name="T11" fmla="*/ 119 h 119"/>
                <a:gd name="T12" fmla="*/ 66 w 106"/>
                <a:gd name="T13" fmla="*/ 81 h 119"/>
                <a:gd name="T14" fmla="*/ 106 w 106"/>
                <a:gd name="T15" fmla="*/ 0 h 119"/>
                <a:gd name="T16" fmla="*/ 80 w 106"/>
                <a:gd name="T17" fmla="*/ 0 h 119"/>
                <a:gd name="T18" fmla="*/ 54 w 106"/>
                <a:gd name="T19" fmla="*/ 5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9">
                  <a:moveTo>
                    <a:pt x="54" y="55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40" y="81"/>
                  </a:lnTo>
                  <a:lnTo>
                    <a:pt x="40" y="119"/>
                  </a:lnTo>
                  <a:lnTo>
                    <a:pt x="66" y="119"/>
                  </a:lnTo>
                  <a:lnTo>
                    <a:pt x="66" y="81"/>
                  </a:lnTo>
                  <a:lnTo>
                    <a:pt x="106" y="0"/>
                  </a:lnTo>
                  <a:lnTo>
                    <a:pt x="80" y="0"/>
                  </a:lnTo>
                  <a:lnTo>
                    <a:pt x="54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ïḋè"/>
            <p:cNvSpPr/>
            <p:nvPr/>
          </p:nvSpPr>
          <p:spPr bwMode="auto">
            <a:xfrm>
              <a:off x="7698054" y="3753737"/>
              <a:ext cx="154058" cy="164964"/>
            </a:xfrm>
            <a:custGeom>
              <a:avLst/>
              <a:gdLst>
                <a:gd name="T0" fmla="*/ 24 w 48"/>
                <a:gd name="T1" fmla="*/ 0 h 51"/>
                <a:gd name="T2" fmla="*/ 0 w 48"/>
                <a:gd name="T3" fmla="*/ 26 h 51"/>
                <a:gd name="T4" fmla="*/ 24 w 48"/>
                <a:gd name="T5" fmla="*/ 51 h 51"/>
                <a:gd name="T6" fmla="*/ 48 w 48"/>
                <a:gd name="T7" fmla="*/ 26 h 51"/>
                <a:gd name="T8" fmla="*/ 24 w 48"/>
                <a:gd name="T9" fmla="*/ 0 h 51"/>
                <a:gd name="T10" fmla="*/ 24 w 48"/>
                <a:gd name="T11" fmla="*/ 44 h 51"/>
                <a:gd name="T12" fmla="*/ 11 w 48"/>
                <a:gd name="T13" fmla="*/ 26 h 51"/>
                <a:gd name="T14" fmla="*/ 24 w 48"/>
                <a:gd name="T15" fmla="*/ 7 h 51"/>
                <a:gd name="T16" fmla="*/ 36 w 48"/>
                <a:gd name="T17" fmla="*/ 26 h 51"/>
                <a:gd name="T18" fmla="*/ 24 w 48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1">
                  <a:moveTo>
                    <a:pt x="24" y="0"/>
                  </a:moveTo>
                  <a:cubicBezTo>
                    <a:pt x="8" y="0"/>
                    <a:pt x="0" y="9"/>
                    <a:pt x="0" y="26"/>
                  </a:cubicBezTo>
                  <a:cubicBezTo>
                    <a:pt x="0" y="43"/>
                    <a:pt x="8" y="51"/>
                    <a:pt x="24" y="51"/>
                  </a:cubicBezTo>
                  <a:cubicBezTo>
                    <a:pt x="39" y="51"/>
                    <a:pt x="47" y="43"/>
                    <a:pt x="48" y="26"/>
                  </a:cubicBezTo>
                  <a:cubicBezTo>
                    <a:pt x="47" y="9"/>
                    <a:pt x="39" y="0"/>
                    <a:pt x="24" y="0"/>
                  </a:cubicBezTo>
                  <a:close/>
                  <a:moveTo>
                    <a:pt x="24" y="44"/>
                  </a:moveTo>
                  <a:cubicBezTo>
                    <a:pt x="15" y="44"/>
                    <a:pt x="11" y="38"/>
                    <a:pt x="11" y="26"/>
                  </a:cubicBezTo>
                  <a:cubicBezTo>
                    <a:pt x="11" y="14"/>
                    <a:pt x="15" y="7"/>
                    <a:pt x="24" y="7"/>
                  </a:cubicBezTo>
                  <a:cubicBezTo>
                    <a:pt x="32" y="7"/>
                    <a:pt x="36" y="14"/>
                    <a:pt x="36" y="26"/>
                  </a:cubicBezTo>
                  <a:cubicBezTo>
                    <a:pt x="36" y="38"/>
                    <a:pt x="32" y="44"/>
                    <a:pt x="2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ļïḍê"/>
            <p:cNvSpPr/>
            <p:nvPr/>
          </p:nvSpPr>
          <p:spPr bwMode="auto">
            <a:xfrm>
              <a:off x="7887558" y="3756463"/>
              <a:ext cx="106341" cy="162238"/>
            </a:xfrm>
            <a:custGeom>
              <a:avLst/>
              <a:gdLst>
                <a:gd name="T0" fmla="*/ 0 w 78"/>
                <a:gd name="T1" fmla="*/ 119 h 119"/>
                <a:gd name="T2" fmla="*/ 26 w 78"/>
                <a:gd name="T3" fmla="*/ 119 h 119"/>
                <a:gd name="T4" fmla="*/ 26 w 78"/>
                <a:gd name="T5" fmla="*/ 66 h 119"/>
                <a:gd name="T6" fmla="*/ 73 w 78"/>
                <a:gd name="T7" fmla="*/ 66 h 119"/>
                <a:gd name="T8" fmla="*/ 73 w 78"/>
                <a:gd name="T9" fmla="*/ 47 h 119"/>
                <a:gd name="T10" fmla="*/ 26 w 78"/>
                <a:gd name="T11" fmla="*/ 47 h 119"/>
                <a:gd name="T12" fmla="*/ 26 w 78"/>
                <a:gd name="T13" fmla="*/ 19 h 119"/>
                <a:gd name="T14" fmla="*/ 78 w 78"/>
                <a:gd name="T15" fmla="*/ 19 h 119"/>
                <a:gd name="T16" fmla="*/ 78 w 78"/>
                <a:gd name="T17" fmla="*/ 0 h 119"/>
                <a:gd name="T18" fmla="*/ 0 w 78"/>
                <a:gd name="T19" fmla="*/ 0 h 119"/>
                <a:gd name="T20" fmla="*/ 0 w 7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lnTo>
                    <a:pt x="26" y="119"/>
                  </a:lnTo>
                  <a:lnTo>
                    <a:pt x="26" y="66"/>
                  </a:lnTo>
                  <a:lnTo>
                    <a:pt x="73" y="66"/>
                  </a:lnTo>
                  <a:lnTo>
                    <a:pt x="73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ḑé"/>
            <p:cNvSpPr/>
            <p:nvPr/>
          </p:nvSpPr>
          <p:spPr bwMode="auto">
            <a:xfrm>
              <a:off x="8068883" y="3753737"/>
              <a:ext cx="134971" cy="164964"/>
            </a:xfrm>
            <a:custGeom>
              <a:avLst/>
              <a:gdLst>
                <a:gd name="T0" fmla="*/ 21 w 42"/>
                <a:gd name="T1" fmla="*/ 7 h 51"/>
                <a:gd name="T2" fmla="*/ 31 w 42"/>
                <a:gd name="T3" fmla="*/ 17 h 51"/>
                <a:gd name="T4" fmla="*/ 42 w 42"/>
                <a:gd name="T5" fmla="*/ 17 h 51"/>
                <a:gd name="T6" fmla="*/ 21 w 42"/>
                <a:gd name="T7" fmla="*/ 0 h 51"/>
                <a:gd name="T8" fmla="*/ 0 w 42"/>
                <a:gd name="T9" fmla="*/ 26 h 51"/>
                <a:gd name="T10" fmla="*/ 21 w 42"/>
                <a:gd name="T11" fmla="*/ 51 h 51"/>
                <a:gd name="T12" fmla="*/ 42 w 42"/>
                <a:gd name="T13" fmla="*/ 35 h 51"/>
                <a:gd name="T14" fmla="*/ 31 w 42"/>
                <a:gd name="T15" fmla="*/ 35 h 51"/>
                <a:gd name="T16" fmla="*/ 21 w 42"/>
                <a:gd name="T17" fmla="*/ 44 h 51"/>
                <a:gd name="T18" fmla="*/ 11 w 42"/>
                <a:gd name="T19" fmla="*/ 26 h 51"/>
                <a:gd name="T20" fmla="*/ 21 w 42"/>
                <a:gd name="T2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1">
                  <a:moveTo>
                    <a:pt x="21" y="7"/>
                  </a:moveTo>
                  <a:cubicBezTo>
                    <a:pt x="27" y="8"/>
                    <a:pt x="30" y="11"/>
                    <a:pt x="3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6"/>
                    <a:pt x="34" y="0"/>
                    <a:pt x="21" y="0"/>
                  </a:cubicBezTo>
                  <a:cubicBezTo>
                    <a:pt x="7" y="0"/>
                    <a:pt x="0" y="9"/>
                    <a:pt x="0" y="26"/>
                  </a:cubicBezTo>
                  <a:cubicBezTo>
                    <a:pt x="0" y="43"/>
                    <a:pt x="7" y="51"/>
                    <a:pt x="21" y="51"/>
                  </a:cubicBezTo>
                  <a:cubicBezTo>
                    <a:pt x="34" y="51"/>
                    <a:pt x="41" y="46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41"/>
                    <a:pt x="27" y="44"/>
                    <a:pt x="21" y="44"/>
                  </a:cubicBezTo>
                  <a:cubicBezTo>
                    <a:pt x="15" y="44"/>
                    <a:pt x="12" y="38"/>
                    <a:pt x="11" y="26"/>
                  </a:cubicBezTo>
                  <a:cubicBezTo>
                    <a:pt x="12" y="14"/>
                    <a:pt x="15" y="8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lïḓe"/>
            <p:cNvSpPr/>
            <p:nvPr/>
          </p:nvSpPr>
          <p:spPr bwMode="auto">
            <a:xfrm>
              <a:off x="8236574" y="3756463"/>
              <a:ext cx="132244" cy="162238"/>
            </a:xfrm>
            <a:custGeom>
              <a:avLst/>
              <a:gdLst>
                <a:gd name="T0" fmla="*/ 71 w 97"/>
                <a:gd name="T1" fmla="*/ 45 h 119"/>
                <a:gd name="T2" fmla="*/ 26 w 97"/>
                <a:gd name="T3" fmla="*/ 45 h 119"/>
                <a:gd name="T4" fmla="*/ 26 w 97"/>
                <a:gd name="T5" fmla="*/ 0 h 119"/>
                <a:gd name="T6" fmla="*/ 0 w 97"/>
                <a:gd name="T7" fmla="*/ 0 h 119"/>
                <a:gd name="T8" fmla="*/ 0 w 97"/>
                <a:gd name="T9" fmla="*/ 119 h 119"/>
                <a:gd name="T10" fmla="*/ 26 w 97"/>
                <a:gd name="T11" fmla="*/ 119 h 119"/>
                <a:gd name="T12" fmla="*/ 26 w 97"/>
                <a:gd name="T13" fmla="*/ 66 h 119"/>
                <a:gd name="T14" fmla="*/ 71 w 97"/>
                <a:gd name="T15" fmla="*/ 66 h 119"/>
                <a:gd name="T16" fmla="*/ 71 w 97"/>
                <a:gd name="T17" fmla="*/ 119 h 119"/>
                <a:gd name="T18" fmla="*/ 97 w 97"/>
                <a:gd name="T19" fmla="*/ 119 h 119"/>
                <a:gd name="T20" fmla="*/ 97 w 97"/>
                <a:gd name="T21" fmla="*/ 0 h 119"/>
                <a:gd name="T22" fmla="*/ 71 w 97"/>
                <a:gd name="T23" fmla="*/ 0 h 119"/>
                <a:gd name="T24" fmla="*/ 71 w 97"/>
                <a:gd name="T2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19">
                  <a:moveTo>
                    <a:pt x="71" y="45"/>
                  </a:moveTo>
                  <a:lnTo>
                    <a:pt x="26" y="4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6" y="119"/>
                  </a:lnTo>
                  <a:lnTo>
                    <a:pt x="26" y="66"/>
                  </a:lnTo>
                  <a:lnTo>
                    <a:pt x="71" y="66"/>
                  </a:lnTo>
                  <a:lnTo>
                    <a:pt x="71" y="119"/>
                  </a:lnTo>
                  <a:lnTo>
                    <a:pt x="97" y="119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7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1îḓé"/>
            <p:cNvSpPr/>
            <p:nvPr/>
          </p:nvSpPr>
          <p:spPr bwMode="auto">
            <a:xfrm>
              <a:off x="8409718" y="3756463"/>
              <a:ext cx="32720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1idé"/>
            <p:cNvSpPr/>
            <p:nvPr/>
          </p:nvSpPr>
          <p:spPr bwMode="auto">
            <a:xfrm>
              <a:off x="8484702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ḻide"/>
            <p:cNvSpPr/>
            <p:nvPr/>
          </p:nvSpPr>
          <p:spPr bwMode="auto">
            <a:xfrm>
              <a:off x="8657846" y="3756463"/>
              <a:ext cx="158148" cy="162238"/>
            </a:xfrm>
            <a:custGeom>
              <a:avLst/>
              <a:gdLst>
                <a:gd name="T0" fmla="*/ 74 w 116"/>
                <a:gd name="T1" fmla="*/ 0 h 119"/>
                <a:gd name="T2" fmla="*/ 43 w 116"/>
                <a:gd name="T3" fmla="*/ 0 h 119"/>
                <a:gd name="T4" fmla="*/ 0 w 116"/>
                <a:gd name="T5" fmla="*/ 119 h 119"/>
                <a:gd name="T6" fmla="*/ 24 w 116"/>
                <a:gd name="T7" fmla="*/ 119 h 119"/>
                <a:gd name="T8" fmla="*/ 34 w 116"/>
                <a:gd name="T9" fmla="*/ 93 h 119"/>
                <a:gd name="T10" fmla="*/ 81 w 116"/>
                <a:gd name="T11" fmla="*/ 93 h 119"/>
                <a:gd name="T12" fmla="*/ 90 w 116"/>
                <a:gd name="T13" fmla="*/ 119 h 119"/>
                <a:gd name="T14" fmla="*/ 116 w 116"/>
                <a:gd name="T15" fmla="*/ 119 h 119"/>
                <a:gd name="T16" fmla="*/ 74 w 116"/>
                <a:gd name="T17" fmla="*/ 0 h 119"/>
                <a:gd name="T18" fmla="*/ 41 w 116"/>
                <a:gd name="T19" fmla="*/ 74 h 119"/>
                <a:gd name="T20" fmla="*/ 57 w 116"/>
                <a:gd name="T21" fmla="*/ 21 h 119"/>
                <a:gd name="T22" fmla="*/ 60 w 116"/>
                <a:gd name="T23" fmla="*/ 21 h 119"/>
                <a:gd name="T24" fmla="*/ 74 w 116"/>
                <a:gd name="T25" fmla="*/ 74 h 119"/>
                <a:gd name="T26" fmla="*/ 41 w 116"/>
                <a:gd name="T27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9">
                  <a:moveTo>
                    <a:pt x="74" y="0"/>
                  </a:moveTo>
                  <a:lnTo>
                    <a:pt x="43" y="0"/>
                  </a:lnTo>
                  <a:lnTo>
                    <a:pt x="0" y="119"/>
                  </a:lnTo>
                  <a:lnTo>
                    <a:pt x="24" y="119"/>
                  </a:lnTo>
                  <a:lnTo>
                    <a:pt x="34" y="93"/>
                  </a:lnTo>
                  <a:lnTo>
                    <a:pt x="81" y="93"/>
                  </a:lnTo>
                  <a:lnTo>
                    <a:pt x="90" y="119"/>
                  </a:lnTo>
                  <a:lnTo>
                    <a:pt x="116" y="119"/>
                  </a:lnTo>
                  <a:lnTo>
                    <a:pt x="74" y="0"/>
                  </a:lnTo>
                  <a:close/>
                  <a:moveTo>
                    <a:pt x="41" y="74"/>
                  </a:moveTo>
                  <a:lnTo>
                    <a:pt x="57" y="21"/>
                  </a:lnTo>
                  <a:lnTo>
                    <a:pt x="60" y="21"/>
                  </a:lnTo>
                  <a:lnTo>
                    <a:pt x="74" y="74"/>
                  </a:lnTo>
                  <a:lnTo>
                    <a:pt x="4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4" name="椭圆 53"/>
          <p:cNvSpPr/>
          <p:nvPr userDrawn="1"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817564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581524"/>
            <a:ext cx="2743200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 spc="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美美与共 知行合一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88402" y="6581524"/>
            <a:ext cx="2730498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/>
              <a:t>Minzu</a:t>
            </a:r>
            <a:r>
              <a:rPr lang="en-US" altLang="zh-CN" dirty="0"/>
              <a:t> University of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0210-9EFB-4FBE-AADD-CE66351048B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solidFill>
            <a:srgbClr val="780009"/>
          </a:solidFill>
        </p:spPr>
        <p:txBody>
          <a:bodyPr/>
          <a:lstStyle/>
          <a:p>
            <a:r>
              <a:rPr lang="zh-CN" altLang="en-US" dirty="0"/>
              <a:t>汇报人</a:t>
            </a:r>
            <a:r>
              <a:rPr lang="en-US" altLang="zh-CN" dirty="0"/>
              <a:t>:</a:t>
            </a:r>
            <a:r>
              <a:rPr lang="zh-CN" altLang="en-US" dirty="0"/>
              <a:t>郑雨婷</a:t>
            </a:r>
          </a:p>
        </p:txBody>
      </p:sp>
      <p:sp>
        <p:nvSpPr>
          <p:cNvPr id="50" name="标题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80009"/>
                </a:solidFill>
              </a:rPr>
              <a:t>回溯法</a:t>
            </a:r>
            <a:r>
              <a:rPr lang="en-US" altLang="zh-CN" dirty="0">
                <a:solidFill>
                  <a:srgbClr val="780009"/>
                </a:solidFill>
              </a:rPr>
              <a:t>——</a:t>
            </a:r>
            <a:r>
              <a:rPr lang="zh-CN" altLang="en-US" dirty="0">
                <a:solidFill>
                  <a:srgbClr val="780009"/>
                </a:solidFill>
              </a:rPr>
              <a:t>地图填色问题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F9D543-6304-44AB-FB5F-CE4F137B6D80}"/>
              </a:ext>
            </a:extLst>
          </p:cNvPr>
          <p:cNvSpPr txBox="1"/>
          <p:nvPr/>
        </p:nvSpPr>
        <p:spPr>
          <a:xfrm>
            <a:off x="259480" y="431381"/>
            <a:ext cx="63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选择下一个需要涂色的区域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45FD46-4617-AE81-440C-D0A6BF4407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74419" y="1143000"/>
            <a:ext cx="944696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ea typeface="宋体" charset="-122"/>
              </a:rPr>
              <a:t>选择具有可填图颜色较少的区域</a:t>
            </a:r>
            <a:r>
              <a:rPr lang="en-US" altLang="zh-CN" sz="2400" dirty="0">
                <a:ea typeface="宋体" charset="-122"/>
              </a:rPr>
              <a:t>——</a:t>
            </a:r>
            <a:r>
              <a:rPr lang="zh-CN" altLang="en-US" sz="2400" dirty="0">
                <a:ea typeface="宋体" charset="-122"/>
              </a:rPr>
              <a:t>最小剩余值准则（</a:t>
            </a:r>
            <a:r>
              <a:rPr lang="en-US" altLang="zh-CN" sz="2400" dirty="0">
                <a:ea typeface="宋体" charset="-122"/>
              </a:rPr>
              <a:t>MRV</a:t>
            </a:r>
            <a:r>
              <a:rPr lang="zh-CN" altLang="en-US" sz="2400" dirty="0">
                <a:ea typeface="宋体" charset="-122"/>
              </a:rPr>
              <a:t>）</a:t>
            </a:r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选择当前度数最大的区域填涂（</a:t>
            </a:r>
            <a:r>
              <a:rPr lang="en-US" altLang="zh-CN" sz="2400" dirty="0">
                <a:ea typeface="宋体" charset="-122"/>
              </a:rPr>
              <a:t>DH</a:t>
            </a:r>
            <a:r>
              <a:rPr lang="zh-CN" altLang="en-US" sz="2400" dirty="0">
                <a:ea typeface="宋体" charset="-122"/>
              </a:rPr>
              <a:t>）</a:t>
            </a:r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4" name="Picture 4" descr="australia-most-constrained-variable">
            <a:extLst>
              <a:ext uri="{FF2B5EF4-FFF2-40B4-BE49-F238E27FC236}">
                <a16:creationId xmlns:a16="http://schemas.microsoft.com/office/drawing/2014/main" id="{4786229F-B3AC-662D-5C81-F4E83401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114" y="1889739"/>
            <a:ext cx="7602846" cy="123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australia-most-constraining-variable">
            <a:extLst>
              <a:ext uri="{FF2B5EF4-FFF2-40B4-BE49-F238E27FC236}">
                <a16:creationId xmlns:a16="http://schemas.microsoft.com/office/drawing/2014/main" id="{7DD03EB4-B235-67E2-F547-7A0060AF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9868" y="4166298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F3F7AC-2ED4-33A4-D32C-B0FED0B1F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3244850"/>
            <a:ext cx="4521200" cy="36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C77614D-8100-F8F8-0569-C2BE5694873A}"/>
              </a:ext>
            </a:extLst>
          </p:cNvPr>
          <p:cNvSpPr txBox="1"/>
          <p:nvPr/>
        </p:nvSpPr>
        <p:spPr>
          <a:xfrm>
            <a:off x="2649101" y="3757801"/>
            <a:ext cx="818480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MRV_DH() {</a:t>
            </a:r>
          </a:p>
          <a:p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= -1, xcolornum = </a:t>
            </a:r>
            <a:r>
              <a:rPr lang="pt-BR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colorN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xdu = -1;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 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v_num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pp[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].color == -1 </a:t>
            </a:r>
          </a:p>
          <a:p>
            <a:r>
              <a:rPr lang="sv-SE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点的</a:t>
            </a:r>
            <a:r>
              <a:rPr lang="zh-CN" alt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可用颜色少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的可用颜色相等并且度大</a:t>
            </a:r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zh-CN" altLang="en-US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选择点</a:t>
            </a:r>
            <a:r>
              <a:rPr lang="sv-SE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16AD2C-5B45-1BC4-704E-B51C75CF7DE5}"/>
              </a:ext>
            </a:extLst>
          </p:cNvPr>
          <p:cNvSpPr txBox="1"/>
          <p:nvPr/>
        </p:nvSpPr>
        <p:spPr>
          <a:xfrm>
            <a:off x="695372" y="6664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伪代码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E5FC7F-3575-64C0-B71F-578B9E927066}"/>
              </a:ext>
            </a:extLst>
          </p:cNvPr>
          <p:cNvSpPr txBox="1"/>
          <p:nvPr/>
        </p:nvSpPr>
        <p:spPr>
          <a:xfrm>
            <a:off x="534951" y="1288793"/>
            <a:ext cx="49273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pickPoint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v_num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xuan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MRV_DH();</a:t>
            </a: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 to i = c_num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pp[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xuan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].color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isvalid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(x)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base_dfs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539171E0-460C-38CB-8716-5286795D3ECF}"/>
              </a:ext>
            </a:extLst>
          </p:cNvPr>
          <p:cNvSpPr/>
          <p:nvPr/>
        </p:nvSpPr>
        <p:spPr>
          <a:xfrm rot="11210006" flipH="1">
            <a:off x="3158686" y="2478932"/>
            <a:ext cx="4396894" cy="85966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6FF408-3A93-3E9F-C086-1238468E3D99}"/>
              </a:ext>
            </a:extLst>
          </p:cNvPr>
          <p:cNvSpPr txBox="1"/>
          <p:nvPr/>
        </p:nvSpPr>
        <p:spPr>
          <a:xfrm>
            <a:off x="499133" y="703622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2.</a:t>
            </a:r>
            <a:r>
              <a:rPr lang="zh-CN" altLang="en-US" sz="3200" b="1" dirty="0"/>
              <a:t>颜色的选择</a:t>
            </a:r>
          </a:p>
        </p:txBody>
      </p:sp>
      <p:pic>
        <p:nvPicPr>
          <p:cNvPr id="3" name="Picture 4" descr="australia-least-constraining-value">
            <a:extLst>
              <a:ext uri="{FF2B5EF4-FFF2-40B4-BE49-F238E27FC236}">
                <a16:creationId xmlns:a16="http://schemas.microsoft.com/office/drawing/2014/main" id="{653AF759-4165-6754-192B-33FABD0F5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4160"/>
          <a:stretch/>
        </p:blipFill>
        <p:spPr bwMode="auto">
          <a:xfrm>
            <a:off x="1302635" y="2514811"/>
            <a:ext cx="7806641" cy="243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08600ED-9103-FA1E-A822-97EC8BD0AEB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99133" y="1686026"/>
            <a:ext cx="9446968" cy="43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>
                <a:ea typeface="宋体" charset="-122"/>
              </a:rPr>
              <a:t>选择对其他区域影响少的颜色。</a:t>
            </a:r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C77614D-8100-F8F8-0569-C2BE5694873A}"/>
              </a:ext>
            </a:extLst>
          </p:cNvPr>
          <p:cNvSpPr txBox="1"/>
          <p:nvPr/>
        </p:nvSpPr>
        <p:spPr>
          <a:xfrm>
            <a:off x="334001" y="3467723"/>
            <a:ext cx="1004832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int MCV(x, vector  c) {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c_num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cnt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for (int j = 0; j &lt; pp[</a:t>
            </a:r>
            <a:r>
              <a:rPr lang="en-US" altLang="zh-CN" dirty="0" err="1"/>
              <a:t>xuan</a:t>
            </a:r>
            <a:r>
              <a:rPr lang="en-US" altLang="zh-CN" dirty="0"/>
              <a:t>].du;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if (pp[pp[</a:t>
            </a:r>
            <a:r>
              <a:rPr lang="en-US" altLang="zh-CN" dirty="0" err="1"/>
              <a:t>xuan</a:t>
            </a:r>
            <a:r>
              <a:rPr lang="en-US" altLang="zh-CN" dirty="0"/>
              <a:t>].connect[j]].</a:t>
            </a:r>
            <a:r>
              <a:rPr lang="en-US" altLang="zh-CN" dirty="0" err="1"/>
              <a:t>ok_color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&amp;&amp; pp[pp[</a:t>
            </a:r>
            <a:r>
              <a:rPr lang="en-US" altLang="zh-CN" dirty="0" err="1"/>
              <a:t>xuan</a:t>
            </a:r>
            <a:r>
              <a:rPr lang="en-US" altLang="zh-CN" dirty="0"/>
              <a:t>].connect[j]].color == -1) </a:t>
            </a:r>
            <a:r>
              <a:rPr lang="en-US" altLang="zh-CN" dirty="0" err="1"/>
              <a:t>cnt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colorSelect</a:t>
            </a:r>
            <a:r>
              <a:rPr lang="en-US" altLang="zh-CN" dirty="0"/>
              <a:t> a(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cnt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c.push_back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sort(</a:t>
            </a:r>
            <a:r>
              <a:rPr lang="en-US" altLang="zh-CN" dirty="0" err="1"/>
              <a:t>c.begin</a:t>
            </a:r>
            <a:r>
              <a:rPr lang="en-US" altLang="zh-CN" dirty="0"/>
              <a:t>(), </a:t>
            </a:r>
            <a:r>
              <a:rPr lang="en-US" altLang="zh-CN" dirty="0" err="1"/>
              <a:t>c.end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return (int)</a:t>
            </a:r>
            <a:r>
              <a:rPr lang="en-US" altLang="zh-CN" dirty="0" err="1"/>
              <a:t>c.size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16AD2C-5B45-1BC4-704E-B51C75CF7DE5}"/>
              </a:ext>
            </a:extLst>
          </p:cNvPr>
          <p:cNvSpPr txBox="1"/>
          <p:nvPr/>
        </p:nvSpPr>
        <p:spPr>
          <a:xfrm>
            <a:off x="534951" y="481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伪代码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E5FC7F-3575-64C0-B71F-578B9E927066}"/>
              </a:ext>
            </a:extLst>
          </p:cNvPr>
          <p:cNvSpPr txBox="1"/>
          <p:nvPr/>
        </p:nvSpPr>
        <p:spPr>
          <a:xfrm>
            <a:off x="430779" y="1120676"/>
            <a:ext cx="49273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pickPoint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v_num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得到按序排列的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sortcolor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 to i = c_num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pp[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xuan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].color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sortcolor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isvalid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(x)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base_dfs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xuan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539171E0-460C-38CB-8716-5286795D3ECF}"/>
              </a:ext>
            </a:extLst>
          </p:cNvPr>
          <p:cNvSpPr/>
          <p:nvPr/>
        </p:nvSpPr>
        <p:spPr>
          <a:xfrm rot="11210006" flipH="1">
            <a:off x="4097328" y="2316854"/>
            <a:ext cx="3997344" cy="44386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31AD78-F026-31A2-CEEA-A8FEC5EAE5F3}"/>
              </a:ext>
            </a:extLst>
          </p:cNvPr>
          <p:cNvSpPr txBox="1"/>
          <p:nvPr/>
        </p:nvSpPr>
        <p:spPr>
          <a:xfrm>
            <a:off x="575108" y="631439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</a:t>
            </a:r>
            <a:r>
              <a:rPr lang="zh-CN" altLang="en-US" sz="3200" b="1" dirty="0"/>
              <a:t>向前探测</a:t>
            </a:r>
          </a:p>
        </p:txBody>
      </p:sp>
      <p:pic>
        <p:nvPicPr>
          <p:cNvPr id="2" name="Picture 4" descr="forward-checking-progress4c">
            <a:extLst>
              <a:ext uri="{FF2B5EF4-FFF2-40B4-BE49-F238E27FC236}">
                <a16:creationId xmlns:a16="http://schemas.microsoft.com/office/drawing/2014/main" id="{478A4097-F295-6FFB-BA45-E74C3F4A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133" y="2678285"/>
            <a:ext cx="6683377" cy="296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D857CF-B80F-F1A5-D84F-D7E2BCF13726}"/>
              </a:ext>
            </a:extLst>
          </p:cNvPr>
          <p:cNvSpPr txBox="1"/>
          <p:nvPr/>
        </p:nvSpPr>
        <p:spPr>
          <a:xfrm>
            <a:off x="667704" y="1593306"/>
            <a:ext cx="9865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ea typeface="宋体" charset="-122"/>
              </a:rPr>
              <a:t>对节点</a:t>
            </a:r>
            <a:r>
              <a:rPr lang="en-US" altLang="zh-CN" sz="2000" dirty="0">
                <a:ea typeface="宋体" charset="-122"/>
              </a:rPr>
              <a:t>X</a:t>
            </a:r>
            <a:r>
              <a:rPr lang="zh-CN" altLang="en-US" sz="2000" dirty="0">
                <a:ea typeface="宋体" charset="-122"/>
              </a:rPr>
              <a:t>涂色，检查所有与</a:t>
            </a:r>
            <a:r>
              <a:rPr lang="en-US" altLang="zh-CN" sz="2000" dirty="0">
                <a:ea typeface="宋体" charset="-122"/>
              </a:rPr>
              <a:t>X</a:t>
            </a:r>
            <a:r>
              <a:rPr lang="zh-CN" altLang="en-US" sz="2000" dirty="0">
                <a:ea typeface="宋体" charset="-122"/>
              </a:rPr>
              <a:t>相邻的节点，删除</a:t>
            </a:r>
            <a:r>
              <a:rPr lang="en-US" altLang="zh-CN" sz="2000" dirty="0">
                <a:ea typeface="宋体" charset="-122"/>
              </a:rPr>
              <a:t>Y</a:t>
            </a:r>
            <a:r>
              <a:rPr lang="zh-CN" altLang="en-US" sz="2000" dirty="0">
                <a:ea typeface="宋体" charset="-122"/>
              </a:rPr>
              <a:t>中与</a:t>
            </a:r>
            <a:r>
              <a:rPr lang="en-US" altLang="zh-CN" sz="2000" dirty="0">
                <a:ea typeface="宋体" charset="-122"/>
              </a:rPr>
              <a:t>X</a:t>
            </a:r>
            <a:r>
              <a:rPr lang="zh-CN" altLang="en-US" sz="2000" dirty="0">
                <a:ea typeface="宋体" charset="-122"/>
              </a:rPr>
              <a:t>赋值矛盾的赋值；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如果相邻的某个节点无色可选，回退。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9C8923-9EC5-76D9-569B-6BD2BD409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36" y="2362535"/>
            <a:ext cx="2455139" cy="21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6FF408-3A93-3E9F-C086-1238468E3D99}"/>
              </a:ext>
            </a:extLst>
          </p:cNvPr>
          <p:cNvSpPr txBox="1"/>
          <p:nvPr/>
        </p:nvSpPr>
        <p:spPr>
          <a:xfrm>
            <a:off x="383386" y="4721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伪代码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32A8CF-1911-DA98-8566-63BBA97B55A3}"/>
              </a:ext>
            </a:extLst>
          </p:cNvPr>
          <p:cNvSpPr txBox="1"/>
          <p:nvPr/>
        </p:nvSpPr>
        <p:spPr>
          <a:xfrm>
            <a:off x="0" y="1591978"/>
            <a:ext cx="97661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bool </a:t>
            </a:r>
            <a:r>
              <a:rPr lang="en-US" altLang="zh-CN" dirty="0"/>
              <a:t>paint</a:t>
            </a:r>
            <a:r>
              <a:rPr lang="zh-CN" altLang="en-US" dirty="0"/>
              <a:t>(</a:t>
            </a:r>
            <a:r>
              <a:rPr lang="en-US" altLang="zh-CN" dirty="0"/>
              <a:t>x</a:t>
            </a:r>
            <a:r>
              <a:rPr lang="zh-CN" altLang="en-US" dirty="0"/>
              <a:t>, </a:t>
            </a:r>
            <a:r>
              <a:rPr lang="en-US" altLang="zh-CN" dirty="0"/>
              <a:t>se</a:t>
            </a:r>
            <a:r>
              <a:rPr lang="zh-CN" altLang="en-US" dirty="0"/>
              <a:t>) {</a:t>
            </a:r>
          </a:p>
          <a:p>
            <a:r>
              <a:rPr lang="zh-CN" altLang="en-US" dirty="0"/>
              <a:t>		if (!x.ok_color[se]) return false;</a:t>
            </a:r>
          </a:p>
          <a:p>
            <a:r>
              <a:rPr lang="zh-CN" altLang="en-US" dirty="0"/>
              <a:t>		x.color = se;</a:t>
            </a:r>
          </a:p>
          <a:p>
            <a:r>
              <a:rPr lang="zh-CN" altLang="en-US" dirty="0"/>
              <a:t>		int id, i;</a:t>
            </a:r>
          </a:p>
          <a:p>
            <a:r>
              <a:rPr lang="zh-CN" altLang="en-US" dirty="0"/>
              <a:t>		for (i = 0; i &lt; (int)x.connect.size(); i++) {</a:t>
            </a:r>
          </a:p>
          <a:p>
            <a:r>
              <a:rPr lang="zh-CN" altLang="en-US" dirty="0"/>
              <a:t>			id = x.connect[i];</a:t>
            </a:r>
          </a:p>
          <a:p>
            <a:r>
              <a:rPr lang="zh-CN" altLang="en-US" dirty="0"/>
              <a:t>			if (pp[id].ok_color[se] &amp;&amp; pp[id].color == -1) {</a:t>
            </a:r>
          </a:p>
          <a:p>
            <a:r>
              <a:rPr lang="zh-CN" altLang="en-US" dirty="0"/>
              <a:t>				if (pp[id].ok_num == 1) break;</a:t>
            </a:r>
          </a:p>
          <a:p>
            <a:r>
              <a:rPr lang="zh-CN" altLang="en-US" dirty="0"/>
              <a:t>					pp[id].ok_color[se] = false;</a:t>
            </a:r>
          </a:p>
          <a:p>
            <a:r>
              <a:rPr lang="zh-CN" altLang="en-US" dirty="0"/>
              <a:t>					pp[id].ok_num--;</a:t>
            </a:r>
          </a:p>
          <a:p>
            <a:r>
              <a:rPr lang="zh-CN" altLang="en-US" dirty="0"/>
              <a:t>				}</a:t>
            </a:r>
          </a:p>
          <a:p>
            <a:r>
              <a:rPr lang="zh-CN" altLang="en-US" dirty="0"/>
              <a:t>			}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return true;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1B4B0C-0B5C-77CB-0890-F8660A3937DE}"/>
              </a:ext>
            </a:extLst>
          </p:cNvPr>
          <p:cNvSpPr/>
          <p:nvPr/>
        </p:nvSpPr>
        <p:spPr>
          <a:xfrm>
            <a:off x="2581154" y="3177414"/>
            <a:ext cx="5104435" cy="67985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6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E015F79-4CF2-8416-824A-6CBCF574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3" y="2020667"/>
            <a:ext cx="10390314" cy="32342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DC659E-1667-852C-F3D9-9C3C49D75AA8}"/>
              </a:ext>
            </a:extLst>
          </p:cNvPr>
          <p:cNvSpPr txBox="1"/>
          <p:nvPr/>
        </p:nvSpPr>
        <p:spPr>
          <a:xfrm flipH="1">
            <a:off x="1018572" y="891251"/>
            <a:ext cx="58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不同剪枝策略对比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9BBE4E-20E6-63EB-4979-5EA3ACF524AE}"/>
              </a:ext>
            </a:extLst>
          </p:cNvPr>
          <p:cNvSpPr txBox="1"/>
          <p:nvPr/>
        </p:nvSpPr>
        <p:spPr>
          <a:xfrm>
            <a:off x="7187879" y="141447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Le450_5</a:t>
            </a:r>
            <a:r>
              <a:rPr lang="zh-CN" altLang="en-US" dirty="0"/>
              <a:t>、</a:t>
            </a:r>
            <a:r>
              <a:rPr lang="en-US" altLang="zh-CN" dirty="0"/>
              <a:t>le450_15</a:t>
            </a:r>
            <a:r>
              <a:rPr lang="zh-CN" altLang="en-US" dirty="0"/>
              <a:t>、</a:t>
            </a:r>
            <a:r>
              <a:rPr lang="en-US" altLang="zh-CN" dirty="0"/>
              <a:t>le450_25</a:t>
            </a:r>
            <a:r>
              <a:rPr lang="zh-CN" altLang="en-US" dirty="0"/>
              <a:t>只找一个点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4657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Impact" panose="020B0806030902050204" pitchFamily="34" charset="0"/>
              </a:rPr>
              <a:t>04</a:t>
            </a:r>
            <a:endParaRPr lang="zh-CN" altLang="en-US" sz="16600" spc="300" dirty="0">
              <a:solidFill>
                <a:srgbClr val="9A2418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>
                    <a:lumMod val="50000"/>
                  </a:schemeClr>
                </a:solidFill>
              </a:rPr>
              <a:t>随机地图</a:t>
            </a:r>
            <a:endParaRPr lang="zh-CN" altLang="en-US" sz="4000" b="1" spc="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F24395-E0DB-820C-D24B-6E36335DD3D2}"/>
              </a:ext>
            </a:extLst>
          </p:cNvPr>
          <p:cNvSpPr txBox="1"/>
          <p:nvPr/>
        </p:nvSpPr>
        <p:spPr>
          <a:xfrm>
            <a:off x="4725988" y="3049110"/>
            <a:ext cx="246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用选点</a:t>
            </a:r>
            <a:r>
              <a:rPr lang="en-US" altLang="zh-CN" dirty="0"/>
              <a:t>+</a:t>
            </a:r>
            <a:r>
              <a:rPr lang="zh-CN" altLang="en-US" dirty="0"/>
              <a:t>向前探测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C2AC5-FBD2-DDE4-1599-C398191C72F0}"/>
              </a:ext>
            </a:extLst>
          </p:cNvPr>
          <p:cNvSpPr txBox="1"/>
          <p:nvPr/>
        </p:nvSpPr>
        <p:spPr>
          <a:xfrm>
            <a:off x="4725988" y="3912770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>
                    <a:lumMod val="75000"/>
                  </a:schemeClr>
                </a:solidFill>
              </a:rPr>
              <a:t>Random map 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40DF84-3A5F-9718-90D0-358FAF50441A}"/>
              </a:ext>
            </a:extLst>
          </p:cNvPr>
          <p:cNvSpPr txBox="1"/>
          <p:nvPr/>
        </p:nvSpPr>
        <p:spPr>
          <a:xfrm>
            <a:off x="604778" y="59719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）边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点固定，颜色不同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566F5D-F3CB-C2F9-1E86-CBA178C3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07" y="2522209"/>
            <a:ext cx="6219971" cy="373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9485FB-86D5-2A71-30E8-6741140CE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07" y="1156693"/>
            <a:ext cx="8338171" cy="11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40DF84-3A5F-9718-90D0-358FAF50441A}"/>
              </a:ext>
            </a:extLst>
          </p:cNvPr>
          <p:cNvSpPr txBox="1"/>
          <p:nvPr/>
        </p:nvSpPr>
        <p:spPr>
          <a:xfrm>
            <a:off x="489031" y="79339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）颜色数固定，边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点不同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3D4556-E3B7-C371-902A-11592FB7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2" y="1449839"/>
            <a:ext cx="9271814" cy="12508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799919-34DB-3D44-7D01-FCD98C8A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2" y="2901564"/>
            <a:ext cx="5758454" cy="34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793902" y="1753100"/>
            <a:ext cx="1569660" cy="1228795"/>
            <a:chOff x="5576876" y="540040"/>
            <a:chExt cx="1569660" cy="1228795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01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tx2">
                      <a:lumMod val="50000"/>
                    </a:schemeClr>
                  </a:solidFill>
                </a:rPr>
                <a:t>问题引入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76876" y="1461058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>
                      <a:lumMod val="75000"/>
                    </a:schemeClr>
                  </a:solidFill>
                </a:rPr>
                <a:t>Background</a:t>
              </a:r>
              <a:endParaRPr lang="zh-CN" altLang="en-US" sz="14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039502" y="1754518"/>
            <a:ext cx="1909497" cy="1228795"/>
            <a:chOff x="8704421" y="540040"/>
            <a:chExt cx="1909497" cy="1228795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02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tx2">
                      <a:lumMod val="50000"/>
                    </a:schemeClr>
                  </a:solidFill>
                </a:rPr>
                <a:t>基本回溯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04421" y="1461058"/>
              <a:ext cx="1909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>
                      <a:lumMod val="75000"/>
                    </a:schemeClr>
                  </a:solidFill>
                </a:rPr>
                <a:t>Basic backtracking</a:t>
              </a:r>
              <a:endParaRPr lang="zh-CN" altLang="en-US" sz="14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93902" y="3704752"/>
            <a:ext cx="2143279" cy="1198253"/>
            <a:chOff x="5576876" y="2230747"/>
            <a:chExt cx="2143279" cy="1198253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03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tx2">
                      <a:lumMod val="50000"/>
                    </a:schemeClr>
                  </a:solidFill>
                </a:rPr>
                <a:t>剪枝策略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6876" y="3121223"/>
              <a:ext cx="2143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>
                      <a:lumMod val="75000"/>
                    </a:schemeClr>
                  </a:solidFill>
                </a:rPr>
                <a:t>Improve and Analysis</a:t>
              </a:r>
              <a:endParaRPr lang="zh-CN" altLang="en-US" sz="14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11638" y="3704752"/>
            <a:ext cx="2262158" cy="1198253"/>
            <a:chOff x="8704421" y="2230747"/>
            <a:chExt cx="2262158" cy="1198253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04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tx2">
                      <a:lumMod val="50000"/>
                    </a:schemeClr>
                  </a:solidFill>
                </a:rPr>
                <a:t>随机地图测试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04421" y="312122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>
                      <a:lumMod val="75000"/>
                    </a:schemeClr>
                  </a:solidFill>
                </a:rPr>
                <a:t>Random map test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 rot="16200000">
            <a:off x="-1646906" y="2926862"/>
            <a:ext cx="5445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spc="50" dirty="0">
                <a:solidFill>
                  <a:srgbClr val="B4776D"/>
                </a:solidFill>
                <a:latin typeface="+mj-lt"/>
              </a:rPr>
              <a:t>Contents</a:t>
            </a:r>
            <a:r>
              <a:rPr lang="en-US" altLang="zh-CN" sz="8800" b="1" spc="50" dirty="0">
                <a:solidFill>
                  <a:schemeClr val="accent1"/>
                </a:solidFill>
                <a:latin typeface="+mj-lt"/>
              </a:rPr>
              <a:t>.</a:t>
            </a:r>
            <a:endParaRPr lang="zh-CN" altLang="en-US" sz="8800" b="1" spc="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6549" y="413914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spc="600" dirty="0">
                <a:solidFill>
                  <a:srgbClr val="9A2418"/>
                </a:solidFill>
              </a:rPr>
              <a:t>结构大纲</a:t>
            </a:r>
          </a:p>
        </p:txBody>
      </p:sp>
      <p:sp>
        <p:nvSpPr>
          <p:cNvPr id="43" name="矩形 4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  <a:solidFill>
            <a:srgbClr val="9A2418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rgbClr val="9A24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rgbClr val="9A24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rgbClr val="9A24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rgbClr val="9A24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rgbClr val="9A24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5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A2418"/>
                </a:solidFill>
              </a:rPr>
              <a:t>2023.04.27</a:t>
            </a:r>
            <a:endParaRPr lang="zh-CN" altLang="en-US" dirty="0">
              <a:solidFill>
                <a:srgbClr val="9A2418"/>
              </a:solidFill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1828E64-E5CD-09B7-4023-D0E03101DEA2}"/>
              </a:ext>
            </a:extLst>
          </p:cNvPr>
          <p:cNvSpPr txBox="1">
            <a:spLocks/>
          </p:cNvSpPr>
          <p:nvPr/>
        </p:nvSpPr>
        <p:spPr>
          <a:xfrm>
            <a:off x="5222037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78000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汇报人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郑雨婷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2140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Impact" panose="020B0806030902050204" pitchFamily="34" charset="0"/>
              </a:rPr>
              <a:t>01</a:t>
            </a:r>
            <a:endParaRPr lang="zh-CN" altLang="en-US" sz="16600" spc="300" dirty="0">
              <a:solidFill>
                <a:srgbClr val="9A2418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pc="300" dirty="0">
                <a:solidFill>
                  <a:schemeClr val="tx2">
                    <a:lumMod val="50000"/>
                  </a:schemeClr>
                </a:solidFill>
              </a:rPr>
              <a:t>问题</a:t>
            </a:r>
            <a:r>
              <a:rPr lang="zh-CN" altLang="en-US" spc="300" dirty="0">
                <a:solidFill>
                  <a:schemeClr val="tx2">
                    <a:lumMod val="50000"/>
                  </a:schemeClr>
                </a:solidFill>
              </a:rPr>
              <a:t>引入</a:t>
            </a:r>
            <a:endParaRPr lang="zh-CN" altLang="en-US" sz="4000" b="1" spc="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64CE63-DC9E-541C-7700-DED90AA78ACE}"/>
              </a:ext>
            </a:extLst>
          </p:cNvPr>
          <p:cNvSpPr txBox="1"/>
          <p:nvPr/>
        </p:nvSpPr>
        <p:spPr>
          <a:xfrm>
            <a:off x="849141" y="1255023"/>
            <a:ext cx="949801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地图填色问题：为地图或其他由不同区域组成的图形着色，相邻区域不能使用相同的颜色。给出</a:t>
            </a:r>
            <a:r>
              <a:rPr lang="zh-CN" altLang="en-US" dirty="0"/>
              <a:t>解的个数或者找到解</a:t>
            </a:r>
            <a:r>
              <a:rPr lang="zh-CN" altLang="en-US" sz="1800" b="0" dirty="0"/>
              <a:t>。</a:t>
            </a:r>
            <a:endParaRPr lang="en-US" altLang="zh-CN" sz="1800" b="0" dirty="0"/>
          </a:p>
        </p:txBody>
      </p:sp>
      <p:pic>
        <p:nvPicPr>
          <p:cNvPr id="1026" name="Picture 2" descr="Map Coloring, a fictional map is given showing the states of a country.  Represent the map by a graph and find a coloring of the graph, using the  minimum number of colors">
            <a:extLst>
              <a:ext uri="{FF2B5EF4-FFF2-40B4-BE49-F238E27FC236}">
                <a16:creationId xmlns:a16="http://schemas.microsoft.com/office/drawing/2014/main" id="{3EAC2C8C-C189-E9BD-85F2-384A119A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79" y="3429000"/>
            <a:ext cx="3529298" cy="236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47215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Impact" panose="020B0806030902050204" pitchFamily="34" charset="0"/>
              </a:rPr>
              <a:t>02</a:t>
            </a:r>
            <a:endParaRPr lang="zh-CN" altLang="en-US" sz="16600" spc="300" dirty="0">
              <a:solidFill>
                <a:srgbClr val="9A2418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基本回溯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Basic backtracking</a:t>
            </a: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6DAFF5-8D68-E92A-8494-88A7BF128D73}"/>
              </a:ext>
            </a:extLst>
          </p:cNvPr>
          <p:cNvSpPr txBox="1"/>
          <p:nvPr/>
        </p:nvSpPr>
        <p:spPr>
          <a:xfrm>
            <a:off x="667806" y="5931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思想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3557FC-A3B7-7D41-607F-CA46BAAF4AC4}"/>
              </a:ext>
            </a:extLst>
          </p:cNvPr>
          <p:cNvSpPr txBox="1"/>
          <p:nvPr/>
        </p:nvSpPr>
        <p:spPr>
          <a:xfrm>
            <a:off x="667806" y="121775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在包含问题的所有解的解空间树中，按照深度优先搜索的策略，从根结点出发深度探索解空间树。</a:t>
            </a:r>
          </a:p>
        </p:txBody>
      </p:sp>
      <p:pic>
        <p:nvPicPr>
          <p:cNvPr id="40" name="Picture 3" descr="backtrack-progress4c">
            <a:extLst>
              <a:ext uri="{FF2B5EF4-FFF2-40B4-BE49-F238E27FC236}">
                <a16:creationId xmlns:a16="http://schemas.microsoft.com/office/drawing/2014/main" id="{02FDB4B9-ADB1-C835-C5B9-A6C9A3E7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37" y="1864084"/>
            <a:ext cx="6620925" cy="409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3470B7-9CF9-2F46-E8D6-68DD75A2FDE5}"/>
              </a:ext>
            </a:extLst>
          </p:cNvPr>
          <p:cNvSpPr txBox="1"/>
          <p:nvPr/>
        </p:nvSpPr>
        <p:spPr>
          <a:xfrm>
            <a:off x="824697" y="102316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9AA8D9-C9A3-77C0-87B7-82F122D0D52A}"/>
              </a:ext>
            </a:extLst>
          </p:cNvPr>
          <p:cNvSpPr txBox="1"/>
          <p:nvPr/>
        </p:nvSpPr>
        <p:spPr>
          <a:xfrm>
            <a:off x="2059680" y="2505935"/>
            <a:ext cx="92471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base_dfs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v_num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 to i = c_num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pp[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].color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isvalid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(x)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base_dfs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05D012-E4EC-2690-997A-6A743EFE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7" y="1344213"/>
            <a:ext cx="4665641" cy="2691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72102E-E724-7E31-F56A-E62E977781FD}"/>
              </a:ext>
            </a:extLst>
          </p:cNvPr>
          <p:cNvSpPr txBox="1"/>
          <p:nvPr/>
        </p:nvSpPr>
        <p:spPr>
          <a:xfrm>
            <a:off x="5000149" y="2502307"/>
            <a:ext cx="61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如图对小地图进行标号，按照其他附件的形式，写出新的文件</a:t>
            </a:r>
            <a:r>
              <a:rPr lang="en-US" altLang="zh-CN" dirty="0"/>
              <a:t>le9_4.txt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914E8-2BB1-2573-16D6-DD4EE5F6C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1" y="4710399"/>
            <a:ext cx="10721071" cy="803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53146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Impact" panose="020B0806030902050204" pitchFamily="34" charset="0"/>
              </a:rPr>
              <a:t>03</a:t>
            </a:r>
            <a:endParaRPr lang="zh-CN" altLang="en-US" sz="16600" spc="300" dirty="0">
              <a:solidFill>
                <a:srgbClr val="9A2418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2">
                    <a:lumMod val="50000"/>
                  </a:schemeClr>
                </a:solidFill>
              </a:rPr>
              <a:t>优化策略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pc="100" dirty="0">
                <a:solidFill>
                  <a:schemeClr val="bg1">
                    <a:lumMod val="75000"/>
                  </a:schemeClr>
                </a:solidFill>
              </a:rPr>
              <a:t>Improve and Analysis</a:t>
            </a:r>
            <a:endParaRPr lang="zh-CN" altLang="en-US" sz="1800" spc="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5f8ada8-d1d5-484b-a646-0693bbf321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民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10E"/>
      </a:accent1>
      <a:accent2>
        <a:srgbClr val="CC4226"/>
      </a:accent2>
      <a:accent3>
        <a:srgbClr val="2B948C"/>
      </a:accent3>
      <a:accent4>
        <a:srgbClr val="3B5DCC"/>
      </a:accent4>
      <a:accent5>
        <a:srgbClr val="FCDE99"/>
      </a:accent5>
      <a:accent6>
        <a:srgbClr val="5C448A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1055</Words>
  <Application>Microsoft Office PowerPoint</Application>
  <PresentationFormat>宽屏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-apple-system</vt:lpstr>
      <vt:lpstr>Bebas</vt:lpstr>
      <vt:lpstr>等线</vt:lpstr>
      <vt:lpstr>新宋体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自定义设计方案</vt:lpstr>
      <vt:lpstr>回溯法——地图填色问题</vt:lpstr>
      <vt:lpstr>PowerPoint 演示文稿</vt:lpstr>
      <vt:lpstr>问题引入</vt:lpstr>
      <vt:lpstr>PowerPoint 演示文稿</vt:lpstr>
      <vt:lpstr>基本回溯</vt:lpstr>
      <vt:lpstr>PowerPoint 演示文稿</vt:lpstr>
      <vt:lpstr>PowerPoint 演示文稿</vt:lpstr>
      <vt:lpstr>PowerPoint 演示文稿</vt:lpstr>
      <vt:lpstr>优化策略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随机地图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陕西师范大学毕业答辩PPT模板</dc:title>
  <dc:creator>立 陈</dc:creator>
  <cp:lastModifiedBy>郑 雨婷</cp:lastModifiedBy>
  <cp:revision>252</cp:revision>
  <dcterms:created xsi:type="dcterms:W3CDTF">2020-05-13T10:31:42Z</dcterms:created>
  <dcterms:modified xsi:type="dcterms:W3CDTF">2023-04-27T10:13:18Z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