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444" r:id="rId3"/>
    <p:sldId id="428" r:id="rId4"/>
    <p:sldId id="404" r:id="rId5"/>
    <p:sldId id="430" r:id="rId6"/>
    <p:sldId id="440" r:id="rId7"/>
    <p:sldId id="429" r:id="rId8"/>
    <p:sldId id="431" r:id="rId9"/>
    <p:sldId id="432" r:id="rId10"/>
    <p:sldId id="433" r:id="rId11"/>
    <p:sldId id="434" r:id="rId12"/>
    <p:sldId id="435" r:id="rId13"/>
    <p:sldId id="442" r:id="rId14"/>
    <p:sldId id="439" r:id="rId15"/>
    <p:sldId id="441" r:id="rId16"/>
    <p:sldId id="438" r:id="rId17"/>
    <p:sldId id="437" r:id="rId18"/>
    <p:sldId id="408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 Liu" initials="LL" lastIdx="7" clrIdx="0"/>
  <p:cmAuthor id="2" name="1 1" initials="1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69441" autoAdjust="0"/>
  </p:normalViewPr>
  <p:slideViewPr>
    <p:cSldViewPr snapToGrid="0">
      <p:cViewPr varScale="1">
        <p:scale>
          <a:sx n="46" d="100"/>
          <a:sy n="46" d="100"/>
        </p:scale>
        <p:origin x="14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1DDD-8100-4797-AE51-4B9B3101C00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059F9-44D0-4DB1-98C5-C00203777A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059F9-44D0-4DB1-98C5-C00203777A7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怎么均分比较快？ 对</a:t>
            </a:r>
            <a:r>
              <a:rPr lang="en-US" altLang="zh-CN" dirty="0"/>
              <a:t>x </a:t>
            </a:r>
            <a:r>
              <a:rPr lang="zh-CN" altLang="en-US" dirty="0"/>
              <a:t>升序，</a:t>
            </a:r>
            <a:r>
              <a:rPr lang="en-US" altLang="zh-CN" dirty="0"/>
              <a:t>mid=(</a:t>
            </a:r>
            <a:r>
              <a:rPr lang="en-US" altLang="zh-CN" dirty="0" err="1"/>
              <a:t>left+right</a:t>
            </a:r>
            <a:r>
              <a:rPr lang="en-US" altLang="zh-CN" dirty="0"/>
              <a:t>)/2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分治，从小问题看。</a:t>
            </a:r>
            <a:endParaRPr lang="en-US" altLang="zh-CN" dirty="0"/>
          </a:p>
          <a:p>
            <a:r>
              <a:rPr lang="zh-CN" altLang="en-US" dirty="0"/>
              <a:t>一个点，距离就很大很大</a:t>
            </a:r>
            <a:endParaRPr lang="en-US" altLang="zh-CN" dirty="0"/>
          </a:p>
          <a:p>
            <a:r>
              <a:rPr lang="zh-CN" altLang="en-US" dirty="0"/>
              <a:t>两点距离就直接算；</a:t>
            </a:r>
            <a:endParaRPr lang="en-US" altLang="zh-CN" dirty="0"/>
          </a:p>
          <a:p>
            <a:r>
              <a:rPr lang="zh-CN" altLang="en-US" dirty="0"/>
              <a:t>更多就分分分下去；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先算</a:t>
            </a:r>
            <a:r>
              <a:rPr lang="en-US" altLang="zh-CN" dirty="0"/>
              <a:t>d=min</a:t>
            </a:r>
            <a:r>
              <a:rPr lang="zh-CN" altLang="en-US" dirty="0"/>
              <a:t>（</a:t>
            </a:r>
            <a:r>
              <a:rPr lang="en-US" altLang="zh-CN" dirty="0" err="1"/>
              <a:t>dl,dr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求</a:t>
            </a:r>
            <a:r>
              <a:rPr lang="en-US" altLang="zh-CN" dirty="0"/>
              <a:t>dl</a:t>
            </a:r>
            <a:r>
              <a:rPr lang="zh-CN" altLang="en-US" dirty="0"/>
              <a:t>和</a:t>
            </a:r>
            <a:r>
              <a:rPr lang="en-US" altLang="zh-CN" dirty="0" err="1"/>
              <a:t>dr</a:t>
            </a:r>
            <a:r>
              <a:rPr lang="zh-CN" altLang="en-US" dirty="0"/>
              <a:t>的时候顺便就把两侧的按</a:t>
            </a:r>
            <a:r>
              <a:rPr lang="en-US" altLang="zh-CN" dirty="0"/>
              <a:t>y</a:t>
            </a:r>
            <a:r>
              <a:rPr lang="zh-CN" altLang="en-US" dirty="0"/>
              <a:t>排序了，这时候左右两侧都是</a:t>
            </a:r>
            <a:r>
              <a:rPr lang="en-US" altLang="zh-CN" dirty="0"/>
              <a:t>y</a:t>
            </a:r>
            <a:r>
              <a:rPr lang="zh-CN" altLang="en-US" dirty="0"/>
              <a:t>升序的，用</a:t>
            </a:r>
            <a:r>
              <a:rPr lang="en-US" altLang="zh-CN" dirty="0" err="1"/>
              <a:t>inplace_merger</a:t>
            </a:r>
            <a:r>
              <a:rPr lang="en-US" altLang="zh-CN" dirty="0"/>
              <a:t>();</a:t>
            </a:r>
          </a:p>
          <a:p>
            <a:endParaRPr lang="en-US" altLang="zh-CN" dirty="0"/>
          </a:p>
          <a:p>
            <a:r>
              <a:rPr lang="zh-CN" altLang="en-US" dirty="0"/>
              <a:t>左右扩展 </a:t>
            </a:r>
            <a:r>
              <a:rPr lang="en-US" altLang="zh-CN" dirty="0"/>
              <a:t>d</a:t>
            </a:r>
            <a:r>
              <a:rPr lang="zh-CN" altLang="en-US" dirty="0"/>
              <a:t>得到区域</a:t>
            </a:r>
            <a:r>
              <a:rPr lang="en-US" altLang="zh-CN" dirty="0"/>
              <a:t>Y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how?</a:t>
            </a:r>
            <a:r>
              <a:rPr lang="zh-CN" altLang="en-US" dirty="0"/>
              <a:t>左右最小的时候顺便排序，这样合并的时候左右都是</a:t>
            </a:r>
            <a:r>
              <a:rPr lang="en-US" altLang="zh-CN" dirty="0"/>
              <a:t>y</a:t>
            </a:r>
            <a:r>
              <a:rPr lang="zh-CN" altLang="en-US" dirty="0"/>
              <a:t>有序的了，那就用</a:t>
            </a:r>
            <a:r>
              <a:rPr lang="en-US" altLang="zh-CN" dirty="0"/>
              <a:t>inplace_merge()</a:t>
            </a:r>
          </a:p>
          <a:p>
            <a:r>
              <a:rPr lang="en-US" altLang="zh-CN" dirty="0"/>
              <a:t>,</a:t>
            </a:r>
            <a:r>
              <a:rPr lang="zh-CN" altLang="en-US" dirty="0"/>
              <a:t>这样整个都对</a:t>
            </a:r>
            <a:r>
              <a:rPr lang="en-US" altLang="zh-CN" dirty="0"/>
              <a:t>y</a:t>
            </a:r>
            <a:r>
              <a:rPr lang="zh-CN" altLang="en-US" dirty="0"/>
              <a:t>有序了，这时候再扩展挑出来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证明六个点</a:t>
            </a:r>
            <a:endParaRPr lang="en-US" altLang="zh-CN" dirty="0"/>
          </a:p>
          <a:p>
            <a:r>
              <a:rPr lang="zh-CN" altLang="en-US" dirty="0"/>
              <a:t>把矩形分成六块，每一块的最大距离是</a:t>
            </a:r>
            <a:r>
              <a:rPr lang="en-US" altLang="zh-CN" dirty="0"/>
              <a:t>5/6d,</a:t>
            </a:r>
            <a:r>
              <a:rPr lang="zh-CN" altLang="en-US" dirty="0"/>
              <a:t>小于</a:t>
            </a:r>
            <a:r>
              <a:rPr lang="en-US" altLang="zh-CN" dirty="0"/>
              <a:t>d</a:t>
            </a:r>
            <a:r>
              <a:rPr lang="zh-CN" altLang="en-US" dirty="0"/>
              <a:t>，所以最多就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从下往上找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B5151-45D4-4494-A522-2B88CB9ABEB7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4D5D2-5B30-4925-9E70-AF3724DF3512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8E5A-AB36-4A88-924F-776389BD10EC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AD1F-8745-4248-BA1A-66790B5CF76B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981D-2A76-44E2-B163-040F600291E7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00A9C-EC04-4F56-95EB-9FBF992394B8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16BCD-B821-49E4-A927-929F92A3907C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EBD4-F60E-46D5-B306-05421E3F01E0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CCCA-0412-4E5B-B1D4-E50E148EFEA0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2B50-4CFF-49E2-AC26-A9D2CF2BD7E8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B7A-266D-4CC4-BB5F-6D721DD22516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6B92-0F18-4A86-B7E0-F1771F1AD4EA}" type="datetime1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A299C-C6DF-4584-B92B-B03EC3B85A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90582" y="1824366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实验二 最近点对问题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01470" y="4618581"/>
            <a:ext cx="1865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郑雨婷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791309" y="5080246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2023/3/30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求跨域的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10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306" y="2410764"/>
            <a:ext cx="5037818" cy="276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6109911" y="2410691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dl,dr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9795" y="3331845"/>
            <a:ext cx="56737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记录中间的点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midp;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左右扩展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，得到区域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排序，这样好找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28056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如何找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11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581" y="1865054"/>
            <a:ext cx="897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区域已经有序了，从最低的开始，每个的向上找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个就行了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8581" y="2449051"/>
            <a:ext cx="5256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为什么是六个点？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" t="15903" r="5165" b="42093"/>
          <a:stretch>
            <a:fillRect/>
          </a:stretch>
        </p:blipFill>
        <p:spPr>
          <a:xfrm>
            <a:off x="4112776" y="2449051"/>
            <a:ext cx="6049553" cy="448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069759" y="610300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kern="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伪代码</a:t>
            </a: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12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9758" y="1921936"/>
            <a:ext cx="897532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divide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A,left,right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if(left&gt;=right)        return MAXXXXXX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if(left+1==right)     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升序排序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dis(A[left],A[right])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dl=divide(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A,left,mid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=divide(A,mid+1,right)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dl,dr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inplace_merge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(A+left,A+mid+1,A+right+1)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每个都找六个点，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时间复杂度分析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13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0083" y="2598301"/>
            <a:ext cx="89753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divide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A,left,right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if(left&gt;=right)        return MAXXXXXX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if(left+1==right)     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升序排序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dis(A[left],A[right])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dl=divide(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A,left,mid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=divide(A,mid+1,right)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dl,dr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inplace_merge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(A+left,A+mid+1,A+right+1)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得出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区域，得到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每个点都找六个点，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083" y="1628209"/>
            <a:ext cx="33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合并代价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-1" r="38809" b="44939"/>
          <a:stretch/>
        </p:blipFill>
        <p:spPr>
          <a:xfrm>
            <a:off x="5814874" y="1769132"/>
            <a:ext cx="5166727" cy="4883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19999" y="5583989"/>
            <a:ext cx="157941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9999" y="6001094"/>
            <a:ext cx="157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6049B5-412E-7AE7-DBB5-D8EF14B80522}"/>
              </a:ext>
            </a:extLst>
          </p:cNvPr>
          <p:cNvSpPr txBox="1"/>
          <p:nvPr/>
        </p:nvSpPr>
        <p:spPr>
          <a:xfrm>
            <a:off x="7634394" y="642069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分治法数据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14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036" y="2062140"/>
            <a:ext cx="6698848" cy="402643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167" y="2807294"/>
            <a:ext cx="3708506" cy="304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0159" y="2067659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三、蛮力法</a:t>
            </a:r>
            <a:r>
              <a:rPr lang="en-US" altLang="zh-CN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分治法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大规模数据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16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24" y="1778849"/>
            <a:ext cx="7636276" cy="458989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70A66AD-13D2-4A80-8043-C571BEC247ED}"/>
              </a:ext>
            </a:extLst>
          </p:cNvPr>
          <p:cNvSpPr txBox="1"/>
          <p:nvPr/>
        </p:nvSpPr>
        <p:spPr>
          <a:xfrm>
            <a:off x="8382000" y="3344938"/>
            <a:ext cx="392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大规模时分治法的效率远远高于蛮力法。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小规模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17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7A83B0-BACA-87CD-91A7-83DAAFE53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36" y="1752593"/>
            <a:ext cx="5069150" cy="46936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C405E5-EDAF-0B65-3BC4-ABA6AA6B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459" y="1908405"/>
            <a:ext cx="6274305" cy="4596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0159" y="2247575"/>
            <a:ext cx="6658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谢谢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1679" y="5856416"/>
            <a:ext cx="466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Collage of Computer Science &amp; Software Engineering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046797" y="5235487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2023/3/30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3058" y="5051528"/>
            <a:ext cx="5918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Email: </a:t>
            </a:r>
            <a:b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Yuting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Zheng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1132306320@qq.com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2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724" y="2372635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一、蛮力法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二、分治法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三、蛮力法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分治法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0159" y="2067659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一、蛮力法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暴力法思想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4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5724" y="1523778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枚举每两个点之间的距离，找到最小的。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9029" r="5717" b="47728"/>
          <a:stretch>
            <a:fillRect/>
          </a:stretch>
        </p:blipFill>
        <p:spPr>
          <a:xfrm>
            <a:off x="2530875" y="2107765"/>
            <a:ext cx="7130249" cy="4750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暴力法时间复杂度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5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325" y="2049278"/>
            <a:ext cx="135066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min=99999;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to n-2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j=i+1 to n-1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dis=sqrt(</a:t>
            </a:r>
            <a:r>
              <a:rPr lang="pt-B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(A[i].x-A[j].x)^2+(A[i].y-A[j].y)^2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if(dis&lt;min) min=dis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16890" y="5277030"/>
                <a:ext cx="7356762" cy="603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时间复杂度是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90" y="5277030"/>
                <a:ext cx="7356762" cy="603250"/>
              </a:xfrm>
              <a:prstGeom prst="rect">
                <a:avLst/>
              </a:prstGeom>
              <a:blipFill rotWithShape="1">
                <a:blip r:embed="rId4"/>
                <a:stretch>
                  <a:fillRect l="-7" t="-30" r="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暴力法数据</a:t>
            </a: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6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759" y="1870718"/>
            <a:ext cx="7790083" cy="48876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r="21724"/>
          <a:stretch>
            <a:fillRect/>
          </a:stretch>
        </p:blipFill>
        <p:spPr>
          <a:xfrm>
            <a:off x="230067" y="2335283"/>
            <a:ext cx="3690659" cy="42405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110159" y="3055426"/>
            <a:ext cx="9401453" cy="71022"/>
            <a:chOff x="798990" y="887766"/>
            <a:chExt cx="9401453" cy="71022"/>
          </a:xfrm>
        </p:grpSpPr>
        <p:sp>
          <p:nvSpPr>
            <p:cNvPr id="9" name="矩形 8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A299C-C6DF-4584-B92B-B03EC3B85A5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0159" y="2067659"/>
            <a:ext cx="9659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zh-CN" altLang="en-US" sz="5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、分治法</a:t>
            </a:r>
            <a:endParaRPr lang="en-US" altLang="zh-CN" sz="5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518969"/>
            <a:ext cx="897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总体思想</a:t>
            </a: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8</a:t>
            </a:fld>
            <a:endParaRPr lang="zh-CN" altLang="en-US" sz="1200" dirty="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723" y="2505994"/>
            <a:ext cx="103240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分为左侧、右侧两个区域，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求出左侧的最小距离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和右侧的最小距离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求出跨域的最小距离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选出三者中最小的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7" t="14708" r="2990" b="43906"/>
          <a:stretch>
            <a:fillRect/>
          </a:stretch>
        </p:blipFill>
        <p:spPr>
          <a:xfrm>
            <a:off x="6624320" y="2313940"/>
            <a:ext cx="5209540" cy="37877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89800" y="6101715"/>
            <a:ext cx="4674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d=min(dl,dr,dd)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 txBox="1"/>
          <p:nvPr/>
        </p:nvSpPr>
        <p:spPr>
          <a:xfrm>
            <a:off x="424142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521" y="229185"/>
            <a:ext cx="1167414" cy="1146853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745724" y="1305017"/>
            <a:ext cx="9401453" cy="71022"/>
            <a:chOff x="798990" y="887766"/>
            <a:chExt cx="9401453" cy="71022"/>
          </a:xfrm>
        </p:grpSpPr>
        <p:sp>
          <p:nvSpPr>
            <p:cNvPr id="24" name="矩形 23"/>
            <p:cNvSpPr/>
            <p:nvPr/>
          </p:nvSpPr>
          <p:spPr>
            <a:xfrm>
              <a:off x="798990" y="887767"/>
              <a:ext cx="5069150" cy="710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5877018" y="887767"/>
              <a:ext cx="2849732" cy="71021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735628" y="887766"/>
              <a:ext cx="1464815" cy="7102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45724" y="454191"/>
            <a:ext cx="8975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4085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dr,dl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34085">
              <a:defRPr/>
            </a:pPr>
            <a:endParaRPr lang="zh-CN" altLang="en-US" sz="2800" b="1" kern="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灯片编号占位符 9"/>
          <p:cNvSpPr txBox="1"/>
          <p:nvPr/>
        </p:nvSpPr>
        <p:spPr>
          <a:xfrm>
            <a:off x="8673484" y="626368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                                         </a:t>
            </a:r>
          </a:p>
        </p:txBody>
      </p:sp>
      <p:sp>
        <p:nvSpPr>
          <p:cNvPr id="56" name="灯片编号占位符 9"/>
          <p:cNvSpPr txBox="1"/>
          <p:nvPr/>
        </p:nvSpPr>
        <p:spPr>
          <a:xfrm>
            <a:off x="8673484" y="639324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                                                           </a:t>
            </a:r>
            <a:fld id="{C16A299C-C6DF-4584-B92B-B03EC3B85A55}" type="slidenum">
              <a:rPr lang="zh-CN" altLang="en-US" sz="1200" smtClean="0">
                <a:latin typeface="+mj-ea"/>
                <a:ea typeface="+mj-ea"/>
              </a:rPr>
              <a:t>9</a:t>
            </a:fld>
            <a:endParaRPr lang="zh-CN" altLang="en-US" sz="1200" dirty="0"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/>
          <a:srcRect r="33405"/>
          <a:stretch>
            <a:fillRect/>
          </a:stretch>
        </p:blipFill>
        <p:spPr bwMode="auto">
          <a:xfrm>
            <a:off x="157772" y="2426616"/>
            <a:ext cx="5938489" cy="319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71938" y="4216318"/>
            <a:ext cx="2542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如何求跨域的？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8560" y="2925445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if(left&gt;=right)        return MAXXXXXX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if(left+1==right)     return dis(A[left],A[right])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06d979-a2b5-4614-bc63-37ab7f2d6da3"/>
  <p:tag name="COMMONDATA" val="eyJoZGlkIjoiMzI3NmIwYzQ5OTI1ZGY1OGYyOGE1YzFlZGQwZThmMT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788</Words>
  <Application>Microsoft Office PowerPoint</Application>
  <PresentationFormat>宽屏</PresentationFormat>
  <Paragraphs>144</Paragraphs>
  <Slides>18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jianan</dc:creator>
  <cp:lastModifiedBy>郑 雨婷</cp:lastModifiedBy>
  <cp:revision>112</cp:revision>
  <dcterms:created xsi:type="dcterms:W3CDTF">2020-05-26T08:46:00Z</dcterms:created>
  <dcterms:modified xsi:type="dcterms:W3CDTF">2023-03-30T02:52:06Z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AA6E3F1B79EC4F4FB2D8B82075E6EA11_12</vt:lpwstr>
  </property>
  <property fmtid="{D5CDD505-2E9C-101B-9397-08002B2CF9AE}" pid="3" name="KSOProductBuildVer">
    <vt:lpwstr>2052-11.1.0.14036</vt:lpwstr>
  </property>
</Properties>
</file>