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33" r:id="rId3"/>
    <p:sldId id="257" r:id="rId4"/>
    <p:sldId id="436" r:id="rId5"/>
    <p:sldId id="404" r:id="rId6"/>
    <p:sldId id="445" r:id="rId7"/>
    <p:sldId id="446" r:id="rId8"/>
    <p:sldId id="437" r:id="rId9"/>
    <p:sldId id="414" r:id="rId10"/>
    <p:sldId id="447" r:id="rId11"/>
    <p:sldId id="441" r:id="rId12"/>
    <p:sldId id="439" r:id="rId13"/>
    <p:sldId id="448" r:id="rId14"/>
    <p:sldId id="450" r:id="rId15"/>
    <p:sldId id="459" r:id="rId16"/>
    <p:sldId id="444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0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Liu" initials="LL" lastIdx="7" clrIdx="0">
    <p:extLst>
      <p:ext uri="{19B8F6BF-5375-455C-9EA6-DF929625EA0E}">
        <p15:presenceInfo xmlns:p15="http://schemas.microsoft.com/office/powerpoint/2012/main" userId="Ling Liu" providerId="None"/>
      </p:ext>
    </p:extLst>
  </p:cmAuthor>
  <p:cmAuthor id="2" name="1 1" initials="11" lastIdx="1" clrIdx="1">
    <p:extLst>
      <p:ext uri="{19B8F6BF-5375-455C-9EA6-DF929625EA0E}">
        <p15:presenceInfo xmlns:p15="http://schemas.microsoft.com/office/powerpoint/2012/main" userId="98933dc28671d8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3814" autoAdjust="0"/>
  </p:normalViewPr>
  <p:slideViewPr>
    <p:cSldViewPr snapToGrid="0">
      <p:cViewPr varScale="1">
        <p:scale>
          <a:sx n="48" d="100"/>
          <a:sy n="48" d="100"/>
        </p:scale>
        <p:origin x="1324" y="2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1DDD-8100-4797-AE51-4B9B3101C0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059F9-44D0-4DB1-98C5-C00203777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3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0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71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首先初始化每个节点的层数都为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对图网络进行分层，之后用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寻找增广路径。注意在第一次找到汇点后不立马结束，而是继续进行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DFS,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如果残余流量没有用完，可以利用残余部分流量，再找出一条增广路。这样就可以在一次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中找出多条增广路，大大提高了算法的效率。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2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首先初始化每个节点的层数都为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对图网络进行分层，之后用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寻找增广路径。注意在第一次找到汇点后不立马结束，而是继续进行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DFS,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如果残余流量没有用完，可以利用残余部分流量，再找出一条增广路。这样就可以在一次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中找出多条增广路，大大提高了算法的效率。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5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42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567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96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这是因为在论文评审问题中，图的层次是固定的，只有源点、论文、评审、汇点这四层，这样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效率不会很低。但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算法使用的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会随着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a,b,m,n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的增加而宽度增加，因此效率较低。但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算法的效率都明显低于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Dinic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算法，这是因为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Dinic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算法中使用了多路增广，相对于单个增广路，多路增广能够更有效地利用残留网络中存在的全部潜在增广路，这种方法会大幅度减少重复搜索的情况，从而节省了计算时间。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70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①虚拟源点和汇点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要使用最大流算法解决论文评审方案分配的问题，我们首先需要有一个流网络，搭建流网络我们需要一个源点和一个汇点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②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将每一篇论文、每一位评审都抽象成为一个点，就可以得到一个论文的点集和一个评审的点集。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③容量设置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源点连接着</a:t>
            </a:r>
            <a:r>
              <a:rPr lang="en-US" altLang="zh-CN" b="0" i="0" dirty="0">
                <a:effectLst/>
                <a:latin typeface="-apple-system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篇论文，由于每篇论文需要被评审次，因此源点</a:t>
            </a:r>
            <a:r>
              <a:rPr lang="en-US" altLang="zh-CN" b="0" i="0" dirty="0">
                <a:effectLst/>
                <a:latin typeface="-apple-system"/>
              </a:rPr>
              <a:t>-&gt;</a:t>
            </a:r>
            <a:r>
              <a:rPr lang="zh-CN" altLang="en-US" b="0" i="0" dirty="0">
                <a:effectLst/>
                <a:latin typeface="-apple-system"/>
              </a:rPr>
              <a:t>论文的容量值为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。源点到论文一共发出</a:t>
            </a:r>
            <a:r>
              <a:rPr lang="en-US" altLang="zh-CN" b="0" i="0" dirty="0">
                <a:effectLst/>
                <a:latin typeface="-apple-system"/>
              </a:rPr>
              <a:t>a*m</a:t>
            </a:r>
            <a:r>
              <a:rPr lang="zh-CN" altLang="en-US" b="0" i="0" dirty="0">
                <a:effectLst/>
                <a:latin typeface="-apple-system"/>
              </a:rPr>
              <a:t>的流量，表示所有论文需要被评审的总次数。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对于一篇论文，它需要安排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位评审，所以源点和每一个论文对应的点之间的边容量上限应该设置为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，如果小于这个值那么流网络无法输出解决方案。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对于一位评审，他最多能评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篇论文，所以评审对应的点连接到汇点的边容量上限应设置为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对于每一篇论文，连线表示某一篇论文被某一位评审评阅了一次，因此从论文</a:t>
            </a:r>
            <a:r>
              <a:rPr lang="en-US" altLang="zh-CN" b="0" i="0" dirty="0">
                <a:effectLst/>
                <a:latin typeface="-apple-system"/>
              </a:rPr>
              <a:t>-&gt;</a:t>
            </a:r>
            <a:r>
              <a:rPr lang="zh-CN" altLang="en-US" b="0" i="0" dirty="0">
                <a:effectLst/>
                <a:latin typeface="-apple-system"/>
              </a:rPr>
              <a:t>评委的容量值为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。每篇论文发出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流量，总共有条</a:t>
            </a:r>
            <a:r>
              <a:rPr lang="en-US" altLang="zh-CN" b="0" i="0" dirty="0" err="1">
                <a:effectLst/>
                <a:latin typeface="-apple-system"/>
              </a:rPr>
              <a:t>m</a:t>
            </a:r>
            <a:r>
              <a:rPr lang="en-US" altLang="zh-CN" b="0" i="1" dirty="0" err="1">
                <a:effectLst/>
                <a:latin typeface="-apple-system"/>
              </a:rPr>
              <a:t>n</a:t>
            </a:r>
            <a:r>
              <a:rPr lang="zh-CN" altLang="en-US" b="0" i="1" dirty="0">
                <a:effectLst/>
                <a:latin typeface="-apple-system"/>
              </a:rPr>
              <a:t>连线，表示总共有</a:t>
            </a:r>
            <a:r>
              <a:rPr lang="en-US" altLang="zh-CN" b="0" i="1" dirty="0" err="1">
                <a:effectLst/>
                <a:latin typeface="-apple-system"/>
              </a:rPr>
              <a:t>m</a:t>
            </a:r>
            <a:r>
              <a:rPr lang="en-US" altLang="zh-CN" b="0" i="0" dirty="0" err="1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种分配情况。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论文和评审之间的边的容量应该都设置为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，一个评审不会多次评阅相同的一篇论文，而相同的一篇论文可以被所有的评审进行评阅，所以一个论文点会和所有的评审有边连接的关系，而这些边的容量为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57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88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9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f*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是最大流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,E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是边数。在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DFS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过程中，每一次迭代最大流至少增大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，因此最大流的求解迭代次数至多为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f*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。又因为每一轮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DFS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的复杂度为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O(E)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。基本的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Ford-Fulkerson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算法的时间最坏时间复杂度为：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f*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是最大流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,E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是边数。在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DFS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过程中，每一次迭代最大流至少增大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，因此最大流的求解迭代次数至多为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f*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。又因为每一轮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DFS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的复杂度为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O(E)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。基本的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Ford-Fulkerson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算法的时间最坏时间复杂度为：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𝑂(𝐸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</a:rPr>
                  <a:t>|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𝑓∗|)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9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22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定理：如果对具有源点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和汇点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的一个流网络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G=(V,E)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运行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Edmonds-Karp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算法，对流进行增加的全部次数为О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(VE)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。由于在用广度优先搜索寻找增广路径时，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Ford-Fulkerson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中的每次迭代都可以在О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时间内完成，所以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Edmonds-Karp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算法的全部运行时间为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定理：如果对具有源点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和汇点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的一个流网络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G=(V,E)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运行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Edmonds-Karp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算法，对流进行增加的全部次数为О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(VE)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。由于在用广度优先搜索寻找增广路径时，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Ford-Fulkerson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中的每次迭代都可以在О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(E)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时间内完成，所以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Edmonds-Karp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算法的全部运行时间为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𝑂(𝑉𝐸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^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rPr>
                  <a:t>2)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18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80403-358E-46A8-80D7-7CE25812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FE54A-44F0-418E-BD96-56BA32399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9A4FE-CD30-46EF-A836-DEA3BD1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5151-45D4-4494-A522-2B88CB9ABEB7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3375E-1B2C-4A89-AB05-F55BD326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6ADEF-F538-4744-9183-7A49318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C0E-FF65-41CB-90B0-4C6123F3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F33DD-B7C1-44A6-A2E6-84DC4A1D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6FCC7-9815-4791-9C41-C1E23DCC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D5D2-5B30-4925-9E70-AF3724DF3512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3CAF3-9C02-46CB-BC9E-23F0C0D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2B28-9D44-48EC-ACAE-7E30A0A9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EC7AC-30FB-4A22-822A-912B3265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7D62F-A3B8-4784-8AE8-19B04F08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C16F7-E269-49E1-8162-ADB309E7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8E5A-AB36-4A88-924F-776389BD10EC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E19BB-CC44-40E8-AF9D-143AD2E0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19555-0A6D-4249-B9C9-056FE9A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9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89AE-D956-4C9C-B71F-2CAFA052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03A60-EA13-40E2-919D-5EF3D6DC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D917B-5E53-4E6C-A07D-1E7DBBB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AD1F-8745-4248-BA1A-66790B5CF76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BA7FD-3667-4734-947C-03E9385D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850D8-0980-4B8F-BDBC-7A0F1946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2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1188-92EE-46ED-A896-FD38B74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80EA1-E149-4129-9B5F-C380C07E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19831-D66B-48E9-A20C-BBACCC15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81D-2A76-44E2-B163-040F600291E7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8533-1332-4D5D-9F15-7658F9F0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89B92-A150-4DDF-9FEB-8C4437B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08E3-944C-4031-A63B-85609E74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A9376-A76E-47B7-8A0D-C56DAAA1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A68B9-EBD9-4477-BE6F-33B7263A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98BAC-8331-416B-998F-B492A201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0A9C-EC04-4F56-95EB-9FBF992394B8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F8264-5C1E-4D15-957E-09637F6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7DE68-CA74-4C0B-90C3-B67405C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7C39-094A-4587-879A-785B74CA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E1B72-5B4A-4561-A7C2-7820F52F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E4BE8-87C6-4611-82E8-AF7C5FE28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C6EB6-EF81-4BDA-A25F-13F12CD15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D148EC-A7ED-4435-87BB-CD9B8FC6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6CD02C-EB76-4857-9A86-1088DA9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6BCD-B821-49E4-A927-929F92A3907C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FC0D5-6AE5-4A54-B64B-3DD66E6A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31BA53-53FA-40E3-B113-55412A78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0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29AD-DE55-4CCB-BA33-EE1CE7A8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376FC3-873C-4780-ACE1-ACD2079D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EBD4-F60E-46D5-B306-05421E3F01E0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12C3D-25BF-44FA-8959-04E310A3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6197B-94BC-4F4B-975A-6ADBFAB9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2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1C36E-EF4E-4835-B3F6-9CF0E66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CCCA-0412-4E5B-B1D4-E50E148EFEA0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9034D-1045-4D26-BC60-70699E2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4502D-A899-415E-885F-33F3358F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E27D-FC3B-41C5-BDAC-A7FF4A60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951A-A5C4-4858-BBC7-80FBA0F2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2567C-E1E7-44A1-82E9-B5460737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591E4-CDB2-4271-B574-CDCFD7AF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2B50-4CFF-49E2-AC26-A9D2CF2BD7E8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BEB4E-AD6D-46A2-9A9A-2E12B62C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F4228-A99F-437B-B512-AF088066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2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E032A-1275-4DA5-B49D-9BF93EE5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0E654-E324-4E86-A9A5-9DEA0C3C1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C364F-9378-4B12-9E7A-4C2B9DA6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2219C-3281-410A-A299-F4D2C43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B7A-266D-4CC4-BB5F-6D721DD22516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C1EC1-14AD-47C2-9D76-D3209CD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A1368-8393-4CC5-876E-F8384F2F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0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9F1F4-4F2E-48E4-AC0C-A2D97B52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7FEE8-A630-4BB9-8D1E-40CCF20A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61540-D671-46A4-92B4-BFA55B39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6B92-0F18-4A86-B7E0-F1771F1AD4EA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0B49-DF07-4ABF-8ACC-4AF2DA91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5C1EF-7333-4A6A-8F45-DE210CB9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f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A60F1-2A26-4946-B67A-AD8B2175FD0D}"/>
              </a:ext>
            </a:extLst>
          </p:cNvPr>
          <p:cNvSpPr txBox="1"/>
          <p:nvPr/>
        </p:nvSpPr>
        <p:spPr>
          <a:xfrm>
            <a:off x="1590582" y="1824366"/>
            <a:ext cx="9659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论文评审问题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78F44-397A-4C84-9B9B-D4F5004A2A5D}"/>
              </a:ext>
            </a:extLst>
          </p:cNvPr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BBFEEE-FB37-4F37-B666-3B93CD7F7480}"/>
              </a:ext>
            </a:extLst>
          </p:cNvPr>
          <p:cNvSpPr txBox="1"/>
          <p:nvPr/>
        </p:nvSpPr>
        <p:spPr>
          <a:xfrm>
            <a:off x="8801470" y="4618581"/>
            <a:ext cx="186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郑雨婷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50584-B163-4A38-B870-411870F5DF7A}"/>
              </a:ext>
            </a:extLst>
          </p:cNvPr>
          <p:cNvSpPr txBox="1"/>
          <p:nvPr/>
        </p:nvSpPr>
        <p:spPr>
          <a:xfrm>
            <a:off x="8791309" y="508024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2023/6/15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8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10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3DB808-5A73-4BF9-54D8-7E89C475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6" y="1704027"/>
            <a:ext cx="2166801" cy="21505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3E24AA-3976-DE5A-E213-8F5260B5F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665" y="1766089"/>
            <a:ext cx="2015045" cy="21892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31BB49-0284-226F-C77B-0300FF18C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692" y="1788019"/>
            <a:ext cx="2015044" cy="21672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AF1859E-1D5F-7A4C-512B-5C4BE68DA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2011" y="1704027"/>
            <a:ext cx="2230959" cy="23672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6B491D1-5491-1E9E-8592-96D82978B2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553"/>
          <a:stretch/>
        </p:blipFill>
        <p:spPr>
          <a:xfrm>
            <a:off x="7225379" y="4579461"/>
            <a:ext cx="2151196" cy="215512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D805C3D-7CD8-A04C-2055-783CCBB88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1645" y="4440364"/>
            <a:ext cx="2282211" cy="22252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6B86B6-13CB-76FE-5B3E-841AB81D64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9124" y="4502482"/>
            <a:ext cx="2285522" cy="21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伪代码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11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10DD11-F498-8975-24C8-CCA4CCB32D0D}"/>
              </a:ext>
            </a:extLst>
          </p:cNvPr>
          <p:cNvSpPr txBox="1"/>
          <p:nvPr/>
        </p:nvSpPr>
        <p:spPr>
          <a:xfrm>
            <a:off x="844672" y="5399048"/>
            <a:ext cx="10473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基本的</a:t>
            </a:r>
            <a:r>
              <a:rPr lang="en-US" altLang="zh-CN" dirty="0"/>
              <a:t>Ford-Fulkerson</a:t>
            </a:r>
            <a:r>
              <a:rPr lang="zh-CN" altLang="en-US" dirty="0"/>
              <a:t>算法的时间最坏时间复杂度为：</a:t>
            </a:r>
          </a:p>
          <a:p>
            <a:endParaRPr lang="zh-CN" altLang="en-US" dirty="0"/>
          </a:p>
          <a:p>
            <a:r>
              <a:rPr lang="zh-CN" altLang="en-US" dirty="0"/>
              <a:t>其中</a:t>
            </a:r>
            <a:r>
              <a:rPr lang="en-US" altLang="zh-CN" dirty="0"/>
              <a:t>f*</a:t>
            </a:r>
            <a:r>
              <a:rPr lang="zh-CN" altLang="en-US" dirty="0"/>
              <a:t>是最大流</a:t>
            </a:r>
            <a:r>
              <a:rPr lang="en-US" altLang="zh-CN" dirty="0"/>
              <a:t>,E</a:t>
            </a:r>
            <a:r>
              <a:rPr lang="zh-CN" altLang="en-US" dirty="0"/>
              <a:t>是边数。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7134B-FC0F-8472-C8E1-51823CBDD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24" y="1474549"/>
            <a:ext cx="3762375" cy="3486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F5FFD2-7D8F-AB87-5B78-EFAB36CEF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099" y="1474548"/>
            <a:ext cx="6810375" cy="34290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5CD2BD0-E8FB-C703-7223-071A7AF60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31173"/>
              </p:ext>
            </p:extLst>
          </p:nvPr>
        </p:nvGraphicFramePr>
        <p:xfrm>
          <a:off x="6421632" y="5392696"/>
          <a:ext cx="1185512" cy="40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28501" progId="Equation.DSMT4">
                  <p:embed/>
                </p:oleObj>
              </mc:Choice>
              <mc:Fallback>
                <p:oleObj name="Equation" r:id="rId6" imgW="672808" imgH="228501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632" y="5392696"/>
                        <a:ext cx="1185512" cy="402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6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29912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13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8B03B-911B-80DC-746C-90D528100783}"/>
              </a:ext>
            </a:extLst>
          </p:cNvPr>
          <p:cNvSpPr txBox="1"/>
          <p:nvPr/>
        </p:nvSpPr>
        <p:spPr>
          <a:xfrm>
            <a:off x="952112" y="1906102"/>
            <a:ext cx="9227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的方式搜索增广路径来实现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方法，可以确保每次找到的增广路径都是长度最短的路径。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构建流网络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在残留网络上用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在流网络中的增广路径上压入流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直到没有增广路径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压入流时，因为是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无法像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那样递归天然的倒回去，需要记录前驱，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时按照前驱后继关系压入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伪代码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14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9FD078-CE8D-37B3-8755-D51E3DA1562C}"/>
                  </a:ext>
                </a:extLst>
              </p:cNvPr>
              <p:cNvSpPr txBox="1"/>
              <p:nvPr/>
            </p:nvSpPr>
            <p:spPr>
              <a:xfrm>
                <a:off x="1168734" y="6074652"/>
                <a:ext cx="9310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EK算法的时间复杂度为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，其中，V为点数，E 为边数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9FD078-CE8D-37B3-8755-D51E3DA15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34" y="6074652"/>
                <a:ext cx="9310035" cy="369332"/>
              </a:xfrm>
              <a:prstGeom prst="rect">
                <a:avLst/>
              </a:prstGeom>
              <a:blipFill>
                <a:blip r:embed="rId4"/>
                <a:stretch>
                  <a:fillRect l="-58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A7F47EE-4FDF-E865-8FF4-BCA51DE1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4" y="1497437"/>
            <a:ext cx="3232243" cy="16655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007D4F-FF17-DCD0-1D76-9F09C86A5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411" y="1404721"/>
            <a:ext cx="5759273" cy="447573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2079D-EE14-F0B1-AB22-6A7A95BAC890}"/>
              </a:ext>
            </a:extLst>
          </p:cNvPr>
          <p:cNvSpPr/>
          <p:nvPr/>
        </p:nvSpPr>
        <p:spPr>
          <a:xfrm>
            <a:off x="7161990" y="4404436"/>
            <a:ext cx="1010653" cy="227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138276-D351-AB6D-078B-784DFCAB6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26" y="3230529"/>
            <a:ext cx="4492692" cy="2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伪代码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15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2F97B-4A96-0660-9BE5-E0150FD1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94" y="2227543"/>
            <a:ext cx="9440161" cy="24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  <a:r>
              <a:rPr lang="en-US" altLang="zh-CN" sz="5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Dinic</a:t>
            </a:r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48891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17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8B03B-911B-80DC-746C-90D528100783}"/>
              </a:ext>
            </a:extLst>
          </p:cNvPr>
          <p:cNvSpPr txBox="1"/>
          <p:nvPr/>
        </p:nvSpPr>
        <p:spPr>
          <a:xfrm>
            <a:off x="920050" y="1742372"/>
            <a:ext cx="9746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Dinic</a:t>
            </a:r>
            <a:r>
              <a:rPr lang="zh-CN" altLang="en-US" sz="2400" dirty="0"/>
              <a:t> 算法的思想是分层次进行增广</a:t>
            </a:r>
            <a:r>
              <a:rPr lang="en-US" altLang="zh-CN" sz="2400" dirty="0"/>
              <a:t>,</a:t>
            </a:r>
            <a:r>
              <a:rPr lang="zh-CN" altLang="en-US" sz="2400" dirty="0"/>
              <a:t>然后用</a:t>
            </a:r>
            <a:r>
              <a:rPr lang="en-US" altLang="zh-CN" sz="2400" dirty="0"/>
              <a:t>DFS</a:t>
            </a:r>
            <a:r>
              <a:rPr lang="zh-CN" altLang="en-US" sz="2400"/>
              <a:t>寻找增广路径。</a:t>
            </a:r>
            <a:r>
              <a:rPr lang="zh-CN" altLang="en-US" sz="2400" dirty="0"/>
              <a:t>它与 </a:t>
            </a:r>
            <a:r>
              <a:rPr lang="en-US" altLang="zh-CN" sz="2400" dirty="0"/>
              <a:t>EK </a:t>
            </a:r>
            <a:r>
              <a:rPr lang="zh-CN" altLang="en-US" sz="2400" dirty="0"/>
              <a:t>算法的不同之处在于：</a:t>
            </a:r>
            <a:r>
              <a:rPr lang="en-US" altLang="zh-CN" sz="2400" dirty="0"/>
              <a:t>EK</a:t>
            </a:r>
            <a:r>
              <a:rPr lang="zh-CN" altLang="en-US" sz="2400" dirty="0"/>
              <a:t>算法每个阶段执行完一次 </a:t>
            </a:r>
            <a:r>
              <a:rPr lang="en-US" altLang="zh-CN" sz="2400" dirty="0"/>
              <a:t>BFS </a:t>
            </a:r>
            <a:r>
              <a:rPr lang="zh-CN" altLang="en-US" sz="2400" dirty="0"/>
              <a:t>增广后，需要重新 </a:t>
            </a:r>
            <a:r>
              <a:rPr lang="en-US" altLang="zh-CN" sz="2400" dirty="0"/>
              <a:t>BFS </a:t>
            </a:r>
            <a:r>
              <a:rPr lang="zh-CN" altLang="en-US" sz="2400" dirty="0"/>
              <a:t>从源点开始寻找另一条增广路径。而 </a:t>
            </a:r>
            <a:r>
              <a:rPr lang="en-US" altLang="zh-CN" sz="2400" dirty="0" err="1"/>
              <a:t>Dinic</a:t>
            </a:r>
            <a:r>
              <a:rPr lang="en-US" altLang="zh-CN" sz="2400" dirty="0"/>
              <a:t> </a:t>
            </a:r>
            <a:r>
              <a:rPr lang="zh-CN" altLang="en-US" sz="2400" dirty="0"/>
              <a:t>中，只需一次 </a:t>
            </a:r>
            <a:r>
              <a:rPr lang="en-US" altLang="zh-CN" sz="2400" dirty="0"/>
              <a:t>DFS </a:t>
            </a:r>
            <a:r>
              <a:rPr lang="zh-CN" altLang="en-US" sz="2400" dirty="0"/>
              <a:t>过程就可以实现多次增广。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构建流网络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对图进行分层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在残留网络上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在流网络中的增广路径上压入流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直到没有增广路径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786DE-6C4B-B165-A3CB-0D21E63E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53" y="3101691"/>
            <a:ext cx="4519217" cy="36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18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4ED8F64-2017-AC57-0060-4E7D164C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43" y="2928550"/>
            <a:ext cx="2738008" cy="178246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0337FEC-03B4-C4B7-E0BA-AE8BCC17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91" y="2875432"/>
            <a:ext cx="2541885" cy="1888698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7731983-D7DF-BB2F-0F82-27B5DA51A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316" y="2875432"/>
            <a:ext cx="2627786" cy="2012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0CD18-7544-620D-F29B-6E5757FD97AA}"/>
              </a:ext>
            </a:extLst>
          </p:cNvPr>
          <p:cNvSpPr txBox="1"/>
          <p:nvPr/>
        </p:nvSpPr>
        <p:spPr>
          <a:xfrm>
            <a:off x="763547" y="1853232"/>
            <a:ext cx="6512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在找到汇点后不立马结束，而是继续执行DFS,实现多路增广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9743EA7-D87F-8123-21D9-6D5B4CECC113}"/>
              </a:ext>
            </a:extLst>
          </p:cNvPr>
          <p:cNvSpPr/>
          <p:nvPr/>
        </p:nvSpPr>
        <p:spPr>
          <a:xfrm>
            <a:off x="3485860" y="3959306"/>
            <a:ext cx="533787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CA6271-BE1E-A9FD-E221-32DEAD37723A}"/>
              </a:ext>
            </a:extLst>
          </p:cNvPr>
          <p:cNvSpPr/>
          <p:nvPr/>
        </p:nvSpPr>
        <p:spPr>
          <a:xfrm>
            <a:off x="6613764" y="3982165"/>
            <a:ext cx="533787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伪代码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19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9D9C2-CDE9-DAF0-DE8B-99498333B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65"/>
          <a:stretch/>
        </p:blipFill>
        <p:spPr>
          <a:xfrm>
            <a:off x="6434162" y="1699234"/>
            <a:ext cx="4929875" cy="44996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9AEF79-776D-A0FE-9E59-2485FB7F4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302" y="1376038"/>
            <a:ext cx="3651149" cy="2715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43D916-3EB7-5513-BA3D-54CA4ACD8167}"/>
                  </a:ext>
                </a:extLst>
              </p:cNvPr>
              <p:cNvSpPr txBox="1"/>
              <p:nvPr/>
            </p:nvSpPr>
            <p:spPr>
              <a:xfrm>
                <a:off x="341565" y="4362377"/>
                <a:ext cx="541627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BFS</a:t>
                </a:r>
                <a:r>
                  <a:rPr lang="zh-CN" altLang="en-US" dirty="0"/>
                  <a:t>构建分层图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）。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找增广路径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VE</a:t>
                </a:r>
                <a:r>
                  <a:rPr lang="zh-CN" altLang="en-US" dirty="0"/>
                  <a:t>）。每轮BFS搭建分层图找到的增广路的数量至少为1，整个网络中最多有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- 1条增广路, 次数</a:t>
                </a:r>
                <a:r>
                  <a:rPr lang="en-US" altLang="zh-CN" dirty="0"/>
                  <a:t>O(V)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Dinic算法整体的时间复杂度为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𝑉𝐸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43D916-3EB7-5513-BA3D-54CA4ACD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5" y="4362377"/>
                <a:ext cx="5416274" cy="1754326"/>
              </a:xfrm>
              <a:prstGeom prst="rect">
                <a:avLst/>
              </a:prstGeom>
              <a:blipFill>
                <a:blip r:embed="rId6"/>
                <a:stretch>
                  <a:fillRect l="-900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8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一、问题描述</a:t>
            </a:r>
          </a:p>
        </p:txBody>
      </p:sp>
    </p:spTree>
    <p:extLst>
      <p:ext uri="{BB962C8B-B14F-4D97-AF65-F5344CB8AC3E}">
        <p14:creationId xmlns:p14="http://schemas.microsoft.com/office/powerpoint/2010/main" val="275471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9" y="18374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五、对比</a:t>
            </a:r>
          </a:p>
        </p:txBody>
      </p:sp>
    </p:spTree>
    <p:extLst>
      <p:ext uri="{BB962C8B-B14F-4D97-AF65-F5344CB8AC3E}">
        <p14:creationId xmlns:p14="http://schemas.microsoft.com/office/powerpoint/2010/main" val="207993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21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901EB-84B3-CAC6-ED8A-7ED61639A41B}"/>
              </a:ext>
            </a:extLst>
          </p:cNvPr>
          <p:cNvSpPr txBox="1"/>
          <p:nvPr/>
        </p:nvSpPr>
        <p:spPr>
          <a:xfrm>
            <a:off x="952901" y="802611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b=100,m=1000,n=100,a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为变量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C4A7BD-82DD-7A15-11D2-0AB2E74E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355" y="1885039"/>
            <a:ext cx="6669840" cy="40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22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901EB-84B3-CAC6-ED8A-7ED61639A41B}"/>
              </a:ext>
            </a:extLst>
          </p:cNvPr>
          <p:cNvSpPr txBox="1"/>
          <p:nvPr/>
        </p:nvSpPr>
        <p:spPr>
          <a:xfrm>
            <a:off x="952901" y="802611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a=5,m=1000,n=100,b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为变量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634E97-A7CD-C85C-9CDE-C9362B785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465" y="1973425"/>
            <a:ext cx="6726332" cy="40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23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901EB-84B3-CAC6-ED8A-7ED61639A41B}"/>
              </a:ext>
            </a:extLst>
          </p:cNvPr>
          <p:cNvSpPr txBox="1"/>
          <p:nvPr/>
        </p:nvSpPr>
        <p:spPr>
          <a:xfrm>
            <a:off x="1010653" y="761967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a=5,b=100,n=100,m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A049E-DEB2-E012-8836-C0B31A49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23" y="1712742"/>
            <a:ext cx="6933885" cy="41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24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901EB-84B3-CAC6-ED8A-7ED61639A41B}"/>
              </a:ext>
            </a:extLst>
          </p:cNvPr>
          <p:cNvSpPr txBox="1"/>
          <p:nvPr/>
        </p:nvSpPr>
        <p:spPr>
          <a:xfrm>
            <a:off x="952901" y="802611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a=5,b=100,m=1000,n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FA3CE5-6B07-73EE-E460-0307F82E3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681" y="1887905"/>
            <a:ext cx="7495607" cy="45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A60F1-2A26-4946-B67A-AD8B2175FD0D}"/>
              </a:ext>
            </a:extLst>
          </p:cNvPr>
          <p:cNvSpPr txBox="1"/>
          <p:nvPr/>
        </p:nvSpPr>
        <p:spPr>
          <a:xfrm>
            <a:off x="1110159" y="2247575"/>
            <a:ext cx="665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78F44-397A-4C84-9B9B-D4F5004A2A5D}"/>
              </a:ext>
            </a:extLst>
          </p:cNvPr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50584-B163-4A38-B870-411870F5DF7A}"/>
              </a:ext>
            </a:extLst>
          </p:cNvPr>
          <p:cNvSpPr txBox="1"/>
          <p:nvPr/>
        </p:nvSpPr>
        <p:spPr>
          <a:xfrm>
            <a:off x="9046797" y="523548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2023/6/15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0C320E-1B7E-78E9-45A0-29883E7D15FF}"/>
              </a:ext>
            </a:extLst>
          </p:cNvPr>
          <p:cNvSpPr txBox="1"/>
          <p:nvPr/>
        </p:nvSpPr>
        <p:spPr>
          <a:xfrm>
            <a:off x="1253058" y="5051528"/>
            <a:ext cx="591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Email: 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Yuting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1132306320@qq.com</a:t>
            </a:r>
          </a:p>
        </p:txBody>
      </p:sp>
    </p:spTree>
    <p:extLst>
      <p:ext uri="{BB962C8B-B14F-4D97-AF65-F5344CB8AC3E}">
        <p14:creationId xmlns:p14="http://schemas.microsoft.com/office/powerpoint/2010/main" val="5585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825623" y="51319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14CDC-B2BD-4381-8BEC-540FDA2FDA3A}"/>
              </a:ext>
            </a:extLst>
          </p:cNvPr>
          <p:cNvSpPr txBox="1"/>
          <p:nvPr/>
        </p:nvSpPr>
        <p:spPr>
          <a:xfrm>
            <a:off x="1162975" y="2326777"/>
            <a:ext cx="9321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有</a:t>
            </a:r>
            <a:r>
              <a:rPr lang="en-US" altLang="zh-CN" sz="2800" dirty="0"/>
              <a:t>m</a:t>
            </a:r>
            <a:r>
              <a:rPr lang="zh-CN" altLang="en-US" sz="2800" dirty="0"/>
              <a:t>篇论文和</a:t>
            </a:r>
            <a:r>
              <a:rPr lang="en-US" altLang="zh-CN" sz="2800" dirty="0"/>
              <a:t>n</a:t>
            </a:r>
            <a:r>
              <a:rPr lang="zh-CN" altLang="en-US" sz="2800" dirty="0"/>
              <a:t>个评审，每篇论文需要安排</a:t>
            </a:r>
            <a:r>
              <a:rPr lang="en-US" altLang="zh-CN" sz="2800" dirty="0"/>
              <a:t>a</a:t>
            </a:r>
            <a:r>
              <a:rPr lang="zh-CN" altLang="en-US" sz="2800" dirty="0"/>
              <a:t>个评审，每个评审最多评</a:t>
            </a:r>
            <a:r>
              <a:rPr lang="en-US" altLang="zh-CN" sz="2800" dirty="0"/>
              <a:t>b</a:t>
            </a:r>
            <a:r>
              <a:rPr lang="zh-CN" altLang="en-US" sz="2800" dirty="0"/>
              <a:t>篇论文。请设计一个论文分配方案。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取不同值情况下的分配方案，如果没有可行方案则输出无解。</a:t>
            </a:r>
          </a:p>
        </p:txBody>
      </p:sp>
    </p:spTree>
    <p:extLst>
      <p:ext uri="{BB962C8B-B14F-4D97-AF65-F5344CB8AC3E}">
        <p14:creationId xmlns:p14="http://schemas.microsoft.com/office/powerpoint/2010/main" val="212520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二、最大流思想</a:t>
            </a:r>
          </a:p>
        </p:txBody>
      </p:sp>
    </p:spTree>
    <p:extLst>
      <p:ext uri="{BB962C8B-B14F-4D97-AF65-F5344CB8AC3E}">
        <p14:creationId xmlns:p14="http://schemas.microsoft.com/office/powerpoint/2010/main" val="22446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1.m=10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的流网络图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5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B1BAE28-9E9D-74F1-F3EA-BF764CA4B02B}"/>
              </a:ext>
            </a:extLst>
          </p:cNvPr>
          <p:cNvSpPr/>
          <p:nvPr/>
        </p:nvSpPr>
        <p:spPr>
          <a:xfrm>
            <a:off x="911381" y="3577646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497D7-95A9-1D27-1190-68528CFED40E}"/>
              </a:ext>
            </a:extLst>
          </p:cNvPr>
          <p:cNvSpPr txBox="1"/>
          <p:nvPr/>
        </p:nvSpPr>
        <p:spPr>
          <a:xfrm>
            <a:off x="1000936" y="3549491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E5E431-0189-9456-E42E-F2E05B1E515F}"/>
              </a:ext>
            </a:extLst>
          </p:cNvPr>
          <p:cNvSpPr/>
          <p:nvPr/>
        </p:nvSpPr>
        <p:spPr>
          <a:xfrm>
            <a:off x="2735343" y="1704753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60A72B-0037-A2DC-5CCB-284EA576A64C}"/>
              </a:ext>
            </a:extLst>
          </p:cNvPr>
          <p:cNvSpPr txBox="1"/>
          <p:nvPr/>
        </p:nvSpPr>
        <p:spPr>
          <a:xfrm>
            <a:off x="2797400" y="1656526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0C9A6B-AB22-CE30-897B-DD6CDCCB9257}"/>
              </a:ext>
            </a:extLst>
          </p:cNvPr>
          <p:cNvSpPr/>
          <p:nvPr/>
        </p:nvSpPr>
        <p:spPr>
          <a:xfrm>
            <a:off x="2735343" y="2138261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9EFBEA-7252-32ED-A368-1B2E36B3E657}"/>
              </a:ext>
            </a:extLst>
          </p:cNvPr>
          <p:cNvSpPr txBox="1"/>
          <p:nvPr/>
        </p:nvSpPr>
        <p:spPr>
          <a:xfrm>
            <a:off x="2787188" y="2091725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04930CD-AA8A-56EA-3F5F-DD40BF697B9E}"/>
              </a:ext>
            </a:extLst>
          </p:cNvPr>
          <p:cNvSpPr/>
          <p:nvPr/>
        </p:nvSpPr>
        <p:spPr>
          <a:xfrm>
            <a:off x="2735343" y="258488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CD1600-93EC-CD7D-6973-9FBF569D22F7}"/>
              </a:ext>
            </a:extLst>
          </p:cNvPr>
          <p:cNvSpPr txBox="1"/>
          <p:nvPr/>
        </p:nvSpPr>
        <p:spPr>
          <a:xfrm>
            <a:off x="2795046" y="2534407"/>
            <a:ext cx="33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B40736-CB94-2F74-D855-442A0185AE4B}"/>
              </a:ext>
            </a:extLst>
          </p:cNvPr>
          <p:cNvSpPr/>
          <p:nvPr/>
        </p:nvSpPr>
        <p:spPr>
          <a:xfrm>
            <a:off x="2735343" y="3031511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115122-64EF-FFB8-564C-D147F849B7A9}"/>
              </a:ext>
            </a:extLst>
          </p:cNvPr>
          <p:cNvSpPr txBox="1"/>
          <p:nvPr/>
        </p:nvSpPr>
        <p:spPr>
          <a:xfrm>
            <a:off x="2788760" y="2985165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BB9E665-7D42-ADEA-C720-8AD0720FB5FB}"/>
              </a:ext>
            </a:extLst>
          </p:cNvPr>
          <p:cNvSpPr/>
          <p:nvPr/>
        </p:nvSpPr>
        <p:spPr>
          <a:xfrm>
            <a:off x="2735343" y="3493174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D52C48-B2A9-AB56-0453-F74E721AE4A1}"/>
              </a:ext>
            </a:extLst>
          </p:cNvPr>
          <p:cNvSpPr txBox="1"/>
          <p:nvPr/>
        </p:nvSpPr>
        <p:spPr>
          <a:xfrm>
            <a:off x="2788760" y="3456264"/>
            <a:ext cx="18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B582ED8-EEB6-154D-DB5E-EC8C078B1EC5}"/>
              </a:ext>
            </a:extLst>
          </p:cNvPr>
          <p:cNvSpPr/>
          <p:nvPr/>
        </p:nvSpPr>
        <p:spPr>
          <a:xfrm>
            <a:off x="2735343" y="3918238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99BE31-0146-459D-FE61-230D34190E24}"/>
              </a:ext>
            </a:extLst>
          </p:cNvPr>
          <p:cNvSpPr txBox="1"/>
          <p:nvPr/>
        </p:nvSpPr>
        <p:spPr>
          <a:xfrm>
            <a:off x="2793477" y="3870992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03C9149-BE3D-52C8-31FE-9E2B6F5BC88C}"/>
              </a:ext>
            </a:extLst>
          </p:cNvPr>
          <p:cNvSpPr/>
          <p:nvPr/>
        </p:nvSpPr>
        <p:spPr>
          <a:xfrm>
            <a:off x="2735343" y="4351746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113425-4C4C-6005-46C3-7A469E5F653E}"/>
              </a:ext>
            </a:extLst>
          </p:cNvPr>
          <p:cNvSpPr txBox="1"/>
          <p:nvPr/>
        </p:nvSpPr>
        <p:spPr>
          <a:xfrm>
            <a:off x="2793477" y="4314382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798F02C-DD64-E74C-E345-B01AAAB51810}"/>
              </a:ext>
            </a:extLst>
          </p:cNvPr>
          <p:cNvSpPr/>
          <p:nvPr/>
        </p:nvSpPr>
        <p:spPr>
          <a:xfrm>
            <a:off x="2735343" y="4798372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921C1A7-BECF-F7BE-BF3C-6085A083315F}"/>
              </a:ext>
            </a:extLst>
          </p:cNvPr>
          <p:cNvSpPr txBox="1"/>
          <p:nvPr/>
        </p:nvSpPr>
        <p:spPr>
          <a:xfrm>
            <a:off x="2798189" y="4762695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CE6658E-8D6A-1E73-410D-4A39F281A458}"/>
              </a:ext>
            </a:extLst>
          </p:cNvPr>
          <p:cNvSpPr/>
          <p:nvPr/>
        </p:nvSpPr>
        <p:spPr>
          <a:xfrm>
            <a:off x="2735343" y="5244996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914DA5-A058-DADE-013D-41E3CAC0B1EF}"/>
              </a:ext>
            </a:extLst>
          </p:cNvPr>
          <p:cNvSpPr txBox="1"/>
          <p:nvPr/>
        </p:nvSpPr>
        <p:spPr>
          <a:xfrm>
            <a:off x="2802901" y="5207456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7D1CF42-65D8-3723-4B09-85208E837203}"/>
              </a:ext>
            </a:extLst>
          </p:cNvPr>
          <p:cNvSpPr/>
          <p:nvPr/>
        </p:nvSpPr>
        <p:spPr>
          <a:xfrm>
            <a:off x="2747909" y="5691000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332502-AD1E-9BE4-4427-4641BFF2AF52}"/>
              </a:ext>
            </a:extLst>
          </p:cNvPr>
          <p:cNvSpPr txBox="1"/>
          <p:nvPr/>
        </p:nvSpPr>
        <p:spPr>
          <a:xfrm>
            <a:off x="2683637" y="5641143"/>
            <a:ext cx="55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F447646-E5B4-93AC-1579-409FCC8E64B6}"/>
              </a:ext>
            </a:extLst>
          </p:cNvPr>
          <p:cNvSpPr/>
          <p:nvPr/>
        </p:nvSpPr>
        <p:spPr>
          <a:xfrm>
            <a:off x="5434554" y="253440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711892-6843-0C96-9D51-7A41398C34DE}"/>
              </a:ext>
            </a:extLst>
          </p:cNvPr>
          <p:cNvSpPr txBox="1"/>
          <p:nvPr/>
        </p:nvSpPr>
        <p:spPr>
          <a:xfrm>
            <a:off x="5430381" y="2492173"/>
            <a:ext cx="78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CE7EB08-E5D8-54F7-57B1-7AE4069D2F70}"/>
              </a:ext>
            </a:extLst>
          </p:cNvPr>
          <p:cNvSpPr/>
          <p:nvPr/>
        </p:nvSpPr>
        <p:spPr>
          <a:xfrm>
            <a:off x="5413686" y="3493176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3216B8-AFC5-8910-E5A0-BEAF75F17037}"/>
              </a:ext>
            </a:extLst>
          </p:cNvPr>
          <p:cNvSpPr txBox="1"/>
          <p:nvPr/>
        </p:nvSpPr>
        <p:spPr>
          <a:xfrm>
            <a:off x="5405687" y="3472304"/>
            <a:ext cx="11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57C154A-AE79-AD2F-1CE2-1CFA33391915}"/>
              </a:ext>
            </a:extLst>
          </p:cNvPr>
          <p:cNvSpPr/>
          <p:nvPr/>
        </p:nvSpPr>
        <p:spPr>
          <a:xfrm>
            <a:off x="5417270" y="4416642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9EA0EE-186D-7269-C470-18B71651C6AD}"/>
              </a:ext>
            </a:extLst>
          </p:cNvPr>
          <p:cNvSpPr txBox="1"/>
          <p:nvPr/>
        </p:nvSpPr>
        <p:spPr>
          <a:xfrm>
            <a:off x="5405687" y="4395633"/>
            <a:ext cx="50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4CB699F-32ED-23D8-E635-EFB2EFB2B60C}"/>
              </a:ext>
            </a:extLst>
          </p:cNvPr>
          <p:cNvSpPr/>
          <p:nvPr/>
        </p:nvSpPr>
        <p:spPr>
          <a:xfrm>
            <a:off x="7562872" y="3549491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41E27E-5C66-34DC-5751-7F7D144539E9}"/>
              </a:ext>
            </a:extLst>
          </p:cNvPr>
          <p:cNvSpPr txBox="1"/>
          <p:nvPr/>
        </p:nvSpPr>
        <p:spPr>
          <a:xfrm>
            <a:off x="7562872" y="3521334"/>
            <a:ext cx="58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64F214E-DC85-04B8-32D6-7F60E7F3FE07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 flipV="1">
            <a:off x="1326160" y="1907430"/>
            <a:ext cx="1409183" cy="187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2C096A7-4D7E-2060-16B5-5ED1AEC5CA22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1326160" y="2340938"/>
            <a:ext cx="1409183" cy="143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14A7B2E-6D93-144B-7772-BEB9122B94FD}"/>
              </a:ext>
            </a:extLst>
          </p:cNvPr>
          <p:cNvCxnSpPr>
            <a:stCxn id="2" idx="6"/>
            <a:endCxn id="22" idx="2"/>
          </p:cNvCxnSpPr>
          <p:nvPr/>
        </p:nvCxnSpPr>
        <p:spPr>
          <a:xfrm flipV="1">
            <a:off x="1326160" y="2787564"/>
            <a:ext cx="1409183" cy="99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C81D464-3305-3009-AF90-3299503DBDD2}"/>
              </a:ext>
            </a:extLst>
          </p:cNvPr>
          <p:cNvCxnSpPr>
            <a:stCxn id="2" idx="6"/>
            <a:endCxn id="29" idx="2"/>
          </p:cNvCxnSpPr>
          <p:nvPr/>
        </p:nvCxnSpPr>
        <p:spPr>
          <a:xfrm flipV="1">
            <a:off x="1326160" y="3234188"/>
            <a:ext cx="1409183" cy="54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DC190CA-7592-82E6-D974-FDCF22157CB0}"/>
              </a:ext>
            </a:extLst>
          </p:cNvPr>
          <p:cNvCxnSpPr>
            <a:stCxn id="2" idx="6"/>
            <a:endCxn id="31" idx="2"/>
          </p:cNvCxnSpPr>
          <p:nvPr/>
        </p:nvCxnSpPr>
        <p:spPr>
          <a:xfrm flipV="1">
            <a:off x="1326160" y="3695851"/>
            <a:ext cx="1409183" cy="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54E482D-3EAD-B6F6-7346-43D5621ECBBC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326160" y="3780323"/>
            <a:ext cx="1409183" cy="34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3006A03-F1FE-F8FF-3425-134F0C297660}"/>
              </a:ext>
            </a:extLst>
          </p:cNvPr>
          <p:cNvCxnSpPr>
            <a:stCxn id="2" idx="6"/>
            <a:endCxn id="35" idx="2"/>
          </p:cNvCxnSpPr>
          <p:nvPr/>
        </p:nvCxnSpPr>
        <p:spPr>
          <a:xfrm>
            <a:off x="1326160" y="3780323"/>
            <a:ext cx="1409183" cy="77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AD2F48A-B04D-BA50-182A-633BD7E4DF8C}"/>
              </a:ext>
            </a:extLst>
          </p:cNvPr>
          <p:cNvCxnSpPr>
            <a:stCxn id="2" idx="6"/>
            <a:endCxn id="37" idx="2"/>
          </p:cNvCxnSpPr>
          <p:nvPr/>
        </p:nvCxnSpPr>
        <p:spPr>
          <a:xfrm>
            <a:off x="1326160" y="3780323"/>
            <a:ext cx="1409183" cy="122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F10C508-56D3-927E-30B1-567439FB8B27}"/>
              </a:ext>
            </a:extLst>
          </p:cNvPr>
          <p:cNvCxnSpPr>
            <a:stCxn id="2" idx="6"/>
            <a:endCxn id="40" idx="2"/>
          </p:cNvCxnSpPr>
          <p:nvPr/>
        </p:nvCxnSpPr>
        <p:spPr>
          <a:xfrm>
            <a:off x="1326160" y="3780323"/>
            <a:ext cx="1409183" cy="166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A98781E-2E04-4EA1-B85A-B88FF0657F4E}"/>
              </a:ext>
            </a:extLst>
          </p:cNvPr>
          <p:cNvCxnSpPr>
            <a:cxnSpLocks/>
            <a:stCxn id="2" idx="6"/>
            <a:endCxn id="42" idx="2"/>
          </p:cNvCxnSpPr>
          <p:nvPr/>
        </p:nvCxnSpPr>
        <p:spPr>
          <a:xfrm>
            <a:off x="1326160" y="3780323"/>
            <a:ext cx="1421749" cy="211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200BCB4-D8D4-5FF9-021B-3124BF1E2992}"/>
              </a:ext>
            </a:extLst>
          </p:cNvPr>
          <p:cNvCxnSpPr>
            <a:cxnSpLocks/>
            <a:stCxn id="16" idx="6"/>
            <a:endCxn id="44" idx="2"/>
          </p:cNvCxnSpPr>
          <p:nvPr/>
        </p:nvCxnSpPr>
        <p:spPr>
          <a:xfrm>
            <a:off x="3150122" y="1907430"/>
            <a:ext cx="2284432" cy="82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9B8FBDF-D0F6-3B21-1C03-ACD16CED9C01}"/>
              </a:ext>
            </a:extLst>
          </p:cNvPr>
          <p:cNvCxnSpPr>
            <a:stCxn id="16" idx="6"/>
            <a:endCxn id="47" idx="1"/>
          </p:cNvCxnSpPr>
          <p:nvPr/>
        </p:nvCxnSpPr>
        <p:spPr>
          <a:xfrm>
            <a:off x="3150122" y="1907430"/>
            <a:ext cx="2255565" cy="179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A0EFFE8-E025-8346-978F-D7A6EEFB6FE2}"/>
              </a:ext>
            </a:extLst>
          </p:cNvPr>
          <p:cNvCxnSpPr>
            <a:stCxn id="16" idx="6"/>
            <a:endCxn id="49" idx="1"/>
          </p:cNvCxnSpPr>
          <p:nvPr/>
        </p:nvCxnSpPr>
        <p:spPr>
          <a:xfrm>
            <a:off x="3150122" y="1907430"/>
            <a:ext cx="2255565" cy="271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D229EA0-3DCB-4843-3785-3E12660C617F}"/>
              </a:ext>
            </a:extLst>
          </p:cNvPr>
          <p:cNvCxnSpPr>
            <a:cxnSpLocks/>
            <a:stCxn id="18" idx="6"/>
            <a:endCxn id="44" idx="2"/>
          </p:cNvCxnSpPr>
          <p:nvPr/>
        </p:nvCxnSpPr>
        <p:spPr>
          <a:xfrm>
            <a:off x="3150122" y="2340938"/>
            <a:ext cx="2284432" cy="3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C6A6E02-88B6-F444-3E23-0AD47FBEB57F}"/>
              </a:ext>
            </a:extLst>
          </p:cNvPr>
          <p:cNvCxnSpPr>
            <a:stCxn id="18" idx="6"/>
            <a:endCxn id="47" idx="1"/>
          </p:cNvCxnSpPr>
          <p:nvPr/>
        </p:nvCxnSpPr>
        <p:spPr>
          <a:xfrm>
            <a:off x="3150122" y="2340938"/>
            <a:ext cx="2255565" cy="136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A34DD3A-08CF-3F07-E45C-C1DF77D513A9}"/>
              </a:ext>
            </a:extLst>
          </p:cNvPr>
          <p:cNvCxnSpPr>
            <a:stCxn id="18" idx="6"/>
            <a:endCxn id="49" idx="1"/>
          </p:cNvCxnSpPr>
          <p:nvPr/>
        </p:nvCxnSpPr>
        <p:spPr>
          <a:xfrm>
            <a:off x="3150122" y="2340938"/>
            <a:ext cx="2255565" cy="228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82659AB-DC48-2635-CA76-87ED52D5361D}"/>
              </a:ext>
            </a:extLst>
          </p:cNvPr>
          <p:cNvCxnSpPr>
            <a:cxnSpLocks/>
            <a:stCxn id="28" idx="3"/>
            <a:endCxn id="44" idx="2"/>
          </p:cNvCxnSpPr>
          <p:nvPr/>
        </p:nvCxnSpPr>
        <p:spPr>
          <a:xfrm flipV="1">
            <a:off x="3129254" y="2737084"/>
            <a:ext cx="2305300" cy="2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3850C24-499D-CC07-598C-72C485ADDD4F}"/>
              </a:ext>
            </a:extLst>
          </p:cNvPr>
          <p:cNvCxnSpPr>
            <a:stCxn id="28" idx="3"/>
            <a:endCxn id="47" idx="1"/>
          </p:cNvCxnSpPr>
          <p:nvPr/>
        </p:nvCxnSpPr>
        <p:spPr>
          <a:xfrm>
            <a:off x="3129254" y="2765240"/>
            <a:ext cx="2276433" cy="93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0CF2587-CED8-08A2-9308-6E2B351DEA4A}"/>
              </a:ext>
            </a:extLst>
          </p:cNvPr>
          <p:cNvCxnSpPr>
            <a:stCxn id="22" idx="6"/>
            <a:endCxn id="49" idx="1"/>
          </p:cNvCxnSpPr>
          <p:nvPr/>
        </p:nvCxnSpPr>
        <p:spPr>
          <a:xfrm>
            <a:off x="3150122" y="2787564"/>
            <a:ext cx="2255565" cy="183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53F6543-7374-F43B-42AD-43373BBD7F10}"/>
              </a:ext>
            </a:extLst>
          </p:cNvPr>
          <p:cNvCxnSpPr>
            <a:stCxn id="29" idx="6"/>
            <a:endCxn id="47" idx="1"/>
          </p:cNvCxnSpPr>
          <p:nvPr/>
        </p:nvCxnSpPr>
        <p:spPr>
          <a:xfrm>
            <a:off x="3150122" y="3234188"/>
            <a:ext cx="2255565" cy="46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CE8A745-307D-6085-3F6F-96D0E27705DF}"/>
              </a:ext>
            </a:extLst>
          </p:cNvPr>
          <p:cNvCxnSpPr>
            <a:cxnSpLocks/>
            <a:stCxn id="29" idx="6"/>
            <a:endCxn id="44" idx="2"/>
          </p:cNvCxnSpPr>
          <p:nvPr/>
        </p:nvCxnSpPr>
        <p:spPr>
          <a:xfrm flipV="1">
            <a:off x="3150122" y="2737084"/>
            <a:ext cx="2284432" cy="4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03ADCFF-0DA5-A028-9FCB-82A4F4F715E5}"/>
              </a:ext>
            </a:extLst>
          </p:cNvPr>
          <p:cNvCxnSpPr>
            <a:stCxn id="29" idx="6"/>
            <a:endCxn id="29" idx="6"/>
          </p:cNvCxnSpPr>
          <p:nvPr/>
        </p:nvCxnSpPr>
        <p:spPr>
          <a:xfrm>
            <a:off x="3150122" y="32341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9EA087C-5AFC-1FA4-C0D5-DFAE92FB801B}"/>
              </a:ext>
            </a:extLst>
          </p:cNvPr>
          <p:cNvCxnSpPr>
            <a:stCxn id="29" idx="6"/>
            <a:endCxn id="49" idx="1"/>
          </p:cNvCxnSpPr>
          <p:nvPr/>
        </p:nvCxnSpPr>
        <p:spPr>
          <a:xfrm>
            <a:off x="3150122" y="3234188"/>
            <a:ext cx="2255565" cy="139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5C6714F-BABA-6F34-43CC-FDDC4A6A4F8D}"/>
              </a:ext>
            </a:extLst>
          </p:cNvPr>
          <p:cNvCxnSpPr>
            <a:cxnSpLocks/>
            <a:stCxn id="31" idx="6"/>
            <a:endCxn id="44" idx="2"/>
          </p:cNvCxnSpPr>
          <p:nvPr/>
        </p:nvCxnSpPr>
        <p:spPr>
          <a:xfrm flipV="1">
            <a:off x="3150122" y="2737084"/>
            <a:ext cx="2284432" cy="9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EF53855-8CF1-65FC-7B6A-AFBD6F7CF466}"/>
              </a:ext>
            </a:extLst>
          </p:cNvPr>
          <p:cNvCxnSpPr>
            <a:stCxn id="31" idx="6"/>
            <a:endCxn id="47" idx="1"/>
          </p:cNvCxnSpPr>
          <p:nvPr/>
        </p:nvCxnSpPr>
        <p:spPr>
          <a:xfrm>
            <a:off x="3150122" y="3695851"/>
            <a:ext cx="2255565" cy="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9A3F6A-5C6A-72E4-C911-978CB36E854B}"/>
              </a:ext>
            </a:extLst>
          </p:cNvPr>
          <p:cNvCxnSpPr>
            <a:stCxn id="31" idx="6"/>
            <a:endCxn id="49" idx="1"/>
          </p:cNvCxnSpPr>
          <p:nvPr/>
        </p:nvCxnSpPr>
        <p:spPr>
          <a:xfrm>
            <a:off x="3150122" y="3695851"/>
            <a:ext cx="2255565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8595BD5-9F22-456F-F4B3-1A5D0A719982}"/>
              </a:ext>
            </a:extLst>
          </p:cNvPr>
          <p:cNvCxnSpPr>
            <a:cxnSpLocks/>
            <a:stCxn id="33" idx="6"/>
            <a:endCxn id="44" idx="2"/>
          </p:cNvCxnSpPr>
          <p:nvPr/>
        </p:nvCxnSpPr>
        <p:spPr>
          <a:xfrm flipV="1">
            <a:off x="3150122" y="2737084"/>
            <a:ext cx="2284432" cy="138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D02CC0C5-56A3-2667-BAB8-B61ABF8CB618}"/>
              </a:ext>
            </a:extLst>
          </p:cNvPr>
          <p:cNvCxnSpPr>
            <a:stCxn id="33" idx="6"/>
            <a:endCxn id="47" idx="1"/>
          </p:cNvCxnSpPr>
          <p:nvPr/>
        </p:nvCxnSpPr>
        <p:spPr>
          <a:xfrm flipV="1">
            <a:off x="3150122" y="3703137"/>
            <a:ext cx="2255565" cy="41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DD1551E-C874-A935-8FC0-830540680213}"/>
              </a:ext>
            </a:extLst>
          </p:cNvPr>
          <p:cNvCxnSpPr>
            <a:stCxn id="33" idx="6"/>
            <a:endCxn id="49" idx="1"/>
          </p:cNvCxnSpPr>
          <p:nvPr/>
        </p:nvCxnSpPr>
        <p:spPr>
          <a:xfrm>
            <a:off x="3150122" y="4120915"/>
            <a:ext cx="2255565" cy="50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2D0F38A-0D83-1DC4-0C2F-D40730409520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3150122" y="2737084"/>
            <a:ext cx="2284432" cy="181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21777247-096D-DA46-1A5F-E7E503EA1EC3}"/>
              </a:ext>
            </a:extLst>
          </p:cNvPr>
          <p:cNvCxnSpPr>
            <a:stCxn id="35" idx="6"/>
            <a:endCxn id="47" idx="1"/>
          </p:cNvCxnSpPr>
          <p:nvPr/>
        </p:nvCxnSpPr>
        <p:spPr>
          <a:xfrm flipV="1">
            <a:off x="3150122" y="3703137"/>
            <a:ext cx="2255565" cy="85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5C7FA67-056F-18F6-9194-44CCCAA1EA39}"/>
              </a:ext>
            </a:extLst>
          </p:cNvPr>
          <p:cNvCxnSpPr>
            <a:stCxn id="35" idx="6"/>
            <a:endCxn id="49" idx="1"/>
          </p:cNvCxnSpPr>
          <p:nvPr/>
        </p:nvCxnSpPr>
        <p:spPr>
          <a:xfrm>
            <a:off x="3150122" y="4554423"/>
            <a:ext cx="2255565" cy="7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9AA497A-78AD-3AC1-8323-38240D8D33D9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3150122" y="2737084"/>
            <a:ext cx="2284432" cy="226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45F6DCD-D54C-883C-DD14-B1076CDFBEA4}"/>
              </a:ext>
            </a:extLst>
          </p:cNvPr>
          <p:cNvCxnSpPr>
            <a:stCxn id="37" idx="6"/>
            <a:endCxn id="47" idx="1"/>
          </p:cNvCxnSpPr>
          <p:nvPr/>
        </p:nvCxnSpPr>
        <p:spPr>
          <a:xfrm flipV="1">
            <a:off x="3150122" y="3703137"/>
            <a:ext cx="2255565" cy="129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7D098E3-D8D0-8B76-6E4F-BDB264107EDC}"/>
              </a:ext>
            </a:extLst>
          </p:cNvPr>
          <p:cNvCxnSpPr>
            <a:stCxn id="37" idx="6"/>
            <a:endCxn id="49" idx="1"/>
          </p:cNvCxnSpPr>
          <p:nvPr/>
        </p:nvCxnSpPr>
        <p:spPr>
          <a:xfrm flipV="1">
            <a:off x="3150122" y="4626466"/>
            <a:ext cx="2255565" cy="37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B24C390-E92F-EA34-B6A6-49F05EAFC6D6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3150122" y="2737084"/>
            <a:ext cx="2284432" cy="271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39258E7-8E1A-7376-56EA-2E6BB00641AD}"/>
              </a:ext>
            </a:extLst>
          </p:cNvPr>
          <p:cNvCxnSpPr>
            <a:stCxn id="40" idx="6"/>
            <a:endCxn id="47" idx="1"/>
          </p:cNvCxnSpPr>
          <p:nvPr/>
        </p:nvCxnSpPr>
        <p:spPr>
          <a:xfrm flipV="1">
            <a:off x="3150122" y="3703137"/>
            <a:ext cx="2255565" cy="174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EC7D0D77-AB21-F8DE-00E8-B50A5C2DAA36}"/>
              </a:ext>
            </a:extLst>
          </p:cNvPr>
          <p:cNvCxnSpPr>
            <a:stCxn id="40" idx="6"/>
            <a:endCxn id="49" idx="1"/>
          </p:cNvCxnSpPr>
          <p:nvPr/>
        </p:nvCxnSpPr>
        <p:spPr>
          <a:xfrm flipV="1">
            <a:off x="3150122" y="4626466"/>
            <a:ext cx="2255565" cy="82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134A56BB-C443-9527-19B0-793C4DECFB60}"/>
              </a:ext>
            </a:extLst>
          </p:cNvPr>
          <p:cNvCxnSpPr>
            <a:stCxn id="42" idx="6"/>
            <a:endCxn id="49" idx="1"/>
          </p:cNvCxnSpPr>
          <p:nvPr/>
        </p:nvCxnSpPr>
        <p:spPr>
          <a:xfrm flipV="1">
            <a:off x="3162688" y="4626466"/>
            <a:ext cx="2242999" cy="126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BDADCDC0-3D8D-5A31-E1F4-EE80EFC85930}"/>
              </a:ext>
            </a:extLst>
          </p:cNvPr>
          <p:cNvCxnSpPr>
            <a:stCxn id="42" idx="6"/>
            <a:endCxn id="44" idx="2"/>
          </p:cNvCxnSpPr>
          <p:nvPr/>
        </p:nvCxnSpPr>
        <p:spPr>
          <a:xfrm flipV="1">
            <a:off x="3162688" y="2737084"/>
            <a:ext cx="2271866" cy="315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0751578-75F9-599E-FBCF-CE0706B5F236}"/>
              </a:ext>
            </a:extLst>
          </p:cNvPr>
          <p:cNvCxnSpPr>
            <a:stCxn id="42" idx="6"/>
            <a:endCxn id="47" idx="1"/>
          </p:cNvCxnSpPr>
          <p:nvPr/>
        </p:nvCxnSpPr>
        <p:spPr>
          <a:xfrm flipV="1">
            <a:off x="3162688" y="3703137"/>
            <a:ext cx="2242999" cy="219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28D740C-3E9C-0126-EDAE-131C8409AC40}"/>
              </a:ext>
            </a:extLst>
          </p:cNvPr>
          <p:cNvCxnSpPr>
            <a:stCxn id="44" idx="6"/>
            <a:endCxn id="54" idx="1"/>
          </p:cNvCxnSpPr>
          <p:nvPr/>
        </p:nvCxnSpPr>
        <p:spPr>
          <a:xfrm>
            <a:off x="5849333" y="2737084"/>
            <a:ext cx="1713539" cy="101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4DA4DEE8-3FDA-AB62-7C3B-2383521F2150}"/>
              </a:ext>
            </a:extLst>
          </p:cNvPr>
          <p:cNvCxnSpPr>
            <a:stCxn id="46" idx="6"/>
            <a:endCxn id="54" idx="1"/>
          </p:cNvCxnSpPr>
          <p:nvPr/>
        </p:nvCxnSpPr>
        <p:spPr>
          <a:xfrm>
            <a:off x="5828465" y="3695853"/>
            <a:ext cx="1734407" cy="5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57EFEA55-A547-6F87-3101-4D0FF4E5D0E6}"/>
              </a:ext>
            </a:extLst>
          </p:cNvPr>
          <p:cNvCxnSpPr>
            <a:stCxn id="48" idx="6"/>
            <a:endCxn id="54" idx="1"/>
          </p:cNvCxnSpPr>
          <p:nvPr/>
        </p:nvCxnSpPr>
        <p:spPr>
          <a:xfrm flipV="1">
            <a:off x="5832049" y="3752167"/>
            <a:ext cx="1730823" cy="86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CA3140B9-7634-FA40-1905-1101AFE66033}"/>
              </a:ext>
            </a:extLst>
          </p:cNvPr>
          <p:cNvSpPr txBox="1"/>
          <p:nvPr/>
        </p:nvSpPr>
        <p:spPr>
          <a:xfrm>
            <a:off x="2263127" y="6344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篇论文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8DD0546-5FB0-503A-C385-8F17BFB88328}"/>
              </a:ext>
            </a:extLst>
          </p:cNvPr>
          <p:cNvSpPr txBox="1"/>
          <p:nvPr/>
        </p:nvSpPr>
        <p:spPr>
          <a:xfrm>
            <a:off x="4990133" y="6378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个评委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5A61E503-4250-E577-DE6A-24AE1A9C02CF}"/>
              </a:ext>
            </a:extLst>
          </p:cNvPr>
          <p:cNvSpPr txBox="1"/>
          <p:nvPr/>
        </p:nvSpPr>
        <p:spPr>
          <a:xfrm>
            <a:off x="1065922" y="210604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81ED6771-2E71-C6F9-C56A-A61FB18B479B}"/>
              </a:ext>
            </a:extLst>
          </p:cNvPr>
          <p:cNvSpPr txBox="1"/>
          <p:nvPr/>
        </p:nvSpPr>
        <p:spPr>
          <a:xfrm>
            <a:off x="6126506" y="210690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9125950-38D7-42EF-F60A-62D1C5FF8461}"/>
              </a:ext>
            </a:extLst>
          </p:cNvPr>
          <p:cNvSpPr txBox="1"/>
          <p:nvPr/>
        </p:nvSpPr>
        <p:spPr>
          <a:xfrm>
            <a:off x="3800556" y="17767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构建流网络思路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2C64F-55BC-5C13-F378-38E6350EB483}"/>
              </a:ext>
            </a:extLst>
          </p:cNvPr>
          <p:cNvSpPr txBox="1"/>
          <p:nvPr/>
        </p:nvSpPr>
        <p:spPr>
          <a:xfrm>
            <a:off x="766767" y="1449917"/>
            <a:ext cx="10113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每篇论文需要安排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个评审，每个评审最多评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，可以感觉出来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是边上的容量。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B2777-6A72-F1DA-4369-7BA4DC0AA65C}"/>
              </a:ext>
            </a:extLst>
          </p:cNvPr>
          <p:cNvSpPr/>
          <p:nvPr/>
        </p:nvSpPr>
        <p:spPr>
          <a:xfrm>
            <a:off x="1437533" y="406371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EBC536-2B0F-274C-6784-960C5A9BDB64}"/>
              </a:ext>
            </a:extLst>
          </p:cNvPr>
          <p:cNvSpPr txBox="1"/>
          <p:nvPr/>
        </p:nvSpPr>
        <p:spPr>
          <a:xfrm>
            <a:off x="1527088" y="4035562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BDF517-8D76-A6DC-3C41-17C77D52D376}"/>
              </a:ext>
            </a:extLst>
          </p:cNvPr>
          <p:cNvSpPr/>
          <p:nvPr/>
        </p:nvSpPr>
        <p:spPr>
          <a:xfrm>
            <a:off x="3261495" y="2190824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B2BD67-8033-2F0E-7624-E05CF957E99D}"/>
              </a:ext>
            </a:extLst>
          </p:cNvPr>
          <p:cNvSpPr txBox="1"/>
          <p:nvPr/>
        </p:nvSpPr>
        <p:spPr>
          <a:xfrm>
            <a:off x="3323552" y="2142597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BC24BA-0705-5B5A-C52C-CBE946DF3BC6}"/>
              </a:ext>
            </a:extLst>
          </p:cNvPr>
          <p:cNvSpPr/>
          <p:nvPr/>
        </p:nvSpPr>
        <p:spPr>
          <a:xfrm>
            <a:off x="3261495" y="2624332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62AAA-B7AF-F796-6CD3-B0A525FFC07B}"/>
              </a:ext>
            </a:extLst>
          </p:cNvPr>
          <p:cNvSpPr txBox="1"/>
          <p:nvPr/>
        </p:nvSpPr>
        <p:spPr>
          <a:xfrm>
            <a:off x="3313340" y="2577796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E75E8A9-65BB-E731-A334-C5880B6AAE9C}"/>
              </a:ext>
            </a:extLst>
          </p:cNvPr>
          <p:cNvSpPr/>
          <p:nvPr/>
        </p:nvSpPr>
        <p:spPr>
          <a:xfrm>
            <a:off x="3261495" y="3070958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A9BB8B-1DCF-08FF-8165-B662696D6466}"/>
              </a:ext>
            </a:extLst>
          </p:cNvPr>
          <p:cNvSpPr txBox="1"/>
          <p:nvPr/>
        </p:nvSpPr>
        <p:spPr>
          <a:xfrm>
            <a:off x="3321198" y="3020478"/>
            <a:ext cx="33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939867-D1FF-2BA0-36A0-EA640D687A32}"/>
              </a:ext>
            </a:extLst>
          </p:cNvPr>
          <p:cNvSpPr/>
          <p:nvPr/>
        </p:nvSpPr>
        <p:spPr>
          <a:xfrm>
            <a:off x="3261495" y="3517582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D78C5F-500A-80B7-BE9B-4490D75DCF59}"/>
              </a:ext>
            </a:extLst>
          </p:cNvPr>
          <p:cNvSpPr txBox="1"/>
          <p:nvPr/>
        </p:nvSpPr>
        <p:spPr>
          <a:xfrm>
            <a:off x="3314912" y="3471236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2EE151-E642-F0C3-6F4D-5E5D30D6D674}"/>
              </a:ext>
            </a:extLst>
          </p:cNvPr>
          <p:cNvSpPr/>
          <p:nvPr/>
        </p:nvSpPr>
        <p:spPr>
          <a:xfrm>
            <a:off x="3261495" y="3979245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C1E1A1-B099-B9C0-48FE-EC2E1EC7E904}"/>
              </a:ext>
            </a:extLst>
          </p:cNvPr>
          <p:cNvSpPr txBox="1"/>
          <p:nvPr/>
        </p:nvSpPr>
        <p:spPr>
          <a:xfrm>
            <a:off x="3314912" y="3942335"/>
            <a:ext cx="18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133181D-B815-81CF-4A5E-A360AE2992A3}"/>
              </a:ext>
            </a:extLst>
          </p:cNvPr>
          <p:cNvSpPr/>
          <p:nvPr/>
        </p:nvSpPr>
        <p:spPr>
          <a:xfrm>
            <a:off x="3261495" y="4404309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E205DF-8439-A1CE-E44E-8C3B6ADE45E9}"/>
              </a:ext>
            </a:extLst>
          </p:cNvPr>
          <p:cNvSpPr txBox="1"/>
          <p:nvPr/>
        </p:nvSpPr>
        <p:spPr>
          <a:xfrm>
            <a:off x="3319629" y="4357063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69DC518-496B-9419-A401-43F2CB4ACE25}"/>
              </a:ext>
            </a:extLst>
          </p:cNvPr>
          <p:cNvSpPr/>
          <p:nvPr/>
        </p:nvSpPr>
        <p:spPr>
          <a:xfrm>
            <a:off x="3261495" y="483781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2F2805-7342-331B-8AFF-F0D7A881F13C}"/>
              </a:ext>
            </a:extLst>
          </p:cNvPr>
          <p:cNvSpPr txBox="1"/>
          <p:nvPr/>
        </p:nvSpPr>
        <p:spPr>
          <a:xfrm>
            <a:off x="3319629" y="4800453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64E7BE-DD62-DC86-077D-0BDEB5F997D5}"/>
              </a:ext>
            </a:extLst>
          </p:cNvPr>
          <p:cNvSpPr/>
          <p:nvPr/>
        </p:nvSpPr>
        <p:spPr>
          <a:xfrm>
            <a:off x="3261495" y="5284443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072323B-7129-5047-DA7B-7108BC7F2761}"/>
              </a:ext>
            </a:extLst>
          </p:cNvPr>
          <p:cNvSpPr txBox="1"/>
          <p:nvPr/>
        </p:nvSpPr>
        <p:spPr>
          <a:xfrm>
            <a:off x="3324341" y="5248766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1679D0-387F-1C74-5CA2-602ECF4F26D7}"/>
              </a:ext>
            </a:extLst>
          </p:cNvPr>
          <p:cNvSpPr/>
          <p:nvPr/>
        </p:nvSpPr>
        <p:spPr>
          <a:xfrm>
            <a:off x="3261495" y="573106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CBED5B5-5D64-AD99-8E16-508D1EC090F7}"/>
              </a:ext>
            </a:extLst>
          </p:cNvPr>
          <p:cNvSpPr txBox="1"/>
          <p:nvPr/>
        </p:nvSpPr>
        <p:spPr>
          <a:xfrm>
            <a:off x="3329053" y="5693527"/>
            <a:ext cx="2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590484-5DDC-A874-FB1D-D43758813ADA}"/>
              </a:ext>
            </a:extLst>
          </p:cNvPr>
          <p:cNvSpPr/>
          <p:nvPr/>
        </p:nvSpPr>
        <p:spPr>
          <a:xfrm>
            <a:off x="3274061" y="6177071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93F0DE-D94C-92EC-91C5-15F69FE93EDF}"/>
              </a:ext>
            </a:extLst>
          </p:cNvPr>
          <p:cNvSpPr txBox="1"/>
          <p:nvPr/>
        </p:nvSpPr>
        <p:spPr>
          <a:xfrm>
            <a:off x="3209789" y="6127214"/>
            <a:ext cx="55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598E519-8657-B363-71F4-AD7EE095365E}"/>
              </a:ext>
            </a:extLst>
          </p:cNvPr>
          <p:cNvSpPr/>
          <p:nvPr/>
        </p:nvSpPr>
        <p:spPr>
          <a:xfrm>
            <a:off x="5960706" y="3020478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442D83-9A4B-199C-F057-D09450ACBF65}"/>
              </a:ext>
            </a:extLst>
          </p:cNvPr>
          <p:cNvSpPr txBox="1"/>
          <p:nvPr/>
        </p:nvSpPr>
        <p:spPr>
          <a:xfrm>
            <a:off x="5956533" y="2978244"/>
            <a:ext cx="78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C0ABC34-15DC-71E5-047B-5BE09D2C41BB}"/>
              </a:ext>
            </a:extLst>
          </p:cNvPr>
          <p:cNvSpPr/>
          <p:nvPr/>
        </p:nvSpPr>
        <p:spPr>
          <a:xfrm>
            <a:off x="5939838" y="3979247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9124E-5DAC-3754-755B-D95DFDA22EE1}"/>
              </a:ext>
            </a:extLst>
          </p:cNvPr>
          <p:cNvSpPr txBox="1"/>
          <p:nvPr/>
        </p:nvSpPr>
        <p:spPr>
          <a:xfrm>
            <a:off x="5931840" y="3958375"/>
            <a:ext cx="50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3D24981-3736-9952-9FA9-F3F1726BCD56}"/>
              </a:ext>
            </a:extLst>
          </p:cNvPr>
          <p:cNvSpPr/>
          <p:nvPr/>
        </p:nvSpPr>
        <p:spPr>
          <a:xfrm>
            <a:off x="5943422" y="4902713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41D234-07A6-F81F-693E-78A2EEA8F959}"/>
              </a:ext>
            </a:extLst>
          </p:cNvPr>
          <p:cNvSpPr txBox="1"/>
          <p:nvPr/>
        </p:nvSpPr>
        <p:spPr>
          <a:xfrm>
            <a:off x="5931839" y="4881704"/>
            <a:ext cx="50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D155F89-2681-2935-8F2E-9524E2DC53E2}"/>
              </a:ext>
            </a:extLst>
          </p:cNvPr>
          <p:cNvSpPr/>
          <p:nvPr/>
        </p:nvSpPr>
        <p:spPr>
          <a:xfrm>
            <a:off x="8089024" y="4035562"/>
            <a:ext cx="414779" cy="4053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731AF1D-B643-8E65-25F5-A67499FCC5B9}"/>
              </a:ext>
            </a:extLst>
          </p:cNvPr>
          <p:cNvSpPr txBox="1"/>
          <p:nvPr/>
        </p:nvSpPr>
        <p:spPr>
          <a:xfrm>
            <a:off x="8089024" y="4007405"/>
            <a:ext cx="58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78B706-F225-BF18-200D-D58BCA9FDE5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852312" y="2393501"/>
            <a:ext cx="1409183" cy="187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4CFFEA-7A86-736A-3367-D2CDCD8E554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852312" y="2827009"/>
            <a:ext cx="1409183" cy="143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A8989B-0B57-CCC1-D380-89D65CBCCAAB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1852312" y="3273635"/>
            <a:ext cx="1409183" cy="99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FA5AB6-2493-EE63-1553-EF1C1EF1DC51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852312" y="3720259"/>
            <a:ext cx="1409183" cy="54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56FC1C0-03D8-1C83-E6A2-0C2274C031BE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1852312" y="4181922"/>
            <a:ext cx="1409183" cy="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62576EE-28DD-08ED-4BF9-B92B161080ED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1852312" y="4266394"/>
            <a:ext cx="1409183" cy="34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4E7798-B52A-30BC-D268-D1C5445760D0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1852312" y="4266394"/>
            <a:ext cx="1409183" cy="77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DBD3349-A14A-E368-4872-A44471A12B54}"/>
              </a:ext>
            </a:extLst>
          </p:cNvPr>
          <p:cNvCxnSpPr>
            <a:stCxn id="7" idx="6"/>
            <a:endCxn id="28" idx="2"/>
          </p:cNvCxnSpPr>
          <p:nvPr/>
        </p:nvCxnSpPr>
        <p:spPr>
          <a:xfrm>
            <a:off x="1852312" y="4266394"/>
            <a:ext cx="1409183" cy="122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583F7F7-DD5B-CF1F-7966-8C559389E213}"/>
              </a:ext>
            </a:extLst>
          </p:cNvPr>
          <p:cNvCxnSpPr>
            <a:stCxn id="7" idx="6"/>
            <a:endCxn id="30" idx="2"/>
          </p:cNvCxnSpPr>
          <p:nvPr/>
        </p:nvCxnSpPr>
        <p:spPr>
          <a:xfrm>
            <a:off x="1852312" y="4266394"/>
            <a:ext cx="1409183" cy="166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37FBA2-D55B-E750-ACE6-F4C4C22DDA6E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1852312" y="4266394"/>
            <a:ext cx="1421749" cy="211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5CC309-5196-F8C2-E652-7E001DCE1DD0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3676274" y="2393501"/>
            <a:ext cx="2284432" cy="82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F2E12E-8E4C-CE7F-DD7E-7306578CCE5F}"/>
              </a:ext>
            </a:extLst>
          </p:cNvPr>
          <p:cNvCxnSpPr>
            <a:cxnSpLocks/>
            <a:stCxn id="9" idx="6"/>
            <a:endCxn id="37" idx="1"/>
          </p:cNvCxnSpPr>
          <p:nvPr/>
        </p:nvCxnSpPr>
        <p:spPr>
          <a:xfrm>
            <a:off x="3676274" y="2393501"/>
            <a:ext cx="2255566" cy="179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50E4BB7-ECE5-B185-669B-39D488D8BE91}"/>
              </a:ext>
            </a:extLst>
          </p:cNvPr>
          <p:cNvCxnSpPr>
            <a:cxnSpLocks/>
            <a:stCxn id="9" idx="6"/>
            <a:endCxn id="40" idx="1"/>
          </p:cNvCxnSpPr>
          <p:nvPr/>
        </p:nvCxnSpPr>
        <p:spPr>
          <a:xfrm>
            <a:off x="3676274" y="2393501"/>
            <a:ext cx="2255565" cy="271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C0285D0-C755-F312-0A9A-940E461CD685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676274" y="2827009"/>
            <a:ext cx="2284432" cy="3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F26ADCB-7029-5B5F-38A3-AA3ACBB5DE0D}"/>
              </a:ext>
            </a:extLst>
          </p:cNvPr>
          <p:cNvCxnSpPr>
            <a:cxnSpLocks/>
            <a:stCxn id="11" idx="6"/>
            <a:endCxn id="37" idx="1"/>
          </p:cNvCxnSpPr>
          <p:nvPr/>
        </p:nvCxnSpPr>
        <p:spPr>
          <a:xfrm>
            <a:off x="3676274" y="2827009"/>
            <a:ext cx="2255566" cy="136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E07C23-7EA7-5DA2-9489-B18A19D7EBDB}"/>
              </a:ext>
            </a:extLst>
          </p:cNvPr>
          <p:cNvCxnSpPr>
            <a:cxnSpLocks/>
            <a:stCxn id="11" idx="6"/>
            <a:endCxn id="40" idx="1"/>
          </p:cNvCxnSpPr>
          <p:nvPr/>
        </p:nvCxnSpPr>
        <p:spPr>
          <a:xfrm>
            <a:off x="3676274" y="2827009"/>
            <a:ext cx="2255565" cy="228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8926A6B-6139-2266-B5C2-F6F7D5BB98FA}"/>
              </a:ext>
            </a:extLst>
          </p:cNvPr>
          <p:cNvCxnSpPr>
            <a:cxnSpLocks/>
            <a:stCxn id="14" idx="3"/>
            <a:endCxn id="34" idx="2"/>
          </p:cNvCxnSpPr>
          <p:nvPr/>
        </p:nvCxnSpPr>
        <p:spPr>
          <a:xfrm flipV="1">
            <a:off x="3655406" y="3223155"/>
            <a:ext cx="2305300" cy="2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20AFF8B-FA1A-6331-72C8-F22D619FCA6D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3655406" y="3251311"/>
            <a:ext cx="2276434" cy="93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973F407-A239-03E7-AE30-25D4295908C3}"/>
              </a:ext>
            </a:extLst>
          </p:cNvPr>
          <p:cNvCxnSpPr>
            <a:cxnSpLocks/>
            <a:stCxn id="13" idx="6"/>
            <a:endCxn id="40" idx="1"/>
          </p:cNvCxnSpPr>
          <p:nvPr/>
        </p:nvCxnSpPr>
        <p:spPr>
          <a:xfrm>
            <a:off x="3676274" y="3273635"/>
            <a:ext cx="2255565" cy="183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7BFADAA-90EC-651E-CD80-5AF99785AD06}"/>
              </a:ext>
            </a:extLst>
          </p:cNvPr>
          <p:cNvCxnSpPr>
            <a:cxnSpLocks/>
            <a:stCxn id="15" idx="6"/>
            <a:endCxn id="37" idx="1"/>
          </p:cNvCxnSpPr>
          <p:nvPr/>
        </p:nvCxnSpPr>
        <p:spPr>
          <a:xfrm>
            <a:off x="3676274" y="3720259"/>
            <a:ext cx="2255566" cy="46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E21B045-98E6-ECD2-ECB3-EC89AB644D96}"/>
              </a:ext>
            </a:extLst>
          </p:cNvPr>
          <p:cNvCxnSpPr>
            <a:cxnSpLocks/>
            <a:stCxn id="15" idx="6"/>
            <a:endCxn id="34" idx="2"/>
          </p:cNvCxnSpPr>
          <p:nvPr/>
        </p:nvCxnSpPr>
        <p:spPr>
          <a:xfrm flipV="1">
            <a:off x="3676274" y="3223155"/>
            <a:ext cx="2284432" cy="4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5504D6B-E8D0-244F-BA81-AEE428A44CA5}"/>
              </a:ext>
            </a:extLst>
          </p:cNvPr>
          <p:cNvCxnSpPr>
            <a:stCxn id="15" idx="6"/>
            <a:endCxn id="15" idx="6"/>
          </p:cNvCxnSpPr>
          <p:nvPr/>
        </p:nvCxnSpPr>
        <p:spPr>
          <a:xfrm>
            <a:off x="3676274" y="37202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A43CE2-0F91-B855-B673-76367163045D}"/>
              </a:ext>
            </a:extLst>
          </p:cNvPr>
          <p:cNvCxnSpPr>
            <a:cxnSpLocks/>
            <a:stCxn id="15" idx="6"/>
            <a:endCxn id="40" idx="1"/>
          </p:cNvCxnSpPr>
          <p:nvPr/>
        </p:nvCxnSpPr>
        <p:spPr>
          <a:xfrm>
            <a:off x="3676274" y="3720259"/>
            <a:ext cx="2255565" cy="139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26A2F3E-3D4E-18F2-9F68-1AD0720CF453}"/>
              </a:ext>
            </a:extLst>
          </p:cNvPr>
          <p:cNvCxnSpPr>
            <a:cxnSpLocks/>
            <a:stCxn id="17" idx="6"/>
            <a:endCxn id="34" idx="2"/>
          </p:cNvCxnSpPr>
          <p:nvPr/>
        </p:nvCxnSpPr>
        <p:spPr>
          <a:xfrm flipV="1">
            <a:off x="3676274" y="3223155"/>
            <a:ext cx="2284432" cy="9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5B0DC3C-5C81-ED1E-B44E-FA28D218B7E1}"/>
              </a:ext>
            </a:extLst>
          </p:cNvPr>
          <p:cNvCxnSpPr>
            <a:cxnSpLocks/>
            <a:stCxn id="17" idx="6"/>
            <a:endCxn id="37" idx="1"/>
          </p:cNvCxnSpPr>
          <p:nvPr/>
        </p:nvCxnSpPr>
        <p:spPr>
          <a:xfrm>
            <a:off x="3676274" y="4181922"/>
            <a:ext cx="2255566" cy="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273E5D8-1AE9-8F75-9E02-1906A0ED7E79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>
            <a:off x="3676274" y="4181922"/>
            <a:ext cx="2255565" cy="93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BCD12DE-F11E-949B-92DC-BF69F92AE62C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3676274" y="3223155"/>
            <a:ext cx="2284432" cy="138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F55AF40-ED9F-3814-B8F8-49C7411457E5}"/>
              </a:ext>
            </a:extLst>
          </p:cNvPr>
          <p:cNvCxnSpPr>
            <a:cxnSpLocks/>
            <a:stCxn id="19" idx="6"/>
            <a:endCxn id="37" idx="1"/>
          </p:cNvCxnSpPr>
          <p:nvPr/>
        </p:nvCxnSpPr>
        <p:spPr>
          <a:xfrm flipV="1">
            <a:off x="3676274" y="4189208"/>
            <a:ext cx="2255566" cy="41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F1C6320-5F71-3F90-6EE0-EFC5EEAB1631}"/>
              </a:ext>
            </a:extLst>
          </p:cNvPr>
          <p:cNvCxnSpPr>
            <a:cxnSpLocks/>
            <a:stCxn id="19" idx="6"/>
            <a:endCxn id="40" idx="1"/>
          </p:cNvCxnSpPr>
          <p:nvPr/>
        </p:nvCxnSpPr>
        <p:spPr>
          <a:xfrm>
            <a:off x="3676274" y="4606986"/>
            <a:ext cx="2255565" cy="50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23F1CE9-C70F-9359-826D-5666D731F594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3676274" y="3223155"/>
            <a:ext cx="2284432" cy="181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DD98DB0-0665-B8AC-6C3E-6067CE22FFA6}"/>
              </a:ext>
            </a:extLst>
          </p:cNvPr>
          <p:cNvCxnSpPr>
            <a:cxnSpLocks/>
            <a:stCxn id="21" idx="6"/>
            <a:endCxn id="37" idx="1"/>
          </p:cNvCxnSpPr>
          <p:nvPr/>
        </p:nvCxnSpPr>
        <p:spPr>
          <a:xfrm flipV="1">
            <a:off x="3676274" y="4189208"/>
            <a:ext cx="2255566" cy="85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4FB6C06-7931-78FF-D0E4-C2B58F949F40}"/>
              </a:ext>
            </a:extLst>
          </p:cNvPr>
          <p:cNvCxnSpPr>
            <a:cxnSpLocks/>
            <a:stCxn id="21" idx="6"/>
            <a:endCxn id="40" idx="1"/>
          </p:cNvCxnSpPr>
          <p:nvPr/>
        </p:nvCxnSpPr>
        <p:spPr>
          <a:xfrm>
            <a:off x="3676274" y="5040494"/>
            <a:ext cx="2255565" cy="7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5B495F8-13C8-801A-6BD5-262D8E4E7D85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 flipV="1">
            <a:off x="3676274" y="3223155"/>
            <a:ext cx="2284432" cy="226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75CAF89-583E-1C7B-9916-3DB4821DE077}"/>
              </a:ext>
            </a:extLst>
          </p:cNvPr>
          <p:cNvCxnSpPr>
            <a:cxnSpLocks/>
            <a:stCxn id="28" idx="6"/>
            <a:endCxn id="37" idx="1"/>
          </p:cNvCxnSpPr>
          <p:nvPr/>
        </p:nvCxnSpPr>
        <p:spPr>
          <a:xfrm flipV="1">
            <a:off x="3676274" y="4189208"/>
            <a:ext cx="2255566" cy="129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64E85BC-B9D2-9600-0FAE-8B651C11C8DD}"/>
              </a:ext>
            </a:extLst>
          </p:cNvPr>
          <p:cNvCxnSpPr>
            <a:cxnSpLocks/>
            <a:stCxn id="28" idx="6"/>
            <a:endCxn id="40" idx="1"/>
          </p:cNvCxnSpPr>
          <p:nvPr/>
        </p:nvCxnSpPr>
        <p:spPr>
          <a:xfrm flipV="1">
            <a:off x="3676274" y="5112537"/>
            <a:ext cx="2255565" cy="37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5352470-0FE9-760B-83C2-0FB5894B444E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676274" y="3223155"/>
            <a:ext cx="2284432" cy="271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39AC181-A9EB-AF51-551A-A01170547BE5}"/>
              </a:ext>
            </a:extLst>
          </p:cNvPr>
          <p:cNvCxnSpPr>
            <a:cxnSpLocks/>
            <a:stCxn id="30" idx="6"/>
            <a:endCxn id="37" idx="1"/>
          </p:cNvCxnSpPr>
          <p:nvPr/>
        </p:nvCxnSpPr>
        <p:spPr>
          <a:xfrm flipV="1">
            <a:off x="3676274" y="4189208"/>
            <a:ext cx="2255566" cy="174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516D07F-A4E6-95ED-CEDB-9FCD9B83012A}"/>
              </a:ext>
            </a:extLst>
          </p:cNvPr>
          <p:cNvCxnSpPr>
            <a:cxnSpLocks/>
            <a:stCxn id="30" idx="6"/>
            <a:endCxn id="40" idx="1"/>
          </p:cNvCxnSpPr>
          <p:nvPr/>
        </p:nvCxnSpPr>
        <p:spPr>
          <a:xfrm flipV="1">
            <a:off x="3676274" y="5112537"/>
            <a:ext cx="2255565" cy="82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F8E241F-6EAF-446E-AC66-11AD97165D73}"/>
              </a:ext>
            </a:extLst>
          </p:cNvPr>
          <p:cNvCxnSpPr>
            <a:cxnSpLocks/>
            <a:stCxn id="32" idx="6"/>
            <a:endCxn id="40" idx="1"/>
          </p:cNvCxnSpPr>
          <p:nvPr/>
        </p:nvCxnSpPr>
        <p:spPr>
          <a:xfrm flipV="1">
            <a:off x="3688840" y="5112537"/>
            <a:ext cx="2242999" cy="126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8F15CDF-BFD8-EBA1-9EBA-31B1F6E2D3D8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3688840" y="3223155"/>
            <a:ext cx="2271866" cy="315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FCCFB02-750D-0911-9036-7E9AD14091EA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3688840" y="4189208"/>
            <a:ext cx="2243000" cy="219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73416EA-CEF7-BB22-AECA-6B8CBCF0D798}"/>
              </a:ext>
            </a:extLst>
          </p:cNvPr>
          <p:cNvCxnSpPr>
            <a:cxnSpLocks/>
            <a:stCxn id="34" idx="6"/>
            <a:endCxn id="42" idx="1"/>
          </p:cNvCxnSpPr>
          <p:nvPr/>
        </p:nvCxnSpPr>
        <p:spPr>
          <a:xfrm>
            <a:off x="6375485" y="3223155"/>
            <a:ext cx="1713539" cy="101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A379F-CBB0-1C7B-A5C0-7091B6B84DCF}"/>
              </a:ext>
            </a:extLst>
          </p:cNvPr>
          <p:cNvCxnSpPr>
            <a:cxnSpLocks/>
            <a:stCxn id="36" idx="6"/>
            <a:endCxn id="42" idx="1"/>
          </p:cNvCxnSpPr>
          <p:nvPr/>
        </p:nvCxnSpPr>
        <p:spPr>
          <a:xfrm>
            <a:off x="6354617" y="4181924"/>
            <a:ext cx="1734407" cy="5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089C7F6-8E53-2127-E55D-69F552ACC6AA}"/>
              </a:ext>
            </a:extLst>
          </p:cNvPr>
          <p:cNvCxnSpPr>
            <a:cxnSpLocks/>
            <a:stCxn id="39" idx="6"/>
            <a:endCxn id="42" idx="1"/>
          </p:cNvCxnSpPr>
          <p:nvPr/>
        </p:nvCxnSpPr>
        <p:spPr>
          <a:xfrm flipV="1">
            <a:off x="6358201" y="4238238"/>
            <a:ext cx="1730823" cy="86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0EC8812-36A2-8206-B5B0-B7337670BF25}"/>
              </a:ext>
            </a:extLst>
          </p:cNvPr>
          <p:cNvSpPr txBox="1"/>
          <p:nvPr/>
        </p:nvSpPr>
        <p:spPr>
          <a:xfrm>
            <a:off x="766767" y="1856971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评审和论文的关系只有评或不评，容量为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90C276-4989-0782-121C-0A6351C684FD}"/>
              </a:ext>
            </a:extLst>
          </p:cNvPr>
          <p:cNvSpPr/>
          <p:nvPr/>
        </p:nvSpPr>
        <p:spPr>
          <a:xfrm>
            <a:off x="1916584" y="2190824"/>
            <a:ext cx="1328611" cy="439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48E5C7-84FA-197C-D838-9D51B623E867}"/>
              </a:ext>
            </a:extLst>
          </p:cNvPr>
          <p:cNvSpPr txBox="1"/>
          <p:nvPr/>
        </p:nvSpPr>
        <p:spPr>
          <a:xfrm>
            <a:off x="1973597" y="344326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D10EB-75F6-A87F-5C68-915792E4CE80}"/>
              </a:ext>
            </a:extLst>
          </p:cNvPr>
          <p:cNvSpPr/>
          <p:nvPr/>
        </p:nvSpPr>
        <p:spPr>
          <a:xfrm>
            <a:off x="3688840" y="2226302"/>
            <a:ext cx="2214133" cy="435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6D2A837-2C45-BE74-C9D6-17280DAE1F30}"/>
              </a:ext>
            </a:extLst>
          </p:cNvPr>
          <p:cNvSpPr txBox="1"/>
          <p:nvPr/>
        </p:nvSpPr>
        <p:spPr>
          <a:xfrm>
            <a:off x="4444746" y="25471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02553A5-04EA-1913-0EA0-3008BA5B1D0C}"/>
              </a:ext>
            </a:extLst>
          </p:cNvPr>
          <p:cNvSpPr/>
          <p:nvPr/>
        </p:nvSpPr>
        <p:spPr>
          <a:xfrm>
            <a:off x="6411037" y="2190824"/>
            <a:ext cx="1695271" cy="435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B8964F6-800B-87B7-5FCD-34B0483BAE44}"/>
              </a:ext>
            </a:extLst>
          </p:cNvPr>
          <p:cNvSpPr txBox="1"/>
          <p:nvPr/>
        </p:nvSpPr>
        <p:spPr>
          <a:xfrm>
            <a:off x="6979811" y="3353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9" grpId="0" animBg="1"/>
      <p:bldP spid="40" grpId="0"/>
      <p:bldP spid="41" grpId="0" animBg="1"/>
      <p:bldP spid="42" grpId="0"/>
      <p:bldP spid="87" grpId="0"/>
      <p:bldP spid="2" grpId="0" animBg="1"/>
      <p:bldP spid="5" grpId="0"/>
      <p:bldP spid="89" grpId="0" animBg="1"/>
      <p:bldP spid="90" grpId="0"/>
      <p:bldP spid="92" grpId="0" animBg="1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流网络与论文评审问题关系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280E84-525E-B78D-69EE-BB7EC5BA2B82}"/>
              </a:ext>
            </a:extLst>
          </p:cNvPr>
          <p:cNvSpPr txBox="1"/>
          <p:nvPr/>
        </p:nvSpPr>
        <p:spPr>
          <a:xfrm>
            <a:off x="5692005" y="1875493"/>
            <a:ext cx="59807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①有解的约束条件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a*m&lt;=b*n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a&lt;=n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Maxflow==a*m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时，说明每一篇论文都被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个评委评价过了，即为有解。若不相等，即为无解。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③论文与评委之间的边，流量为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代表该评委评了该论文，为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代表没有评。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E5EDB7-F7B5-95EA-E6EE-7D2E79B9E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01"/>
          <a:stretch/>
        </p:blipFill>
        <p:spPr>
          <a:xfrm>
            <a:off x="319596" y="1433411"/>
            <a:ext cx="4427029" cy="26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9033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9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8B03B-911B-80DC-746C-90D528100783}"/>
              </a:ext>
            </a:extLst>
          </p:cNvPr>
          <p:cNvSpPr txBox="1"/>
          <p:nvPr/>
        </p:nvSpPr>
        <p:spPr>
          <a:xfrm>
            <a:off x="1210188" y="1900648"/>
            <a:ext cx="9227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若存在一条从源点到汇点的路径，该路径的所有边上都有可用容量，就沿着这条路径压入流，流量由路径上的最小容量限制。 然后再残留网络找到另一条路径，压入流，一直到网络中不存在这种路径为止。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一条有可用容量的路径被称为一条增广路径。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构建流网络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在残留网络上寻找增广路径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在流网络中的增广路径上压入流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直到没有增广路径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1682</Words>
  <Application>Microsoft Office PowerPoint</Application>
  <PresentationFormat>宽屏</PresentationFormat>
  <Paragraphs>189</Paragraphs>
  <Slides>25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jianan</dc:creator>
  <cp:lastModifiedBy>郑 雨婷</cp:lastModifiedBy>
  <cp:revision>121</cp:revision>
  <dcterms:created xsi:type="dcterms:W3CDTF">2020-05-26T08:46:50Z</dcterms:created>
  <dcterms:modified xsi:type="dcterms:W3CDTF">2023-06-15T02:41:47Z</dcterms:modified>
</cp:coreProperties>
</file>