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2" r:id="rId4"/>
    <p:sldId id="260" r:id="rId5"/>
    <p:sldId id="261" r:id="rId6"/>
    <p:sldId id="258" r:id="rId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82" autoAdjust="0"/>
  </p:normalViewPr>
  <p:slideViewPr>
    <p:cSldViewPr snapToGrid="0">
      <p:cViewPr varScale="1">
        <p:scale>
          <a:sx n="52" d="100"/>
          <a:sy n="52" d="100"/>
        </p:scale>
        <p:origin x="11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2023/6/25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2023/6/25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2023/6/25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计算机犯罪是信息时代的一种</a:t>
            </a:r>
            <a:r>
              <a:rPr lang="zh-CN" altLang="en-US" dirty="0">
                <a:solidFill>
                  <a:srgbClr val="FF0000"/>
                </a:solidFill>
              </a:rPr>
              <a:t>高科技、高智能、高复杂化</a:t>
            </a:r>
            <a:r>
              <a:rPr lang="zh-CN" altLang="en-US" dirty="0"/>
              <a:t>的犯罪，其主要犯罪形式有</a:t>
            </a:r>
            <a:r>
              <a:rPr lang="zh-CN" altLang="en-US" dirty="0">
                <a:solidFill>
                  <a:srgbClr val="0000FF"/>
                </a:solidFill>
              </a:rPr>
              <a:t>黑客攻击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计算机病毒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蠕虫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0000FF"/>
                </a:solidFill>
              </a:rPr>
              <a:t>特洛伊木马</a:t>
            </a:r>
            <a:r>
              <a:rPr lang="zh-CN" altLang="en-US" dirty="0"/>
              <a:t>等。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2023/6/25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2023/6/25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1CCE20-FD2F-40C5-ABE3-3369F20AA0E6}" type="datetime1">
              <a:rPr lang="zh-CN" altLang="en-US" smtClean="0"/>
              <a:t>2023/6/25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4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2023/6/25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计算机犯罪</a:t>
            </a:r>
            <a:endParaRPr lang="zh-cn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		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郑雨婷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38C55-0442-A584-7952-3E0CC6F9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计算机犯罪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E4DA9-60FA-91A5-A519-D1263906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定义：犯罪分子利用计算机或网络技术、管理的安全漏洞，并通过计算机或网络对受害者的计算机或网络系统进行非授权操作，从而造成受害者在经济、名誉以及心理等方面损害的行为。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与传统犯罪相比，计算机犯罪具有以下特点：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犯罪的成本低，传播迅速，传播范围广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犯罪的手段隐蔽性高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犯罪行为具有严重的社会危害性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犯罪的智能化程度越来越高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F67CA-6116-AF22-1204-03A4B8F2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2023/6/25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9CFA9-4E1E-D143-D140-17075529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F9388-0DC5-20F5-CFBA-DFE3B64A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“梅利莎病毒”事件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dirty="0"/>
              <a:t>1998</a:t>
            </a:r>
            <a:r>
              <a:rPr lang="zh-CN" altLang="en-US" dirty="0"/>
              <a:t>年，大卫</a:t>
            </a:r>
            <a:r>
              <a:rPr lang="en-US" altLang="zh-CN" dirty="0"/>
              <a:t>L</a:t>
            </a:r>
            <a:r>
              <a:rPr lang="zh-CN" altLang="en-US" dirty="0"/>
              <a:t>史密斯运用</a:t>
            </a:r>
            <a:r>
              <a:rPr lang="en-US" altLang="zh-CN" dirty="0"/>
              <a:t>Word</a:t>
            </a:r>
            <a:r>
              <a:rPr lang="zh-CN" altLang="en-US" dirty="0"/>
              <a:t>软件里的宏运算编写了一个电脑病毒，这种病毒是通过微软的</a:t>
            </a:r>
            <a:r>
              <a:rPr lang="en-US" altLang="zh-CN" dirty="0"/>
              <a:t>Outlook</a:t>
            </a:r>
            <a:r>
              <a:rPr lang="zh-CN" altLang="en-US" dirty="0"/>
              <a:t>传播的。史密斯把它命名为梅丽莎，一位舞女的名字。一旦收件人打开邮件，病毒就会自动向</a:t>
            </a:r>
            <a:r>
              <a:rPr lang="en-US" altLang="zh-CN" dirty="0"/>
              <a:t>50</a:t>
            </a:r>
            <a:r>
              <a:rPr lang="zh-CN" altLang="en-US" dirty="0"/>
              <a:t>位好友复制发送同样的邮件。史密斯把它放在网络上之后，这种病毒开始迅速传播。直到</a:t>
            </a:r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月，梅利莎登上了全球报纸的头版。据当时统计梅利莎感染了全球</a:t>
            </a:r>
            <a:r>
              <a:rPr lang="en-US" altLang="zh-CN" dirty="0"/>
              <a:t>15%~20%</a:t>
            </a:r>
            <a:r>
              <a:rPr lang="zh-CN" altLang="en-US" dirty="0"/>
              <a:t>的商用</a:t>
            </a:r>
            <a:r>
              <a:rPr lang="en-US" altLang="zh-CN" dirty="0"/>
              <a:t>PC</a:t>
            </a:r>
            <a:r>
              <a:rPr lang="zh-CN" altLang="en-US" dirty="0"/>
              <a:t>。病毒传播速度之快令美国联邦政府很重视这件事。还迫使</a:t>
            </a:r>
            <a:r>
              <a:rPr lang="en-US" altLang="zh-CN" dirty="0"/>
              <a:t>Outlook</a:t>
            </a:r>
            <a:r>
              <a:rPr lang="zh-CN" altLang="en-US" dirty="0"/>
              <a:t>中止了服务，直到病毒被消灭。而史密斯也被判</a:t>
            </a:r>
            <a:r>
              <a:rPr lang="en-US" altLang="zh-CN" dirty="0"/>
              <a:t>20</a:t>
            </a:r>
            <a:r>
              <a:rPr lang="zh-CN" altLang="en-US" dirty="0"/>
              <a:t>个月的监禁，同时被处</a:t>
            </a:r>
            <a:r>
              <a:rPr lang="en-US" altLang="zh-CN" dirty="0"/>
              <a:t>5000</a:t>
            </a:r>
            <a:r>
              <a:rPr lang="zh-CN" altLang="en-US" dirty="0"/>
              <a:t>美元罚款。这也是第一个引起全球社会关注的电脑病毒。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30ABA-F0D7-618F-3A88-5494D790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2023/6/25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CD0B4-C682-7717-76D9-169D7230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C2E1B-013A-A248-BCC5-413C398B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242634" cy="3760891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乔纳森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·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詹姆斯（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Jonathan James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）入侵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NASA</a:t>
            </a:r>
          </a:p>
          <a:p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和</a:t>
            </a:r>
            <a:r>
              <a:rPr lang="en-US" altLang="zh-CN" dirty="0"/>
              <a:t>30</a:t>
            </a:r>
            <a:r>
              <a:rPr lang="zh-CN" altLang="en-US" dirty="0"/>
              <a:t>日，</a:t>
            </a:r>
            <a:r>
              <a:rPr lang="en-US" altLang="zh-CN" dirty="0"/>
              <a:t>“c0mrade”</a:t>
            </a:r>
            <a:r>
              <a:rPr lang="zh-CN" altLang="en-US" dirty="0"/>
              <a:t>非法进入了总共</a:t>
            </a:r>
            <a:r>
              <a:rPr lang="en-US" altLang="zh-CN" dirty="0"/>
              <a:t>13</a:t>
            </a:r>
            <a:r>
              <a:rPr lang="zh-CN" altLang="en-US" dirty="0"/>
              <a:t>个美国国防部（</a:t>
            </a:r>
            <a:r>
              <a:rPr lang="en-US" altLang="zh-CN" dirty="0"/>
              <a:t>DOD</a:t>
            </a:r>
            <a:r>
              <a:rPr lang="zh-CN" altLang="en-US" dirty="0"/>
              <a:t>）的计算机系统，使用两个不同的互联网服务提供者原始地址发起攻击。作为入侵的一部份，他获得和下载了来自美国航天航空局的专用软件价值约</a:t>
            </a:r>
            <a:r>
              <a:rPr lang="en-US" altLang="zh-CN" dirty="0"/>
              <a:t>170</a:t>
            </a:r>
            <a:r>
              <a:rPr lang="zh-CN" altLang="en-US" dirty="0"/>
              <a:t>万美元。这些软件支持着国际空间站（</a:t>
            </a:r>
            <a:r>
              <a:rPr lang="en-US" altLang="zh-CN" dirty="0"/>
              <a:t>ISS</a:t>
            </a:r>
            <a:r>
              <a:rPr lang="zh-CN" altLang="en-US" dirty="0"/>
              <a:t>）的物理环境，包括舱内实时温度和湿度的控制。作为入侵和数据偷袭的结果，国家航空和宇宙航行局的计算机系统在</a:t>
            </a:r>
            <a:r>
              <a:rPr lang="en-US" altLang="zh-CN" dirty="0"/>
              <a:t>1999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月被死机</a:t>
            </a:r>
            <a:r>
              <a:rPr lang="en-US" altLang="zh-CN" dirty="0"/>
              <a:t>21</a:t>
            </a:r>
            <a:r>
              <a:rPr lang="zh-CN" altLang="en-US" dirty="0"/>
              <a:t>天，损失超过</a:t>
            </a:r>
            <a:r>
              <a:rPr lang="en-US" altLang="zh-CN" dirty="0"/>
              <a:t>4.1</a:t>
            </a:r>
            <a:r>
              <a:rPr lang="zh-CN" altLang="en-US" dirty="0"/>
              <a:t>万美元。</a:t>
            </a:r>
          </a:p>
          <a:p>
            <a:r>
              <a:rPr lang="zh-CN" altLang="en-US" dirty="0"/>
              <a:t>年仅</a:t>
            </a:r>
            <a:r>
              <a:rPr lang="en-US" altLang="zh-CN" dirty="0"/>
              <a:t>16</a:t>
            </a:r>
            <a:r>
              <a:rPr lang="zh-CN" altLang="en-US" dirty="0"/>
              <a:t>岁的少年犯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A0A0F-17EB-A119-AE00-DA375A4B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2023/6/25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8147D-D35C-446C-831A-548EC295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85" y="2363811"/>
            <a:ext cx="3103531" cy="27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31C34-CFDA-F7B7-1F8F-A05C7971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如何防范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B1F80-DF51-22F2-E25B-73F7542B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技术改进与研究</a:t>
            </a:r>
            <a:endParaRPr lang="en-US" altLang="zh-CN" dirty="0"/>
          </a:p>
          <a:p>
            <a:r>
              <a:rPr lang="zh-CN" altLang="en-US" dirty="0"/>
              <a:t>这包括对现有安全协议、软件和硬件进行评估，并提出改进建议。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健全管理机制</a:t>
            </a:r>
            <a:endParaRPr lang="en-US" altLang="zh-CN" dirty="0"/>
          </a:p>
          <a:p>
            <a:r>
              <a:rPr lang="zh-CN" altLang="en-US" dirty="0"/>
              <a:t>管理机制应该确保系统和数据受到适当的保护和监测，并且敏感信息得到妥善处理。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加强立法与严格执法</a:t>
            </a:r>
            <a:endParaRPr lang="en-US" altLang="zh-CN" dirty="0"/>
          </a:p>
          <a:p>
            <a:r>
              <a:rPr lang="zh-CN" altLang="en-US" dirty="0"/>
              <a:t>这将有助于打击计算机犯罪行为，并给犯罪者带来更严厉的惩罚。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加强网络道德环境</a:t>
            </a:r>
            <a:endParaRPr lang="en-US" altLang="zh-CN" dirty="0"/>
          </a:p>
          <a:p>
            <a:r>
              <a:rPr lang="zh-CN" altLang="en-US" dirty="0"/>
              <a:t>培养人们对于信息和数据保护的意识。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DBC73-5AF6-3B4A-A613-05D5406A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  <a:t>2023/6/25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sz="4800" i="1" dirty="0">
                <a:solidFill>
                  <a:srgbClr val="FFFFFF"/>
                </a:solidFill>
              </a:rPr>
              <a:t>谢谢！</a:t>
            </a:r>
            <a:endParaRPr 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algn="r" rtl="0"/>
            <a:r>
              <a:rPr lang="zh-CN" altLang="en-US" dirty="0">
                <a:solidFill>
                  <a:srgbClr val="FFFFFF"/>
                </a:solidFill>
              </a:rPr>
              <a:t>郑雨婷</a:t>
            </a:r>
            <a:endParaRPr lang="en-US" altLang="zh-CN" dirty="0">
              <a:solidFill>
                <a:srgbClr val="FFFFFF"/>
              </a:solidFill>
            </a:endParaRPr>
          </a:p>
          <a:p>
            <a:pPr algn="r" rtl="0"/>
            <a:r>
              <a:rPr lang="en-US" altLang="zh-CN" dirty="0">
                <a:solidFill>
                  <a:srgbClr val="FFFFFF"/>
                </a:solidFill>
              </a:rPr>
              <a:t>2023/06/25</a:t>
            </a:r>
            <a:endParaRPr 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3F1A5A69-5FBD-4BC0-A5BD-1C78ACF4E2B8}" vid="{F8855046-FD5E-4BF4-A180-69AC9E1877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{685D8023-F986-475C-BC49-3BE82EB50528}tf56160789_win32</Template>
  <TotalTime>116</TotalTime>
  <Words>546</Words>
  <Application>Microsoft Office PowerPoint</Application>
  <PresentationFormat>宽屏</PresentationFormat>
  <Paragraphs>42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-apple-system</vt:lpstr>
      <vt:lpstr>Microsoft YaHei UI</vt:lpstr>
      <vt:lpstr>新宋体</vt:lpstr>
      <vt:lpstr>Arial</vt:lpstr>
      <vt:lpstr>Calibri</vt:lpstr>
      <vt:lpstr>Franklin Gothic Book</vt:lpstr>
      <vt:lpstr>1_RetrospectVTI</vt:lpstr>
      <vt:lpstr>计算机犯罪</vt:lpstr>
      <vt:lpstr>计算机犯罪</vt:lpstr>
      <vt:lpstr>案例分享</vt:lpstr>
      <vt:lpstr>案例分享</vt:lpstr>
      <vt:lpstr>如何防范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郑 雨婷</dc:creator>
  <cp:lastModifiedBy>郑 雨婷</cp:lastModifiedBy>
  <cp:revision>4</cp:revision>
  <dcterms:created xsi:type="dcterms:W3CDTF">2023-06-22T16:02:16Z</dcterms:created>
  <dcterms:modified xsi:type="dcterms:W3CDTF">2023-06-25T01:11:36Z</dcterms:modified>
</cp:coreProperties>
</file>