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2023/6/2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2023/6/2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2023/6/2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600" dirty="0"/>
              <a:t>隐私权案例分享</a:t>
            </a:r>
            <a:endParaRPr lang="zh-cn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郑雨婷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2021150122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F4E9A-38F3-3B86-D7D2-65FE319D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805076"/>
            <a:ext cx="10058400" cy="1450757"/>
          </a:xfrm>
        </p:spPr>
        <p:txBody>
          <a:bodyPr/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圆通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10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亿快递信息泄露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A61CB-F480-B10C-0077-0832BB97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2868509"/>
            <a:ext cx="10058400" cy="3760891"/>
          </a:xfrm>
        </p:spPr>
        <p:txBody>
          <a:bodyPr>
            <a:normAutofit/>
          </a:bodyPr>
          <a:lstStyle/>
          <a:p>
            <a:r>
              <a:rPr lang="zh-CN" altLang="en-US" dirty="0"/>
              <a:t>事件回顾：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月，暗网一位</a:t>
            </a:r>
            <a:r>
              <a:rPr lang="en-US" altLang="zh-CN" dirty="0"/>
              <a:t>ID“f666666”</a:t>
            </a:r>
            <a:r>
              <a:rPr lang="zh-CN" altLang="en-US" dirty="0"/>
              <a:t>的用户开始兜售圆通</a:t>
            </a:r>
            <a:r>
              <a:rPr lang="en-US" altLang="zh-CN" dirty="0"/>
              <a:t>10</a:t>
            </a:r>
            <a:r>
              <a:rPr lang="zh-CN" altLang="en-US" dirty="0"/>
              <a:t>亿条快递数据，该用户表示售卖的数据为</a:t>
            </a:r>
            <a:r>
              <a:rPr lang="en-US" altLang="zh-CN" dirty="0"/>
              <a:t>2014</a:t>
            </a:r>
            <a:r>
              <a:rPr lang="zh-CN" altLang="en-US" dirty="0"/>
              <a:t>年下旬的数据，数据信息包括寄（收）件人姓名，电话，地址等信息，</a:t>
            </a:r>
            <a:r>
              <a:rPr lang="en-US" altLang="zh-CN" dirty="0"/>
              <a:t>10</a:t>
            </a:r>
            <a:r>
              <a:rPr lang="zh-CN" altLang="en-US" dirty="0"/>
              <a:t>亿条数据已经经过去重处理，数据重复率低于</a:t>
            </a:r>
            <a:r>
              <a:rPr lang="en-US" altLang="zh-CN" dirty="0"/>
              <a:t>20%</a:t>
            </a:r>
            <a:r>
              <a:rPr lang="zh-CN" altLang="en-US" dirty="0"/>
              <a:t>，数据被该用户以</a:t>
            </a:r>
            <a:r>
              <a:rPr lang="en-US" altLang="zh-CN" dirty="0"/>
              <a:t>1</a:t>
            </a:r>
            <a:r>
              <a:rPr lang="zh-CN" altLang="en-US" dirty="0"/>
              <a:t>比特币打包出售。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结果：有网友验证了其中一部分数据，发现所购“单号”中，姓名、电话、住址等信息均属实。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669A-F3AF-64CA-CF9F-AB644906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DE31C-8A0E-BD9F-BA89-571BF6DB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顺丰员工出售用户隐私案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CED0B-0071-70EE-492A-742A499C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5401"/>
            <a:ext cx="10058400" cy="3760891"/>
          </a:xfrm>
        </p:spPr>
        <p:txBody>
          <a:bodyPr>
            <a:normAutofit/>
          </a:bodyPr>
          <a:lstStyle/>
          <a:p>
            <a:r>
              <a:rPr lang="zh-CN" altLang="en-US" dirty="0"/>
              <a:t>事件回顾：荆州市顺丰快递员杜某表示，他手中握有一家售卖收藏品的电商大客户，经常接单为其发货；不过，由于公司使用了隐私面单，面单上不直接写明收件人的信息，他也无法批量获取其他客户信息。于是，他联系到了</a:t>
            </a:r>
            <a:r>
              <a:rPr lang="zh-CN" altLang="en-US" b="1" dirty="0"/>
              <a:t>顺丰某网点仓库管理员</a:t>
            </a:r>
            <a:r>
              <a:rPr lang="zh-CN" altLang="en-US" dirty="0"/>
              <a:t>汪某、冯某等人，提出向其</a:t>
            </a:r>
            <a:r>
              <a:rPr lang="zh-CN" altLang="en-US" b="1" dirty="0"/>
              <a:t>购买这些客户的信息</a:t>
            </a:r>
            <a:r>
              <a:rPr lang="zh-CN" altLang="en-US" dirty="0"/>
              <a:t>。随后，杜某以</a:t>
            </a:r>
            <a:r>
              <a:rPr lang="en-US" altLang="zh-CN" dirty="0"/>
              <a:t>2</a:t>
            </a:r>
            <a:r>
              <a:rPr lang="zh-CN" altLang="en-US" dirty="0"/>
              <a:t>元一条的价格购买到近</a:t>
            </a:r>
            <a:r>
              <a:rPr lang="en-US" altLang="zh-CN" dirty="0"/>
              <a:t>2</a:t>
            </a:r>
            <a:r>
              <a:rPr lang="zh-CN" altLang="en-US" dirty="0"/>
              <a:t>万条公民个人信息，然后再通过社交软件转卖给一些三无公司或诈骗人员后，对方就会对客户进行精准营销，以此获利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结果：在法院判决书中，共公布了</a:t>
            </a:r>
            <a:r>
              <a:rPr lang="en-US" altLang="zh-CN" dirty="0"/>
              <a:t>19</a:t>
            </a:r>
            <a:r>
              <a:rPr lang="zh-CN" altLang="en-US" dirty="0"/>
              <a:t>人的判决结果。其中顺丰员工</a:t>
            </a:r>
            <a:r>
              <a:rPr lang="en-US" altLang="zh-CN" dirty="0"/>
              <a:t>11</a:t>
            </a:r>
            <a:r>
              <a:rPr lang="zh-CN" altLang="en-US" dirty="0"/>
              <a:t>人，圆通代理</a:t>
            </a:r>
            <a:r>
              <a:rPr lang="en-US" altLang="zh-CN" dirty="0"/>
              <a:t>1</a:t>
            </a:r>
            <a:r>
              <a:rPr lang="zh-CN" altLang="en-US" dirty="0"/>
              <a:t>人，顺丰员工家属</a:t>
            </a:r>
            <a:r>
              <a:rPr lang="en-US" altLang="zh-CN" dirty="0"/>
              <a:t>1</a:t>
            </a:r>
            <a:r>
              <a:rPr lang="zh-CN" altLang="en-US" dirty="0"/>
              <a:t>人，无业人员</a:t>
            </a:r>
            <a:r>
              <a:rPr lang="en-US" altLang="zh-CN" dirty="0"/>
              <a:t>5</a:t>
            </a:r>
            <a:r>
              <a:rPr lang="zh-CN" altLang="en-US" dirty="0"/>
              <a:t>人，文化公司负责人</a:t>
            </a:r>
            <a:r>
              <a:rPr lang="en-US" altLang="zh-CN" dirty="0"/>
              <a:t>1</a:t>
            </a:r>
            <a:r>
              <a:rPr lang="zh-CN" altLang="en-US" dirty="0"/>
              <a:t>人，涉及安保部主管、市场部专员、仓管、快递员等多个部门多个职责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C2BEF-F5B2-D66F-F3B5-933E1D1E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8AAF-5328-C0E6-E6DF-ECF92686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93D5F-0782-55DC-C550-A620F213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一</a:t>
            </a: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个 </a:t>
            </a:r>
            <a:r>
              <a:rPr lang="zh-CN" altLang="en-US">
                <a:solidFill>
                  <a:srgbClr val="24292F"/>
                </a:solidFill>
                <a:latin typeface="-apple-system"/>
              </a:rPr>
              <a:t>企业</a:t>
            </a: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管理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有数十亿条快递记录并保护其完整性和安全性是一个重大挑战。因此，企业应该对系统进行彻底评估和漏洞扫描，并采取必要的措施防止黑客和其他人员的恶意行为。这包括加强数据隐私保护、建立更加健全的企业数据安全标准。以确保用户个人数据的机密性、完整性和可用性。</a:t>
            </a: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只是个别员工，我们可以理解为贪小钱，但涉及到了顺丰内部的管理层，且形成了窝案，这说明平台本身对用户信息并不重视，没有保护用户隐私的这一意识。用户的信息在这些平台管理层眼里，只是盈利的工具。企业应该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加强员工安全意识教育和培训等方面，同时我们学计算机的不能去窃取他人的隐私。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35F30-3A9D-8932-972C-7CC6607F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7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4800" i="1" dirty="0">
                <a:solidFill>
                  <a:srgbClr val="FFFFFF"/>
                </a:solidFill>
              </a:rPr>
              <a:t>谢谢大家！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9318" y="52944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2023/6/2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{3D098E2B-E2F3-4F93-AC29-F2A50376D2C0}tf56160789_win32</Template>
  <TotalTime>83</TotalTime>
  <Words>511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Microsoft YaHei UI</vt:lpstr>
      <vt:lpstr>Microsoft YaHei</vt:lpstr>
      <vt:lpstr>新宋体</vt:lpstr>
      <vt:lpstr>Calibri</vt:lpstr>
      <vt:lpstr>Franklin Gothic Book</vt:lpstr>
      <vt:lpstr>1_RetrospectVTI</vt:lpstr>
      <vt:lpstr>隐私权案例分享</vt:lpstr>
      <vt:lpstr>圆通10亿快递信息泄露 </vt:lpstr>
      <vt:lpstr>顺丰员工出售用户隐私案</vt:lpstr>
      <vt:lpstr>思考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著作权案例分享</dc:title>
  <dc:creator>郑 雨婷</dc:creator>
  <cp:lastModifiedBy>郑 雨婷</cp:lastModifiedBy>
  <cp:revision>7</cp:revision>
  <dcterms:created xsi:type="dcterms:W3CDTF">2023-05-19T02:27:36Z</dcterms:created>
  <dcterms:modified xsi:type="dcterms:W3CDTF">2023-06-02T01:48:50Z</dcterms:modified>
</cp:coreProperties>
</file>