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1B775-6F82-4BB2-AEC6-5B0AA9A6DD5B}" type="datetimeFigureOut">
              <a:rPr lang="zh-CN" altLang="en-US" smtClean="0"/>
              <a:t>2021-5-13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3BD1A-5324-4A23-8C03-7F15440BD9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7C296C-A062-4436-B4A0-7521021FB35A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2021-5-13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2021-5-13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2021-5-13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2021-5-13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2021-5-13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2021-5-13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2021-5-13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3" name="Object 3">
            <a:hlinkClick r:id="" action="ppaction://hlinkshowjump?jump=previousslide"/>
          </p:cNvPr>
          <p:cNvGraphicFramePr>
            <a:graphicFrameLocks noChangeAspect="1"/>
          </p:cNvGraphicFramePr>
          <p:nvPr/>
        </p:nvGraphicFramePr>
        <p:xfrm>
          <a:off x="467544" y="332656"/>
          <a:ext cx="6959600" cy="1046163"/>
        </p:xfrm>
        <a:graphic>
          <a:graphicData uri="http://schemas.openxmlformats.org/presentationml/2006/ole">
            <p:oleObj spid="_x0000_s1026" name="Equation" r:id="rId4" imgW="3035160" imgH="457200" progId="Equation.DSMT4">
              <p:embed/>
            </p:oleObj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95536" y="1566317"/>
            <a:ext cx="3057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解</a:t>
            </a:r>
            <a:r>
              <a:rPr lang="zh-CN" altLang="en-US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：该立体体积为</a:t>
            </a:r>
            <a:endParaRPr lang="zh-CN" altLang="en-US" sz="2800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419872" y="1574750"/>
          <a:ext cx="3427412" cy="846138"/>
        </p:xfrm>
        <a:graphic>
          <a:graphicData uri="http://schemas.openxmlformats.org/presentationml/2006/ole">
            <p:oleObj spid="_x0000_s1027" name="Equation" r:id="rId5" imgW="1485720" imgH="368280" progId="Equation.DSMT4">
              <p:embed/>
            </p:oleObj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15616" y="2358405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其中</a:t>
            </a:r>
            <a:endParaRPr lang="zh-CN" altLang="en-US" sz="2800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979712" y="2420888"/>
          <a:ext cx="3455987" cy="466725"/>
        </p:xfrm>
        <a:graphic>
          <a:graphicData uri="http://schemas.openxmlformats.org/presentationml/2006/ole">
            <p:oleObj spid="_x0000_s1028" name="Equation" r:id="rId6" imgW="1498320" imgH="20304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858491" y="3205014"/>
          <a:ext cx="4657725" cy="1808162"/>
        </p:xfrm>
        <a:graphic>
          <a:graphicData uri="http://schemas.openxmlformats.org/presentationml/2006/ole">
            <p:oleObj spid="_x0000_s1029" name="Equation" r:id="rId7" imgW="2019240" imgH="787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</Words>
  <Application>Microsoft Office PowerPoint</Application>
  <PresentationFormat>全屏显示(4:3)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Office 主题</vt:lpstr>
      <vt:lpstr>MathType 5.0 Equation</vt:lpstr>
      <vt:lpstr>MathType 6.0 Equation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高云霞</cp:lastModifiedBy>
  <cp:revision>3</cp:revision>
  <dcterms:created xsi:type="dcterms:W3CDTF">2021-05-13T09:23:28Z</dcterms:created>
  <dcterms:modified xsi:type="dcterms:W3CDTF">2021-05-13T10:06:41Z</dcterms:modified>
</cp:coreProperties>
</file>