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146" r:id="rId1"/>
  </p:sldMasterIdLst>
  <p:notesMasterIdLst>
    <p:notesMasterId r:id="rId16"/>
  </p:notesMasterIdLst>
  <p:sldIdLst>
    <p:sldId id="256" r:id="rId2"/>
    <p:sldId id="257" r:id="rId3"/>
    <p:sldId id="258" r:id="rId4"/>
    <p:sldId id="270" r:id="rId5"/>
    <p:sldId id="259" r:id="rId6"/>
    <p:sldId id="277" r:id="rId7"/>
    <p:sldId id="275" r:id="rId8"/>
    <p:sldId id="276" r:id="rId9"/>
    <p:sldId id="262" r:id="rId10"/>
    <p:sldId id="272" r:id="rId11"/>
    <p:sldId id="273" r:id="rId12"/>
    <p:sldId id="274" r:id="rId13"/>
    <p:sldId id="268" r:id="rId14"/>
    <p:sldId id="269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Trebuchet MS" panose="020B0603020202020204" pitchFamily="34" charset="0"/>
      <p:regular r:id="rId21"/>
      <p:bold r:id="rId22"/>
      <p:italic r:id="rId23"/>
      <p:boldItalic r:id="rId24"/>
    </p:embeddedFont>
    <p:embeddedFont>
      <p:font typeface="Wingdings 3" panose="05040102010807070707" pitchFamily="18" charset="2"/>
      <p:regular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1210" y="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9DD8D3-7C80-46BF-9CC4-744FB5C59B1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748DB2-1D67-4FF3-8429-0B04E44181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Key Features  </a:t>
          </a:r>
          <a:endParaRPr lang="en-US" dirty="0"/>
        </a:p>
      </dgm:t>
    </dgm:pt>
    <dgm:pt modelId="{2437111B-E966-4A89-93CC-61CB79100325}" type="parTrans" cxnId="{49F6AF40-751F-4B76-807E-9E34FF54167D}">
      <dgm:prSet/>
      <dgm:spPr/>
      <dgm:t>
        <a:bodyPr/>
        <a:lstStyle/>
        <a:p>
          <a:endParaRPr lang="en-US"/>
        </a:p>
      </dgm:t>
    </dgm:pt>
    <dgm:pt modelId="{37569235-B9DC-4434-A22B-04A879347ABA}" type="sibTrans" cxnId="{49F6AF40-751F-4B76-807E-9E34FF54167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608C490-E724-4E1C-8253-4EC4504670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Order Management: Easily take, modify, and track orders, status query ensuring accurate and timely service.</a:t>
          </a:r>
        </a:p>
      </dgm:t>
    </dgm:pt>
    <dgm:pt modelId="{C57F39BA-152F-4F46-8CC7-515CC84FFB06}" type="parTrans" cxnId="{C754DEBF-8F59-4A21-8FC3-4AC70DB7E383}">
      <dgm:prSet/>
      <dgm:spPr/>
      <dgm:t>
        <a:bodyPr/>
        <a:lstStyle/>
        <a:p>
          <a:endParaRPr lang="en-US"/>
        </a:p>
      </dgm:t>
    </dgm:pt>
    <dgm:pt modelId="{FDA36025-A527-4F69-8693-50170B6879A0}" type="sibTrans" cxnId="{C754DEBF-8F59-4A21-8FC3-4AC70DB7E38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8F4E07E-A90D-4521-AE73-3C7A76EFAB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Menu Customization: Effortlessly update menus, add new items, and adjust prices to meet changing demands.</a:t>
          </a:r>
        </a:p>
      </dgm:t>
    </dgm:pt>
    <dgm:pt modelId="{5713695A-A24D-4839-8F9E-F95428FF381D}" type="parTrans" cxnId="{F202B89D-F2CE-4815-BDD0-ABB4BB71BC02}">
      <dgm:prSet/>
      <dgm:spPr/>
      <dgm:t>
        <a:bodyPr/>
        <a:lstStyle/>
        <a:p>
          <a:endParaRPr lang="en-US"/>
        </a:p>
      </dgm:t>
    </dgm:pt>
    <dgm:pt modelId="{44A36C43-1953-4442-B44B-5BE7160BF93E}" type="sibTrans" cxnId="{F202B89D-F2CE-4815-BDD0-ABB4BB71BC0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21937AF-E742-4CCE-BDAC-C63FBC8F9C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Table Reservation: Enable customers to book tables online, improving convenience and reducing wait times.</a:t>
          </a:r>
        </a:p>
      </dgm:t>
    </dgm:pt>
    <dgm:pt modelId="{048C8318-2B72-4FAA-91C3-BE5978CDFA7E}" type="parTrans" cxnId="{38682D5E-358F-48D3-9B31-5154FE66469E}">
      <dgm:prSet/>
      <dgm:spPr/>
      <dgm:t>
        <a:bodyPr/>
        <a:lstStyle/>
        <a:p>
          <a:endParaRPr lang="en-US"/>
        </a:p>
      </dgm:t>
    </dgm:pt>
    <dgm:pt modelId="{C9AD9263-94E3-4886-9B49-2AA6B4B13F7B}" type="sibTrans" cxnId="{38682D5E-358F-48D3-9B31-5154FE66469E}">
      <dgm:prSet/>
      <dgm:spPr/>
      <dgm:t>
        <a:bodyPr/>
        <a:lstStyle/>
        <a:p>
          <a:endParaRPr lang="en-US"/>
        </a:p>
      </dgm:t>
    </dgm:pt>
    <dgm:pt modelId="{D74D01F8-B67D-4161-A788-3CE10687D0A6}" type="pres">
      <dgm:prSet presAssocID="{979DD8D3-7C80-46BF-9CC4-744FB5C59B1E}" presName="root" presStyleCnt="0">
        <dgm:presLayoutVars>
          <dgm:dir/>
          <dgm:resizeHandles val="exact"/>
        </dgm:presLayoutVars>
      </dgm:prSet>
      <dgm:spPr/>
    </dgm:pt>
    <dgm:pt modelId="{BF07B421-E72C-43C3-B7C5-8E23B1E6D86A}" type="pres">
      <dgm:prSet presAssocID="{979DD8D3-7C80-46BF-9CC4-744FB5C59B1E}" presName="container" presStyleCnt="0">
        <dgm:presLayoutVars>
          <dgm:dir/>
          <dgm:resizeHandles val="exact"/>
        </dgm:presLayoutVars>
      </dgm:prSet>
      <dgm:spPr/>
    </dgm:pt>
    <dgm:pt modelId="{48BA0CF3-DE08-4973-A629-B9AFF1BD4592}" type="pres">
      <dgm:prSet presAssocID="{DC748DB2-1D67-4FF3-8429-0B04E44181EF}" presName="compNode" presStyleCnt="0"/>
      <dgm:spPr/>
    </dgm:pt>
    <dgm:pt modelId="{B65C0975-340D-4566-99E6-270D2783F357}" type="pres">
      <dgm:prSet presAssocID="{DC748DB2-1D67-4FF3-8429-0B04E44181EF}" presName="iconBgRect" presStyleLbl="bgShp" presStyleIdx="0" presStyleCnt="4"/>
      <dgm:spPr/>
    </dgm:pt>
    <dgm:pt modelId="{3C9FB060-4193-4F84-A6F7-278692707FA3}" type="pres">
      <dgm:prSet presAssocID="{DC748DB2-1D67-4FF3-8429-0B04E44181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4455144C-41C1-4B52-8E04-00F143CB4431}" type="pres">
      <dgm:prSet presAssocID="{DC748DB2-1D67-4FF3-8429-0B04E44181EF}" presName="spaceRect" presStyleCnt="0"/>
      <dgm:spPr/>
    </dgm:pt>
    <dgm:pt modelId="{FD21AB42-E76F-44D8-9244-EAB65A101914}" type="pres">
      <dgm:prSet presAssocID="{DC748DB2-1D67-4FF3-8429-0B04E44181EF}" presName="textRect" presStyleLbl="revTx" presStyleIdx="0" presStyleCnt="4">
        <dgm:presLayoutVars>
          <dgm:chMax val="1"/>
          <dgm:chPref val="1"/>
        </dgm:presLayoutVars>
      </dgm:prSet>
      <dgm:spPr/>
    </dgm:pt>
    <dgm:pt modelId="{8F97D0FC-E9DD-461B-A184-5FBB8BCDAE5C}" type="pres">
      <dgm:prSet presAssocID="{37569235-B9DC-4434-A22B-04A879347ABA}" presName="sibTrans" presStyleLbl="sibTrans2D1" presStyleIdx="0" presStyleCnt="0"/>
      <dgm:spPr/>
    </dgm:pt>
    <dgm:pt modelId="{5583C082-716E-498F-A36E-53C6DA6A2017}" type="pres">
      <dgm:prSet presAssocID="{0608C490-E724-4E1C-8253-4EC450467004}" presName="compNode" presStyleCnt="0"/>
      <dgm:spPr/>
    </dgm:pt>
    <dgm:pt modelId="{CDCBC2CA-BFEA-4398-A60B-36BB2F9A36C1}" type="pres">
      <dgm:prSet presAssocID="{0608C490-E724-4E1C-8253-4EC450467004}" presName="iconBgRect" presStyleLbl="bgShp" presStyleIdx="1" presStyleCnt="4"/>
      <dgm:spPr/>
    </dgm:pt>
    <dgm:pt modelId="{E0F5445B-B697-4146-9F5B-0C083AB9CD6F}" type="pres">
      <dgm:prSet presAssocID="{0608C490-E724-4E1C-8253-4EC45046700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DFF347AF-6EDE-490F-90E6-E434C7F3E853}" type="pres">
      <dgm:prSet presAssocID="{0608C490-E724-4E1C-8253-4EC450467004}" presName="spaceRect" presStyleCnt="0"/>
      <dgm:spPr/>
    </dgm:pt>
    <dgm:pt modelId="{464CEE70-FC05-4A32-BF44-FCB0488C3FA6}" type="pres">
      <dgm:prSet presAssocID="{0608C490-E724-4E1C-8253-4EC450467004}" presName="textRect" presStyleLbl="revTx" presStyleIdx="1" presStyleCnt="4">
        <dgm:presLayoutVars>
          <dgm:chMax val="1"/>
          <dgm:chPref val="1"/>
        </dgm:presLayoutVars>
      </dgm:prSet>
      <dgm:spPr/>
    </dgm:pt>
    <dgm:pt modelId="{B2BEF10C-8DD8-41D2-B603-205113B298BE}" type="pres">
      <dgm:prSet presAssocID="{FDA36025-A527-4F69-8693-50170B6879A0}" presName="sibTrans" presStyleLbl="sibTrans2D1" presStyleIdx="0" presStyleCnt="0"/>
      <dgm:spPr/>
    </dgm:pt>
    <dgm:pt modelId="{E29A9F48-3FBE-4934-9A78-079ECEFE48C1}" type="pres">
      <dgm:prSet presAssocID="{F8F4E07E-A90D-4521-AE73-3C7A76EFABB5}" presName="compNode" presStyleCnt="0"/>
      <dgm:spPr/>
    </dgm:pt>
    <dgm:pt modelId="{C1159DB3-15FE-4657-B147-E19D615A2307}" type="pres">
      <dgm:prSet presAssocID="{F8F4E07E-A90D-4521-AE73-3C7A76EFABB5}" presName="iconBgRect" presStyleLbl="bgShp" presStyleIdx="2" presStyleCnt="4"/>
      <dgm:spPr/>
    </dgm:pt>
    <dgm:pt modelId="{D549087A-6ECF-4042-B0A4-D4427EAD041C}" type="pres">
      <dgm:prSet presAssocID="{F8F4E07E-A90D-4521-AE73-3C7A76EFABB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E09584E9-A086-4026-83CA-5F39910A8924}" type="pres">
      <dgm:prSet presAssocID="{F8F4E07E-A90D-4521-AE73-3C7A76EFABB5}" presName="spaceRect" presStyleCnt="0"/>
      <dgm:spPr/>
    </dgm:pt>
    <dgm:pt modelId="{4DCE16B0-152F-40C0-B690-54EFEF2E022B}" type="pres">
      <dgm:prSet presAssocID="{F8F4E07E-A90D-4521-AE73-3C7A76EFABB5}" presName="textRect" presStyleLbl="revTx" presStyleIdx="2" presStyleCnt="4">
        <dgm:presLayoutVars>
          <dgm:chMax val="1"/>
          <dgm:chPref val="1"/>
        </dgm:presLayoutVars>
      </dgm:prSet>
      <dgm:spPr/>
    </dgm:pt>
    <dgm:pt modelId="{504E627E-36C9-4535-9EB2-81CF7439D297}" type="pres">
      <dgm:prSet presAssocID="{44A36C43-1953-4442-B44B-5BE7160BF93E}" presName="sibTrans" presStyleLbl="sibTrans2D1" presStyleIdx="0" presStyleCnt="0"/>
      <dgm:spPr/>
    </dgm:pt>
    <dgm:pt modelId="{0338B107-12B0-44D2-A779-F39396F9CBE0}" type="pres">
      <dgm:prSet presAssocID="{121937AF-E742-4CCE-BDAC-C63FBC8F9C4C}" presName="compNode" presStyleCnt="0"/>
      <dgm:spPr/>
    </dgm:pt>
    <dgm:pt modelId="{7A5F8AC0-F711-46D1-B9B4-C9B124CAFFEC}" type="pres">
      <dgm:prSet presAssocID="{121937AF-E742-4CCE-BDAC-C63FBC8F9C4C}" presName="iconBgRect" presStyleLbl="bgShp" presStyleIdx="3" presStyleCnt="4"/>
      <dgm:spPr/>
    </dgm:pt>
    <dgm:pt modelId="{2C65C021-9A0E-47D4-909D-DDB4B7BBA0E8}" type="pres">
      <dgm:prSet presAssocID="{121937AF-E742-4CCE-BDAC-C63FBC8F9C4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 and chairs"/>
        </a:ext>
      </dgm:extLst>
    </dgm:pt>
    <dgm:pt modelId="{C2658BB3-E785-4B3F-B510-427391326395}" type="pres">
      <dgm:prSet presAssocID="{121937AF-E742-4CCE-BDAC-C63FBC8F9C4C}" presName="spaceRect" presStyleCnt="0"/>
      <dgm:spPr/>
    </dgm:pt>
    <dgm:pt modelId="{ACCAF3C6-753C-417B-AE2F-9BA645DE113B}" type="pres">
      <dgm:prSet presAssocID="{121937AF-E742-4CCE-BDAC-C63FBC8F9C4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E5A111B-5EC0-44A2-AC36-4B5342D5D244}" type="presOf" srcId="{121937AF-E742-4CCE-BDAC-C63FBC8F9C4C}" destId="{ACCAF3C6-753C-417B-AE2F-9BA645DE113B}" srcOrd="0" destOrd="0" presId="urn:microsoft.com/office/officeart/2018/2/layout/IconCircleList"/>
    <dgm:cxn modelId="{49F6AF40-751F-4B76-807E-9E34FF54167D}" srcId="{979DD8D3-7C80-46BF-9CC4-744FB5C59B1E}" destId="{DC748DB2-1D67-4FF3-8429-0B04E44181EF}" srcOrd="0" destOrd="0" parTransId="{2437111B-E966-4A89-93CC-61CB79100325}" sibTransId="{37569235-B9DC-4434-A22B-04A879347ABA}"/>
    <dgm:cxn modelId="{38682D5E-358F-48D3-9B31-5154FE66469E}" srcId="{979DD8D3-7C80-46BF-9CC4-744FB5C59B1E}" destId="{121937AF-E742-4CCE-BDAC-C63FBC8F9C4C}" srcOrd="3" destOrd="0" parTransId="{048C8318-2B72-4FAA-91C3-BE5978CDFA7E}" sibTransId="{C9AD9263-94E3-4886-9B49-2AA6B4B13F7B}"/>
    <dgm:cxn modelId="{2291604E-228E-4634-B2EE-3E0E413DA69C}" type="presOf" srcId="{44A36C43-1953-4442-B44B-5BE7160BF93E}" destId="{504E627E-36C9-4535-9EB2-81CF7439D297}" srcOrd="0" destOrd="0" presId="urn:microsoft.com/office/officeart/2018/2/layout/IconCircleList"/>
    <dgm:cxn modelId="{46F4BD70-C3E7-4B18-B4CA-12E416D8206E}" type="presOf" srcId="{37569235-B9DC-4434-A22B-04A879347ABA}" destId="{8F97D0FC-E9DD-461B-A184-5FBB8BCDAE5C}" srcOrd="0" destOrd="0" presId="urn:microsoft.com/office/officeart/2018/2/layout/IconCircleList"/>
    <dgm:cxn modelId="{03DD788E-2544-400B-9040-5D7D06684EF8}" type="presOf" srcId="{FDA36025-A527-4F69-8693-50170B6879A0}" destId="{B2BEF10C-8DD8-41D2-B603-205113B298BE}" srcOrd="0" destOrd="0" presId="urn:microsoft.com/office/officeart/2018/2/layout/IconCircleList"/>
    <dgm:cxn modelId="{FC949B91-28EF-4330-9017-89BEC22F4A68}" type="presOf" srcId="{979DD8D3-7C80-46BF-9CC4-744FB5C59B1E}" destId="{D74D01F8-B67D-4161-A788-3CE10687D0A6}" srcOrd="0" destOrd="0" presId="urn:microsoft.com/office/officeart/2018/2/layout/IconCircleList"/>
    <dgm:cxn modelId="{F202B89D-F2CE-4815-BDD0-ABB4BB71BC02}" srcId="{979DD8D3-7C80-46BF-9CC4-744FB5C59B1E}" destId="{F8F4E07E-A90D-4521-AE73-3C7A76EFABB5}" srcOrd="2" destOrd="0" parTransId="{5713695A-A24D-4839-8F9E-F95428FF381D}" sibTransId="{44A36C43-1953-4442-B44B-5BE7160BF93E}"/>
    <dgm:cxn modelId="{18D58BA1-C3F9-47A0-9095-5F3488C75478}" type="presOf" srcId="{F8F4E07E-A90D-4521-AE73-3C7A76EFABB5}" destId="{4DCE16B0-152F-40C0-B690-54EFEF2E022B}" srcOrd="0" destOrd="0" presId="urn:microsoft.com/office/officeart/2018/2/layout/IconCircleList"/>
    <dgm:cxn modelId="{C754DEBF-8F59-4A21-8FC3-4AC70DB7E383}" srcId="{979DD8D3-7C80-46BF-9CC4-744FB5C59B1E}" destId="{0608C490-E724-4E1C-8253-4EC450467004}" srcOrd="1" destOrd="0" parTransId="{C57F39BA-152F-4F46-8CC7-515CC84FFB06}" sibTransId="{FDA36025-A527-4F69-8693-50170B6879A0}"/>
    <dgm:cxn modelId="{CA6BC1CF-24D8-4DCB-93DF-AE6B82BC0E00}" type="presOf" srcId="{0608C490-E724-4E1C-8253-4EC450467004}" destId="{464CEE70-FC05-4A32-BF44-FCB0488C3FA6}" srcOrd="0" destOrd="0" presId="urn:microsoft.com/office/officeart/2018/2/layout/IconCircleList"/>
    <dgm:cxn modelId="{DCE579F8-17B2-4344-9DD0-8968C7870CFF}" type="presOf" srcId="{DC748DB2-1D67-4FF3-8429-0B04E44181EF}" destId="{FD21AB42-E76F-44D8-9244-EAB65A101914}" srcOrd="0" destOrd="0" presId="urn:microsoft.com/office/officeart/2018/2/layout/IconCircleList"/>
    <dgm:cxn modelId="{43BDD0EE-1A92-45EE-9DB0-5427EBD531B7}" type="presParOf" srcId="{D74D01F8-B67D-4161-A788-3CE10687D0A6}" destId="{BF07B421-E72C-43C3-B7C5-8E23B1E6D86A}" srcOrd="0" destOrd="0" presId="urn:microsoft.com/office/officeart/2018/2/layout/IconCircleList"/>
    <dgm:cxn modelId="{F06ECC3B-2A6C-4ABF-B707-E08146284C9C}" type="presParOf" srcId="{BF07B421-E72C-43C3-B7C5-8E23B1E6D86A}" destId="{48BA0CF3-DE08-4973-A629-B9AFF1BD4592}" srcOrd="0" destOrd="0" presId="urn:microsoft.com/office/officeart/2018/2/layout/IconCircleList"/>
    <dgm:cxn modelId="{38F738C4-3A48-42ED-AC54-35F47F6A5EE6}" type="presParOf" srcId="{48BA0CF3-DE08-4973-A629-B9AFF1BD4592}" destId="{B65C0975-340D-4566-99E6-270D2783F357}" srcOrd="0" destOrd="0" presId="urn:microsoft.com/office/officeart/2018/2/layout/IconCircleList"/>
    <dgm:cxn modelId="{5B18B251-1979-4B38-A4C4-FD6A9063E7B0}" type="presParOf" srcId="{48BA0CF3-DE08-4973-A629-B9AFF1BD4592}" destId="{3C9FB060-4193-4F84-A6F7-278692707FA3}" srcOrd="1" destOrd="0" presId="urn:microsoft.com/office/officeart/2018/2/layout/IconCircleList"/>
    <dgm:cxn modelId="{619937AF-3DF6-4C09-9CE1-B72BD7A57297}" type="presParOf" srcId="{48BA0CF3-DE08-4973-A629-B9AFF1BD4592}" destId="{4455144C-41C1-4B52-8E04-00F143CB4431}" srcOrd="2" destOrd="0" presId="urn:microsoft.com/office/officeart/2018/2/layout/IconCircleList"/>
    <dgm:cxn modelId="{BE90E732-2408-4265-83E3-9BAF1941483D}" type="presParOf" srcId="{48BA0CF3-DE08-4973-A629-B9AFF1BD4592}" destId="{FD21AB42-E76F-44D8-9244-EAB65A101914}" srcOrd="3" destOrd="0" presId="urn:microsoft.com/office/officeart/2018/2/layout/IconCircleList"/>
    <dgm:cxn modelId="{FB0A4A0A-1A23-475D-B586-1199D8C68A31}" type="presParOf" srcId="{BF07B421-E72C-43C3-B7C5-8E23B1E6D86A}" destId="{8F97D0FC-E9DD-461B-A184-5FBB8BCDAE5C}" srcOrd="1" destOrd="0" presId="urn:microsoft.com/office/officeart/2018/2/layout/IconCircleList"/>
    <dgm:cxn modelId="{E5ACFE43-A8CE-4FC0-BC64-034E06CD7E6A}" type="presParOf" srcId="{BF07B421-E72C-43C3-B7C5-8E23B1E6D86A}" destId="{5583C082-716E-498F-A36E-53C6DA6A2017}" srcOrd="2" destOrd="0" presId="urn:microsoft.com/office/officeart/2018/2/layout/IconCircleList"/>
    <dgm:cxn modelId="{A23148E1-8F6F-4BCD-9871-B8088BC763B4}" type="presParOf" srcId="{5583C082-716E-498F-A36E-53C6DA6A2017}" destId="{CDCBC2CA-BFEA-4398-A60B-36BB2F9A36C1}" srcOrd="0" destOrd="0" presId="urn:microsoft.com/office/officeart/2018/2/layout/IconCircleList"/>
    <dgm:cxn modelId="{2175C2C2-F3EB-46C5-9F74-75BFAB328228}" type="presParOf" srcId="{5583C082-716E-498F-A36E-53C6DA6A2017}" destId="{E0F5445B-B697-4146-9F5B-0C083AB9CD6F}" srcOrd="1" destOrd="0" presId="urn:microsoft.com/office/officeart/2018/2/layout/IconCircleList"/>
    <dgm:cxn modelId="{CD7CABE3-310D-4698-A01A-9BF923A25762}" type="presParOf" srcId="{5583C082-716E-498F-A36E-53C6DA6A2017}" destId="{DFF347AF-6EDE-490F-90E6-E434C7F3E853}" srcOrd="2" destOrd="0" presId="urn:microsoft.com/office/officeart/2018/2/layout/IconCircleList"/>
    <dgm:cxn modelId="{91EACBBB-4983-4794-A045-147AB98043DD}" type="presParOf" srcId="{5583C082-716E-498F-A36E-53C6DA6A2017}" destId="{464CEE70-FC05-4A32-BF44-FCB0488C3FA6}" srcOrd="3" destOrd="0" presId="urn:microsoft.com/office/officeart/2018/2/layout/IconCircleList"/>
    <dgm:cxn modelId="{B4A3164F-2322-41C9-ACB8-FCA952B20E6F}" type="presParOf" srcId="{BF07B421-E72C-43C3-B7C5-8E23B1E6D86A}" destId="{B2BEF10C-8DD8-41D2-B603-205113B298BE}" srcOrd="3" destOrd="0" presId="urn:microsoft.com/office/officeart/2018/2/layout/IconCircleList"/>
    <dgm:cxn modelId="{C09DBC2D-FDF0-4FB3-BCB7-8009058B536B}" type="presParOf" srcId="{BF07B421-E72C-43C3-B7C5-8E23B1E6D86A}" destId="{E29A9F48-3FBE-4934-9A78-079ECEFE48C1}" srcOrd="4" destOrd="0" presId="urn:microsoft.com/office/officeart/2018/2/layout/IconCircleList"/>
    <dgm:cxn modelId="{A701AFE5-3628-48A4-84AA-11A21CAE75E7}" type="presParOf" srcId="{E29A9F48-3FBE-4934-9A78-079ECEFE48C1}" destId="{C1159DB3-15FE-4657-B147-E19D615A2307}" srcOrd="0" destOrd="0" presId="urn:microsoft.com/office/officeart/2018/2/layout/IconCircleList"/>
    <dgm:cxn modelId="{7F7BB307-ACB1-4561-913B-B2ACE684E905}" type="presParOf" srcId="{E29A9F48-3FBE-4934-9A78-079ECEFE48C1}" destId="{D549087A-6ECF-4042-B0A4-D4427EAD041C}" srcOrd="1" destOrd="0" presId="urn:microsoft.com/office/officeart/2018/2/layout/IconCircleList"/>
    <dgm:cxn modelId="{A55601E4-048F-47C2-BB3C-AD7D8231DCBF}" type="presParOf" srcId="{E29A9F48-3FBE-4934-9A78-079ECEFE48C1}" destId="{E09584E9-A086-4026-83CA-5F39910A8924}" srcOrd="2" destOrd="0" presId="urn:microsoft.com/office/officeart/2018/2/layout/IconCircleList"/>
    <dgm:cxn modelId="{D8F8F31C-E977-4C08-9389-4CCFBBE89447}" type="presParOf" srcId="{E29A9F48-3FBE-4934-9A78-079ECEFE48C1}" destId="{4DCE16B0-152F-40C0-B690-54EFEF2E022B}" srcOrd="3" destOrd="0" presId="urn:microsoft.com/office/officeart/2018/2/layout/IconCircleList"/>
    <dgm:cxn modelId="{D7948851-B84B-4115-89EB-EB413586FFE5}" type="presParOf" srcId="{BF07B421-E72C-43C3-B7C5-8E23B1E6D86A}" destId="{504E627E-36C9-4535-9EB2-81CF7439D297}" srcOrd="5" destOrd="0" presId="urn:microsoft.com/office/officeart/2018/2/layout/IconCircleList"/>
    <dgm:cxn modelId="{413132BB-F30D-4703-8886-CB0E69704841}" type="presParOf" srcId="{BF07B421-E72C-43C3-B7C5-8E23B1E6D86A}" destId="{0338B107-12B0-44D2-A779-F39396F9CBE0}" srcOrd="6" destOrd="0" presId="urn:microsoft.com/office/officeart/2018/2/layout/IconCircleList"/>
    <dgm:cxn modelId="{4D8F3A62-F541-4262-A740-14730532E69A}" type="presParOf" srcId="{0338B107-12B0-44D2-A779-F39396F9CBE0}" destId="{7A5F8AC0-F711-46D1-B9B4-C9B124CAFFEC}" srcOrd="0" destOrd="0" presId="urn:microsoft.com/office/officeart/2018/2/layout/IconCircleList"/>
    <dgm:cxn modelId="{E1983A7F-5441-4FC2-816B-D3622FFB58D6}" type="presParOf" srcId="{0338B107-12B0-44D2-A779-F39396F9CBE0}" destId="{2C65C021-9A0E-47D4-909D-DDB4B7BBA0E8}" srcOrd="1" destOrd="0" presId="urn:microsoft.com/office/officeart/2018/2/layout/IconCircleList"/>
    <dgm:cxn modelId="{D4DBF33E-B1CD-4369-9C66-7DC2226C2458}" type="presParOf" srcId="{0338B107-12B0-44D2-A779-F39396F9CBE0}" destId="{C2658BB3-E785-4B3F-B510-427391326395}" srcOrd="2" destOrd="0" presId="urn:microsoft.com/office/officeart/2018/2/layout/IconCircleList"/>
    <dgm:cxn modelId="{72AA77D6-A7E9-4401-B353-E867963D2DE9}" type="presParOf" srcId="{0338B107-12B0-44D2-A779-F39396F9CBE0}" destId="{ACCAF3C6-753C-417B-AE2F-9BA645DE113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F315EF-7240-4D08-A6C2-F49F571451C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6745819-8952-42C7-AE16-A5E1399E305A}">
      <dgm:prSet custT="1"/>
      <dgm:spPr/>
      <dgm:t>
        <a:bodyPr/>
        <a:lstStyle/>
        <a:p>
          <a:r>
            <a:rPr lang="en-US" sz="3200" dirty="0"/>
            <a:t>Anurag Gher : </a:t>
          </a:r>
          <a:r>
            <a:rPr lang="en-US" sz="2000" dirty="0"/>
            <a:t>UI, PPT and Video </a:t>
          </a:r>
        </a:p>
      </dgm:t>
    </dgm:pt>
    <dgm:pt modelId="{31E27A88-B646-4707-B1A8-D78595094A41}" type="parTrans" cxnId="{B45C0F64-AA9D-4619-ADFC-DB8E569CED52}">
      <dgm:prSet/>
      <dgm:spPr/>
      <dgm:t>
        <a:bodyPr/>
        <a:lstStyle/>
        <a:p>
          <a:endParaRPr lang="en-US"/>
        </a:p>
      </dgm:t>
    </dgm:pt>
    <dgm:pt modelId="{020487FC-A5AB-48CC-A540-BCEDE06E0861}" type="sibTrans" cxnId="{B45C0F64-AA9D-4619-ADFC-DB8E569CED52}">
      <dgm:prSet/>
      <dgm:spPr/>
      <dgm:t>
        <a:bodyPr/>
        <a:lstStyle/>
        <a:p>
          <a:endParaRPr lang="en-US"/>
        </a:p>
      </dgm:t>
    </dgm:pt>
    <dgm:pt modelId="{30F21482-30BA-438D-8DEE-78B486D2415D}">
      <dgm:prSet custT="1"/>
      <dgm:spPr/>
      <dgm:t>
        <a:bodyPr/>
        <a:lstStyle/>
        <a:p>
          <a:r>
            <a:rPr lang="en-US" sz="3200" dirty="0" err="1"/>
            <a:t>Jiajian</a:t>
          </a:r>
          <a:r>
            <a:rPr lang="en-US" sz="3200" dirty="0"/>
            <a:t> You : </a:t>
          </a:r>
          <a:r>
            <a:rPr lang="en-US" sz="2000" dirty="0"/>
            <a:t>UI and backend </a:t>
          </a:r>
        </a:p>
      </dgm:t>
    </dgm:pt>
    <dgm:pt modelId="{7A76E32E-F630-470C-970D-F92B6A44C094}" type="parTrans" cxnId="{1335EF26-1B54-4211-A569-39B1674C60C4}">
      <dgm:prSet/>
      <dgm:spPr/>
      <dgm:t>
        <a:bodyPr/>
        <a:lstStyle/>
        <a:p>
          <a:endParaRPr lang="en-US"/>
        </a:p>
      </dgm:t>
    </dgm:pt>
    <dgm:pt modelId="{C8BE37DF-2E99-4C4C-AD99-B5C7251E2EF4}" type="sibTrans" cxnId="{1335EF26-1B54-4211-A569-39B1674C60C4}">
      <dgm:prSet/>
      <dgm:spPr/>
      <dgm:t>
        <a:bodyPr/>
        <a:lstStyle/>
        <a:p>
          <a:endParaRPr lang="en-US"/>
        </a:p>
      </dgm:t>
    </dgm:pt>
    <dgm:pt modelId="{4759102E-E557-44ED-B1C6-37B7A862AB14}">
      <dgm:prSet custT="1"/>
      <dgm:spPr/>
      <dgm:t>
        <a:bodyPr/>
        <a:lstStyle/>
        <a:p>
          <a:r>
            <a:rPr lang="en-US" sz="2900" dirty="0" err="1"/>
            <a:t>Sajiri</a:t>
          </a:r>
          <a:r>
            <a:rPr lang="en-US" sz="2900" dirty="0"/>
            <a:t> Gokak </a:t>
          </a:r>
          <a:r>
            <a:rPr lang="en-US" sz="2000" dirty="0"/>
            <a:t>: UI, PPT and Video </a:t>
          </a:r>
        </a:p>
      </dgm:t>
    </dgm:pt>
    <dgm:pt modelId="{423DBF29-D89A-4B58-9FD3-3C1B9E0863E2}" type="parTrans" cxnId="{EBCC6165-5626-402D-8274-4B1E9EB3313B}">
      <dgm:prSet/>
      <dgm:spPr/>
      <dgm:t>
        <a:bodyPr/>
        <a:lstStyle/>
        <a:p>
          <a:endParaRPr lang="en-US"/>
        </a:p>
      </dgm:t>
    </dgm:pt>
    <dgm:pt modelId="{074F8DFE-FFF4-45E6-B79A-2DCEF67D3212}" type="sibTrans" cxnId="{EBCC6165-5626-402D-8274-4B1E9EB3313B}">
      <dgm:prSet/>
      <dgm:spPr/>
      <dgm:t>
        <a:bodyPr/>
        <a:lstStyle/>
        <a:p>
          <a:endParaRPr lang="en-US"/>
        </a:p>
      </dgm:t>
    </dgm:pt>
    <dgm:pt modelId="{944A2EE8-A57C-4781-AE59-0B806DFBF861}">
      <dgm:prSet custT="1"/>
      <dgm:spPr/>
      <dgm:t>
        <a:bodyPr/>
        <a:lstStyle/>
        <a:p>
          <a:r>
            <a:rPr lang="en-US" sz="3200" dirty="0"/>
            <a:t>Yu Du : </a:t>
          </a:r>
          <a:r>
            <a:rPr lang="en-US" sz="2000" dirty="0"/>
            <a:t>UML and UI</a:t>
          </a:r>
        </a:p>
      </dgm:t>
    </dgm:pt>
    <dgm:pt modelId="{E802AE9E-0C6A-4948-AA55-2D812690E96F}" type="parTrans" cxnId="{BCA3E2EE-CC7D-4D43-BDC4-3856269350BC}">
      <dgm:prSet/>
      <dgm:spPr/>
      <dgm:t>
        <a:bodyPr/>
        <a:lstStyle/>
        <a:p>
          <a:endParaRPr lang="en-US"/>
        </a:p>
      </dgm:t>
    </dgm:pt>
    <dgm:pt modelId="{C70B1E59-7CD8-41AF-9CE0-29AA17CDE910}" type="sibTrans" cxnId="{BCA3E2EE-CC7D-4D43-BDC4-3856269350BC}">
      <dgm:prSet/>
      <dgm:spPr/>
      <dgm:t>
        <a:bodyPr/>
        <a:lstStyle/>
        <a:p>
          <a:endParaRPr lang="en-US"/>
        </a:p>
      </dgm:t>
    </dgm:pt>
    <dgm:pt modelId="{553ADE17-805A-41D2-9234-26F9C6631BE5}">
      <dgm:prSet custT="1"/>
      <dgm:spPr/>
      <dgm:t>
        <a:bodyPr/>
        <a:lstStyle/>
        <a:p>
          <a:r>
            <a:rPr lang="en-US" sz="3100" dirty="0"/>
            <a:t>Zheng Zhang : </a:t>
          </a:r>
          <a:r>
            <a:rPr lang="en-US" sz="2000" dirty="0"/>
            <a:t>UI and backend  </a:t>
          </a:r>
        </a:p>
      </dgm:t>
    </dgm:pt>
    <dgm:pt modelId="{3F58454A-B67B-4469-BBEC-5BCA77927AC9}" type="parTrans" cxnId="{3DFA769E-3B63-44AE-8323-6F30C637E533}">
      <dgm:prSet/>
      <dgm:spPr/>
      <dgm:t>
        <a:bodyPr/>
        <a:lstStyle/>
        <a:p>
          <a:endParaRPr lang="en-US"/>
        </a:p>
      </dgm:t>
    </dgm:pt>
    <dgm:pt modelId="{1AC5A2E5-D08E-4D0D-BE7C-434E504A66B4}" type="sibTrans" cxnId="{3DFA769E-3B63-44AE-8323-6F30C637E533}">
      <dgm:prSet/>
      <dgm:spPr/>
      <dgm:t>
        <a:bodyPr/>
        <a:lstStyle/>
        <a:p>
          <a:endParaRPr lang="en-US"/>
        </a:p>
      </dgm:t>
    </dgm:pt>
    <dgm:pt modelId="{582DE2D6-6C7E-47F5-9EBF-3F7057ABA100}" type="pres">
      <dgm:prSet presAssocID="{9DF315EF-7240-4D08-A6C2-F49F571451C9}" presName="linear" presStyleCnt="0">
        <dgm:presLayoutVars>
          <dgm:animLvl val="lvl"/>
          <dgm:resizeHandles val="exact"/>
        </dgm:presLayoutVars>
      </dgm:prSet>
      <dgm:spPr/>
    </dgm:pt>
    <dgm:pt modelId="{D5DFAEF3-8916-47EE-A715-B9788091F9B0}" type="pres">
      <dgm:prSet presAssocID="{F6745819-8952-42C7-AE16-A5E1399E305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EF12220-AB77-4B2E-9E7E-D14EDDE33478}" type="pres">
      <dgm:prSet presAssocID="{020487FC-A5AB-48CC-A540-BCEDE06E0861}" presName="spacer" presStyleCnt="0"/>
      <dgm:spPr/>
    </dgm:pt>
    <dgm:pt modelId="{087C611D-B8FA-44F7-B23B-A8488C0CFD08}" type="pres">
      <dgm:prSet presAssocID="{30F21482-30BA-438D-8DEE-78B486D2415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785EFCC-8900-4A07-83BA-D44CB77AA17E}" type="pres">
      <dgm:prSet presAssocID="{C8BE37DF-2E99-4C4C-AD99-B5C7251E2EF4}" presName="spacer" presStyleCnt="0"/>
      <dgm:spPr/>
    </dgm:pt>
    <dgm:pt modelId="{92F18B20-1BC1-47A1-931A-8929F98344B5}" type="pres">
      <dgm:prSet presAssocID="{4759102E-E557-44ED-B1C6-37B7A862AB1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C0337C1-A139-4FF8-81FC-4828E1B7D8E8}" type="pres">
      <dgm:prSet presAssocID="{074F8DFE-FFF4-45E6-B79A-2DCEF67D3212}" presName="spacer" presStyleCnt="0"/>
      <dgm:spPr/>
    </dgm:pt>
    <dgm:pt modelId="{505C7A72-D175-48C8-93DB-81CDD8E3C668}" type="pres">
      <dgm:prSet presAssocID="{944A2EE8-A57C-4781-AE59-0B806DFBF86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0EC1A58-66C3-417E-94A9-EDA4FFAB067E}" type="pres">
      <dgm:prSet presAssocID="{C70B1E59-7CD8-41AF-9CE0-29AA17CDE910}" presName="spacer" presStyleCnt="0"/>
      <dgm:spPr/>
    </dgm:pt>
    <dgm:pt modelId="{A115ECA1-54C6-45EF-9FBF-402E08045741}" type="pres">
      <dgm:prSet presAssocID="{553ADE17-805A-41D2-9234-26F9C6631BE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335EF26-1B54-4211-A569-39B1674C60C4}" srcId="{9DF315EF-7240-4D08-A6C2-F49F571451C9}" destId="{30F21482-30BA-438D-8DEE-78B486D2415D}" srcOrd="1" destOrd="0" parTransId="{7A76E32E-F630-470C-970D-F92B6A44C094}" sibTransId="{C8BE37DF-2E99-4C4C-AD99-B5C7251E2EF4}"/>
    <dgm:cxn modelId="{A555C830-8989-4D87-A44A-C70B0C43D7CA}" type="presOf" srcId="{9DF315EF-7240-4D08-A6C2-F49F571451C9}" destId="{582DE2D6-6C7E-47F5-9EBF-3F7057ABA100}" srcOrd="0" destOrd="0" presId="urn:microsoft.com/office/officeart/2005/8/layout/vList2"/>
    <dgm:cxn modelId="{B45C0F64-AA9D-4619-ADFC-DB8E569CED52}" srcId="{9DF315EF-7240-4D08-A6C2-F49F571451C9}" destId="{F6745819-8952-42C7-AE16-A5E1399E305A}" srcOrd="0" destOrd="0" parTransId="{31E27A88-B646-4707-B1A8-D78595094A41}" sibTransId="{020487FC-A5AB-48CC-A540-BCEDE06E0861}"/>
    <dgm:cxn modelId="{EBCC6165-5626-402D-8274-4B1E9EB3313B}" srcId="{9DF315EF-7240-4D08-A6C2-F49F571451C9}" destId="{4759102E-E557-44ED-B1C6-37B7A862AB14}" srcOrd="2" destOrd="0" parTransId="{423DBF29-D89A-4B58-9FD3-3C1B9E0863E2}" sibTransId="{074F8DFE-FFF4-45E6-B79A-2DCEF67D3212}"/>
    <dgm:cxn modelId="{21BA3C7E-562C-4496-8CD9-3B35DFB70016}" type="presOf" srcId="{553ADE17-805A-41D2-9234-26F9C6631BE5}" destId="{A115ECA1-54C6-45EF-9FBF-402E08045741}" srcOrd="0" destOrd="0" presId="urn:microsoft.com/office/officeart/2005/8/layout/vList2"/>
    <dgm:cxn modelId="{3DFA769E-3B63-44AE-8323-6F30C637E533}" srcId="{9DF315EF-7240-4D08-A6C2-F49F571451C9}" destId="{553ADE17-805A-41D2-9234-26F9C6631BE5}" srcOrd="4" destOrd="0" parTransId="{3F58454A-B67B-4469-BBEC-5BCA77927AC9}" sibTransId="{1AC5A2E5-D08E-4D0D-BE7C-434E504A66B4}"/>
    <dgm:cxn modelId="{5AE005BC-719F-4CF8-809D-A5D4E6C50B6E}" type="presOf" srcId="{30F21482-30BA-438D-8DEE-78B486D2415D}" destId="{087C611D-B8FA-44F7-B23B-A8488C0CFD08}" srcOrd="0" destOrd="0" presId="urn:microsoft.com/office/officeart/2005/8/layout/vList2"/>
    <dgm:cxn modelId="{B8E28BD1-5122-4FB0-846B-B5BDACA11B73}" type="presOf" srcId="{4759102E-E557-44ED-B1C6-37B7A862AB14}" destId="{92F18B20-1BC1-47A1-931A-8929F98344B5}" srcOrd="0" destOrd="0" presId="urn:microsoft.com/office/officeart/2005/8/layout/vList2"/>
    <dgm:cxn modelId="{2816CCDE-3AD6-49BB-A5F1-CD53EE580DD7}" type="presOf" srcId="{F6745819-8952-42C7-AE16-A5E1399E305A}" destId="{D5DFAEF3-8916-47EE-A715-B9788091F9B0}" srcOrd="0" destOrd="0" presId="urn:microsoft.com/office/officeart/2005/8/layout/vList2"/>
    <dgm:cxn modelId="{71A186EC-0FCB-44E3-86F8-3E3B2C1113C1}" type="presOf" srcId="{944A2EE8-A57C-4781-AE59-0B806DFBF861}" destId="{505C7A72-D175-48C8-93DB-81CDD8E3C668}" srcOrd="0" destOrd="0" presId="urn:microsoft.com/office/officeart/2005/8/layout/vList2"/>
    <dgm:cxn modelId="{BCA3E2EE-CC7D-4D43-BDC4-3856269350BC}" srcId="{9DF315EF-7240-4D08-A6C2-F49F571451C9}" destId="{944A2EE8-A57C-4781-AE59-0B806DFBF861}" srcOrd="3" destOrd="0" parTransId="{E802AE9E-0C6A-4948-AA55-2D812690E96F}" sibTransId="{C70B1E59-7CD8-41AF-9CE0-29AA17CDE910}"/>
    <dgm:cxn modelId="{06D4F014-8C2E-47FB-AFD8-8B30355F3410}" type="presParOf" srcId="{582DE2D6-6C7E-47F5-9EBF-3F7057ABA100}" destId="{D5DFAEF3-8916-47EE-A715-B9788091F9B0}" srcOrd="0" destOrd="0" presId="urn:microsoft.com/office/officeart/2005/8/layout/vList2"/>
    <dgm:cxn modelId="{54AC73D1-F88F-4159-B626-9762457865EF}" type="presParOf" srcId="{582DE2D6-6C7E-47F5-9EBF-3F7057ABA100}" destId="{2EF12220-AB77-4B2E-9E7E-D14EDDE33478}" srcOrd="1" destOrd="0" presId="urn:microsoft.com/office/officeart/2005/8/layout/vList2"/>
    <dgm:cxn modelId="{B4A0D72F-D993-4668-A4DB-950E1FC83ABE}" type="presParOf" srcId="{582DE2D6-6C7E-47F5-9EBF-3F7057ABA100}" destId="{087C611D-B8FA-44F7-B23B-A8488C0CFD08}" srcOrd="2" destOrd="0" presId="urn:microsoft.com/office/officeart/2005/8/layout/vList2"/>
    <dgm:cxn modelId="{2A7E88A3-0FD6-49E5-97F6-13427A120591}" type="presParOf" srcId="{582DE2D6-6C7E-47F5-9EBF-3F7057ABA100}" destId="{7785EFCC-8900-4A07-83BA-D44CB77AA17E}" srcOrd="3" destOrd="0" presId="urn:microsoft.com/office/officeart/2005/8/layout/vList2"/>
    <dgm:cxn modelId="{6BC59576-C29B-4AB9-8A26-557A6375B7B6}" type="presParOf" srcId="{582DE2D6-6C7E-47F5-9EBF-3F7057ABA100}" destId="{92F18B20-1BC1-47A1-931A-8929F98344B5}" srcOrd="4" destOrd="0" presId="urn:microsoft.com/office/officeart/2005/8/layout/vList2"/>
    <dgm:cxn modelId="{8571C69D-9435-4D21-BAAE-7800A03A8228}" type="presParOf" srcId="{582DE2D6-6C7E-47F5-9EBF-3F7057ABA100}" destId="{5C0337C1-A139-4FF8-81FC-4828E1B7D8E8}" srcOrd="5" destOrd="0" presId="urn:microsoft.com/office/officeart/2005/8/layout/vList2"/>
    <dgm:cxn modelId="{8B705A79-E4B5-4DDB-A976-DE07B0A737CB}" type="presParOf" srcId="{582DE2D6-6C7E-47F5-9EBF-3F7057ABA100}" destId="{505C7A72-D175-48C8-93DB-81CDD8E3C668}" srcOrd="6" destOrd="0" presId="urn:microsoft.com/office/officeart/2005/8/layout/vList2"/>
    <dgm:cxn modelId="{803829AA-6783-4307-B555-02EC2E6DA76F}" type="presParOf" srcId="{582DE2D6-6C7E-47F5-9EBF-3F7057ABA100}" destId="{60EC1A58-66C3-417E-94A9-EDA4FFAB067E}" srcOrd="7" destOrd="0" presId="urn:microsoft.com/office/officeart/2005/8/layout/vList2"/>
    <dgm:cxn modelId="{00C3AB30-2951-4C22-B828-F74964E50BEC}" type="presParOf" srcId="{582DE2D6-6C7E-47F5-9EBF-3F7057ABA100}" destId="{A115ECA1-54C6-45EF-9FBF-402E0804574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C0975-340D-4566-99E6-270D2783F357}">
      <dsp:nvSpPr>
        <dsp:cNvPr id="0" name=""/>
        <dsp:cNvSpPr/>
      </dsp:nvSpPr>
      <dsp:spPr>
        <a:xfrm>
          <a:off x="101289" y="197891"/>
          <a:ext cx="775412" cy="7754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FB060-4193-4F84-A6F7-278692707FA3}">
      <dsp:nvSpPr>
        <dsp:cNvPr id="0" name=""/>
        <dsp:cNvSpPr/>
      </dsp:nvSpPr>
      <dsp:spPr>
        <a:xfrm>
          <a:off x="264126" y="360727"/>
          <a:ext cx="449739" cy="4497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1AB42-E76F-44D8-9244-EAB65A101914}">
      <dsp:nvSpPr>
        <dsp:cNvPr id="0" name=""/>
        <dsp:cNvSpPr/>
      </dsp:nvSpPr>
      <dsp:spPr>
        <a:xfrm>
          <a:off x="1042862" y="197891"/>
          <a:ext cx="1827757" cy="775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Key Features  </a:t>
          </a:r>
          <a:endParaRPr lang="en-US" sz="1100" kern="1200" dirty="0"/>
        </a:p>
      </dsp:txBody>
      <dsp:txXfrm>
        <a:off x="1042862" y="197891"/>
        <a:ext cx="1827757" cy="775412"/>
      </dsp:txXfrm>
    </dsp:sp>
    <dsp:sp modelId="{CDCBC2CA-BFEA-4398-A60B-36BB2F9A36C1}">
      <dsp:nvSpPr>
        <dsp:cNvPr id="0" name=""/>
        <dsp:cNvSpPr/>
      </dsp:nvSpPr>
      <dsp:spPr>
        <a:xfrm>
          <a:off x="3189092" y="197891"/>
          <a:ext cx="775412" cy="7754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F5445B-B697-4146-9F5B-0C083AB9CD6F}">
      <dsp:nvSpPr>
        <dsp:cNvPr id="0" name=""/>
        <dsp:cNvSpPr/>
      </dsp:nvSpPr>
      <dsp:spPr>
        <a:xfrm>
          <a:off x="3351929" y="360727"/>
          <a:ext cx="449739" cy="4497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CEE70-FC05-4A32-BF44-FCB0488C3FA6}">
      <dsp:nvSpPr>
        <dsp:cNvPr id="0" name=""/>
        <dsp:cNvSpPr/>
      </dsp:nvSpPr>
      <dsp:spPr>
        <a:xfrm>
          <a:off x="4130665" y="197891"/>
          <a:ext cx="1827757" cy="775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Order Management: Easily take, modify, and track orders, status query ensuring accurate and timely service.</a:t>
          </a:r>
        </a:p>
      </dsp:txBody>
      <dsp:txXfrm>
        <a:off x="4130665" y="197891"/>
        <a:ext cx="1827757" cy="775412"/>
      </dsp:txXfrm>
    </dsp:sp>
    <dsp:sp modelId="{C1159DB3-15FE-4657-B147-E19D615A2307}">
      <dsp:nvSpPr>
        <dsp:cNvPr id="0" name=""/>
        <dsp:cNvSpPr/>
      </dsp:nvSpPr>
      <dsp:spPr>
        <a:xfrm>
          <a:off x="101289" y="1372006"/>
          <a:ext cx="775412" cy="7754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49087A-6ECF-4042-B0A4-D4427EAD041C}">
      <dsp:nvSpPr>
        <dsp:cNvPr id="0" name=""/>
        <dsp:cNvSpPr/>
      </dsp:nvSpPr>
      <dsp:spPr>
        <a:xfrm>
          <a:off x="264126" y="1534842"/>
          <a:ext cx="449739" cy="4497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E16B0-152F-40C0-B690-54EFEF2E022B}">
      <dsp:nvSpPr>
        <dsp:cNvPr id="0" name=""/>
        <dsp:cNvSpPr/>
      </dsp:nvSpPr>
      <dsp:spPr>
        <a:xfrm>
          <a:off x="1042862" y="1372006"/>
          <a:ext cx="1827757" cy="775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Menu Customization: Effortlessly update menus, add new items, and adjust prices to meet changing demands.</a:t>
          </a:r>
        </a:p>
      </dsp:txBody>
      <dsp:txXfrm>
        <a:off x="1042862" y="1372006"/>
        <a:ext cx="1827757" cy="775412"/>
      </dsp:txXfrm>
    </dsp:sp>
    <dsp:sp modelId="{7A5F8AC0-F711-46D1-B9B4-C9B124CAFFEC}">
      <dsp:nvSpPr>
        <dsp:cNvPr id="0" name=""/>
        <dsp:cNvSpPr/>
      </dsp:nvSpPr>
      <dsp:spPr>
        <a:xfrm>
          <a:off x="3189092" y="1372006"/>
          <a:ext cx="775412" cy="7754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5C021-9A0E-47D4-909D-DDB4B7BBA0E8}">
      <dsp:nvSpPr>
        <dsp:cNvPr id="0" name=""/>
        <dsp:cNvSpPr/>
      </dsp:nvSpPr>
      <dsp:spPr>
        <a:xfrm>
          <a:off x="3351929" y="1534842"/>
          <a:ext cx="449739" cy="4497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AF3C6-753C-417B-AE2F-9BA645DE113B}">
      <dsp:nvSpPr>
        <dsp:cNvPr id="0" name=""/>
        <dsp:cNvSpPr/>
      </dsp:nvSpPr>
      <dsp:spPr>
        <a:xfrm>
          <a:off x="4130665" y="1372006"/>
          <a:ext cx="1827757" cy="775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Table Reservation: Enable customers to book tables online, improving convenience and reducing wait times.</a:t>
          </a:r>
        </a:p>
      </dsp:txBody>
      <dsp:txXfrm>
        <a:off x="4130665" y="1372006"/>
        <a:ext cx="1827757" cy="775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DFAEF3-8916-47EE-A715-B9788091F9B0}">
      <dsp:nvSpPr>
        <dsp:cNvPr id="0" name=""/>
        <dsp:cNvSpPr/>
      </dsp:nvSpPr>
      <dsp:spPr>
        <a:xfrm>
          <a:off x="0" y="1595"/>
          <a:ext cx="5638979" cy="7558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Anurag Gher : </a:t>
          </a:r>
          <a:r>
            <a:rPr lang="en-US" sz="2000" kern="1200" dirty="0"/>
            <a:t>UI, PPT and Video </a:t>
          </a:r>
        </a:p>
      </dsp:txBody>
      <dsp:txXfrm>
        <a:off x="36896" y="38491"/>
        <a:ext cx="5565187" cy="682028"/>
      </dsp:txXfrm>
    </dsp:sp>
    <dsp:sp modelId="{087C611D-B8FA-44F7-B23B-A8488C0CFD08}">
      <dsp:nvSpPr>
        <dsp:cNvPr id="0" name=""/>
        <dsp:cNvSpPr/>
      </dsp:nvSpPr>
      <dsp:spPr>
        <a:xfrm>
          <a:off x="0" y="855335"/>
          <a:ext cx="5638979" cy="755820"/>
        </a:xfrm>
        <a:prstGeom prst="roundRect">
          <a:avLst/>
        </a:prstGeom>
        <a:gradFill rotWithShape="0">
          <a:gsLst>
            <a:gs pos="0">
              <a:schemeClr val="accent2">
                <a:hueOff val="-741071"/>
                <a:satOff val="3550"/>
                <a:lumOff val="3284"/>
                <a:alphaOff val="0"/>
                <a:tint val="96000"/>
                <a:lumMod val="100000"/>
              </a:schemeClr>
            </a:gs>
            <a:gs pos="78000">
              <a:schemeClr val="accent2">
                <a:hueOff val="-741071"/>
                <a:satOff val="3550"/>
                <a:lumOff val="32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Jiajian</a:t>
          </a:r>
          <a:r>
            <a:rPr lang="en-US" sz="3200" kern="1200" dirty="0"/>
            <a:t> You : </a:t>
          </a:r>
          <a:r>
            <a:rPr lang="en-US" sz="2000" kern="1200" dirty="0"/>
            <a:t>UI and backend </a:t>
          </a:r>
        </a:p>
      </dsp:txBody>
      <dsp:txXfrm>
        <a:off x="36896" y="892231"/>
        <a:ext cx="5565187" cy="682028"/>
      </dsp:txXfrm>
    </dsp:sp>
    <dsp:sp modelId="{92F18B20-1BC1-47A1-931A-8929F98344B5}">
      <dsp:nvSpPr>
        <dsp:cNvPr id="0" name=""/>
        <dsp:cNvSpPr/>
      </dsp:nvSpPr>
      <dsp:spPr>
        <a:xfrm>
          <a:off x="0" y="1709075"/>
          <a:ext cx="5638979" cy="75582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Sajiri</a:t>
          </a:r>
          <a:r>
            <a:rPr lang="en-US" sz="2900" kern="1200" dirty="0"/>
            <a:t> Gokak </a:t>
          </a:r>
          <a:r>
            <a:rPr lang="en-US" sz="2000" kern="1200" dirty="0"/>
            <a:t>: UI, PPT and Video </a:t>
          </a:r>
        </a:p>
      </dsp:txBody>
      <dsp:txXfrm>
        <a:off x="36896" y="1745971"/>
        <a:ext cx="5565187" cy="682028"/>
      </dsp:txXfrm>
    </dsp:sp>
    <dsp:sp modelId="{505C7A72-D175-48C8-93DB-81CDD8E3C668}">
      <dsp:nvSpPr>
        <dsp:cNvPr id="0" name=""/>
        <dsp:cNvSpPr/>
      </dsp:nvSpPr>
      <dsp:spPr>
        <a:xfrm>
          <a:off x="0" y="2562815"/>
          <a:ext cx="5638979" cy="755820"/>
        </a:xfrm>
        <a:prstGeom prst="roundRect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Yu Du : </a:t>
          </a:r>
          <a:r>
            <a:rPr lang="en-US" sz="2000" kern="1200" dirty="0"/>
            <a:t>UML and UI</a:t>
          </a:r>
        </a:p>
      </dsp:txBody>
      <dsp:txXfrm>
        <a:off x="36896" y="2599711"/>
        <a:ext cx="5565187" cy="682028"/>
      </dsp:txXfrm>
    </dsp:sp>
    <dsp:sp modelId="{A115ECA1-54C6-45EF-9FBF-402E08045741}">
      <dsp:nvSpPr>
        <dsp:cNvPr id="0" name=""/>
        <dsp:cNvSpPr/>
      </dsp:nvSpPr>
      <dsp:spPr>
        <a:xfrm>
          <a:off x="0" y="3416555"/>
          <a:ext cx="5638979" cy="75582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Zheng Zhang : </a:t>
          </a:r>
          <a:r>
            <a:rPr lang="en-US" sz="2000" kern="1200" dirty="0"/>
            <a:t>UI and backend  </a:t>
          </a:r>
        </a:p>
      </dsp:txBody>
      <dsp:txXfrm>
        <a:off x="36896" y="3453451"/>
        <a:ext cx="5565187" cy="682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e31391a33_5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e31391a33_5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407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e31391a33_5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e31391a33_5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4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e31391a33_5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e31391a33_5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e31391a33_5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e31391a33_5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e31391a33_5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e31391a33_5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e31391a33_5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e31391a33_5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e31391a33_5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e31391a33_5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045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e31391a33_5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e31391a33_5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474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e31391a33_5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e31391a33_5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807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e31391a33_5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e31391a33_5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e31391a33_5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e31391a33_5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8385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2613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9232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60632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0635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29922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8389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03143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25972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47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5216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25502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1410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79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42729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94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575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5962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64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  <p:sldLayoutId id="2147484157" r:id="rId11"/>
    <p:sldLayoutId id="2147484158" r:id="rId12"/>
    <p:sldLayoutId id="2147484159" r:id="rId13"/>
    <p:sldLayoutId id="2147484160" r:id="rId14"/>
    <p:sldLayoutId id="2147484161" r:id="rId15"/>
    <p:sldLayoutId id="2147484162" r:id="rId16"/>
    <p:sldLayoutId id="2147484163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512848" y="438309"/>
            <a:ext cx="6803597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0" lvl="0" indent="0" algn="l" defTabSz="457200">
              <a:lnSpc>
                <a:spcPct val="90000"/>
              </a:lnSpc>
              <a:spcAft>
                <a:spcPts val="0"/>
              </a:spcAft>
            </a:pPr>
            <a:r>
              <a:rPr lang="en-US" sz="3600" dirty="0">
                <a:highlight>
                  <a:srgbClr val="FFFFFF"/>
                </a:highlight>
              </a:rPr>
              <a:t>Final Project Group 4</a:t>
            </a:r>
            <a:br>
              <a:rPr lang="en-US" sz="3600" dirty="0">
                <a:highlight>
                  <a:srgbClr val="FFFFFF"/>
                </a:highlight>
              </a:rPr>
            </a:br>
            <a:br>
              <a:rPr lang="en-US" sz="3600" dirty="0">
                <a:highlight>
                  <a:srgbClr val="FFFFFF"/>
                </a:highlight>
              </a:rPr>
            </a:br>
            <a:r>
              <a:rPr lang="en-US" sz="200" dirty="0">
                <a:highlight>
                  <a:srgbClr val="FFFFFF"/>
                </a:highlight>
              </a:rPr>
              <a:t> </a:t>
            </a:r>
            <a:br>
              <a:rPr lang="en-US" sz="3600" dirty="0">
                <a:highlight>
                  <a:srgbClr val="FFFFFF"/>
                </a:highlight>
              </a:rPr>
            </a:br>
            <a:r>
              <a:rPr lang="en-US" sz="3200" dirty="0">
                <a:highlight>
                  <a:srgbClr val="FFFFFF"/>
                </a:highlight>
              </a:rPr>
              <a:t>Restaurant Management System</a:t>
            </a:r>
            <a:endParaRPr lang="en-US" sz="32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296229" y="2571749"/>
            <a:ext cx="2659272" cy="195927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92500" lnSpcReduction="10000"/>
          </a:bodyPr>
          <a:lstStyle/>
          <a:p>
            <a:pPr marL="0" lvl="0" indent="0" algn="l" defTabSz="457200">
              <a:spcBef>
                <a:spcPts val="1000"/>
              </a:spcBef>
            </a:pP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 members:</a:t>
            </a:r>
          </a:p>
          <a:p>
            <a:pPr marL="285750" indent="-285750" algn="l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Anurag Gher</a:t>
            </a:r>
          </a:p>
          <a:p>
            <a:pPr marL="285750" indent="-285750" algn="l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Jiajian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You</a:t>
            </a:r>
          </a:p>
          <a:p>
            <a:pPr marL="285750" indent="-285750" algn="l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Sajiri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Gokak</a:t>
            </a:r>
          </a:p>
          <a:p>
            <a:pPr marL="285750" indent="-285750" algn="l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Yu Du</a:t>
            </a:r>
          </a:p>
          <a:p>
            <a:pPr marL="285750" indent="-285750" algn="l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Zheng Zhang</a:t>
            </a:r>
          </a:p>
          <a:p>
            <a:pPr marL="285750" indent="-285750" algn="l" defTabSz="457200">
              <a:spcBef>
                <a:spcPts val="1000"/>
              </a:spcBef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 defTabSz="457200">
              <a:spcBef>
                <a:spcPts val="1000"/>
              </a:spcBef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 defTabSz="457200">
              <a:spcBef>
                <a:spcPts val="1000"/>
              </a:spcBef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 defTabSz="457200">
              <a:spcBef>
                <a:spcPts val="1000"/>
              </a:spcBef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 defTabSz="457200">
              <a:spcBef>
                <a:spcPts val="1000"/>
              </a:spcBef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lvl="0" indent="-285750" algn="l" defTabSz="457200">
              <a:spcBef>
                <a:spcPts val="1000"/>
              </a:spcBef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lvl="0" indent="-285750" algn="l" defTabSz="457200">
              <a:spcBef>
                <a:spcPts val="1000"/>
              </a:spcBef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lvl="0" indent="-285750" algn="l" defTabSz="457200">
              <a:spcBef>
                <a:spcPts val="1000"/>
              </a:spcBef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lvl="0" indent="-285750" algn="l" defTabSz="457200">
              <a:spcBef>
                <a:spcPts val="1000"/>
              </a:spcBef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7" name="Picture 56" descr="Dim sum food">
            <a:extLst>
              <a:ext uri="{FF2B5EF4-FFF2-40B4-BE49-F238E27FC236}">
                <a16:creationId xmlns:a16="http://schemas.microsoft.com/office/drawing/2014/main" id="{60E72730-13A8-8391-F6C0-AFF3A16071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28" t="142" r="28836" b="2"/>
          <a:stretch/>
        </p:blipFill>
        <p:spPr>
          <a:xfrm>
            <a:off x="20" y="10"/>
            <a:ext cx="2050522" cy="5150786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3704B9-F81B-679D-D8AA-682C7934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0" y="240667"/>
            <a:ext cx="5568951" cy="701039"/>
          </a:xfrm>
        </p:spPr>
        <p:txBody>
          <a:bodyPr>
            <a:normAutofit fontScale="90000"/>
          </a:bodyPr>
          <a:lstStyle/>
          <a:p>
            <a:r>
              <a:rPr lang="en-US" sz="30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Object Oriented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</a:t>
            </a:r>
            <a:r>
              <a:rPr lang="en-US" sz="30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oncepts Code</a:t>
            </a:r>
            <a:endParaRPr lang="en-US" sz="3000" dirty="0">
              <a:solidFill>
                <a:schemeClr val="bg1">
                  <a:lumMod val="85000"/>
                </a:schemeClr>
              </a:solidFill>
              <a:highlight>
                <a:srgbClr val="000000"/>
              </a:highlight>
            </a:endParaRPr>
          </a:p>
        </p:txBody>
      </p:sp>
      <p:sp>
        <p:nvSpPr>
          <p:cNvPr id="3" name="Google Shape;94;p19"/>
          <p:cNvSpPr txBox="1">
            <a:spLocks noGrp="1"/>
          </p:cNvSpPr>
          <p:nvPr>
            <p:ph type="body" idx="1"/>
          </p:nvPr>
        </p:nvSpPr>
        <p:spPr>
          <a:xfrm>
            <a:off x="121488" y="837010"/>
            <a:ext cx="5325975" cy="418457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public static List&lt;String[]&gt; </a:t>
            </a:r>
            <a:r>
              <a:rPr lang="en-US" sz="1200" dirty="0" err="1"/>
              <a:t>readCSV</a:t>
            </a:r>
            <a:r>
              <a:rPr lang="en-US" sz="1200" dirty="0"/>
              <a:t>(String </a:t>
            </a:r>
            <a:r>
              <a:rPr lang="en-US" sz="1200" dirty="0" err="1"/>
              <a:t>filePath</a:t>
            </a:r>
            <a:r>
              <a:rPr lang="en-US" sz="1200" dirty="0"/>
              <a:t>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List&lt;String[]&gt; data = new </a:t>
            </a:r>
            <a:r>
              <a:rPr lang="en-US" sz="1200" dirty="0" err="1"/>
              <a:t>ArrayList</a:t>
            </a:r>
            <a:r>
              <a:rPr lang="en-US" sz="1200" dirty="0"/>
              <a:t>&lt;&gt;();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File </a:t>
            </a:r>
            <a:r>
              <a:rPr lang="en-US" sz="1200" dirty="0" err="1"/>
              <a:t>file</a:t>
            </a:r>
            <a:r>
              <a:rPr lang="en-US" sz="1200" dirty="0"/>
              <a:t> = new File(</a:t>
            </a:r>
            <a:r>
              <a:rPr lang="en-US" sz="1200" dirty="0" err="1"/>
              <a:t>filePath</a:t>
            </a:r>
            <a:r>
              <a:rPr lang="en-US" sz="1200" dirty="0"/>
              <a:t>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if (!</a:t>
            </a:r>
            <a:r>
              <a:rPr lang="en-US" sz="1200" dirty="0" err="1"/>
              <a:t>file.exists</a:t>
            </a:r>
            <a:r>
              <a:rPr lang="en-US" sz="1200" dirty="0"/>
              <a:t>())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    </a:t>
            </a:r>
            <a:r>
              <a:rPr lang="en-US" sz="1200" dirty="0" err="1"/>
              <a:t>System.out.println</a:t>
            </a:r>
            <a:r>
              <a:rPr lang="en-US" sz="1200" dirty="0"/>
              <a:t>("File does not exist: " + </a:t>
            </a:r>
            <a:r>
              <a:rPr lang="en-US" sz="1200" dirty="0" err="1"/>
              <a:t>filePath</a:t>
            </a:r>
            <a:r>
              <a:rPr lang="en-US" sz="1200" dirty="0"/>
              <a:t>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    return data;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}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try (</a:t>
            </a:r>
            <a:r>
              <a:rPr lang="en-US" sz="1200" dirty="0" err="1"/>
              <a:t>BufferedReader</a:t>
            </a:r>
            <a:r>
              <a:rPr lang="en-US" sz="1200" dirty="0"/>
              <a:t> </a:t>
            </a:r>
            <a:r>
              <a:rPr lang="en-US" sz="1200" dirty="0" err="1"/>
              <a:t>br</a:t>
            </a:r>
            <a:r>
              <a:rPr lang="en-US" sz="1200" dirty="0"/>
              <a:t> = new </a:t>
            </a:r>
            <a:r>
              <a:rPr lang="en-US" sz="1200" dirty="0" err="1"/>
              <a:t>BufferedReader</a:t>
            </a:r>
            <a:r>
              <a:rPr lang="en-US" sz="1200" dirty="0"/>
              <a:t>(new </a:t>
            </a:r>
            <a:r>
              <a:rPr lang="en-US" sz="1200" dirty="0" err="1"/>
              <a:t>FileReader</a:t>
            </a:r>
            <a:r>
              <a:rPr lang="en-US" sz="1200" dirty="0"/>
              <a:t>(file)))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    String line;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    while ((line = </a:t>
            </a:r>
            <a:r>
              <a:rPr lang="en-US" sz="1200" dirty="0" err="1"/>
              <a:t>br.readLine</a:t>
            </a:r>
            <a:r>
              <a:rPr lang="en-US" sz="1200" dirty="0"/>
              <a:t>()) != null)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        String[] </a:t>
            </a:r>
            <a:r>
              <a:rPr lang="en-US" sz="1200" dirty="0" err="1"/>
              <a:t>dataValues</a:t>
            </a:r>
            <a:r>
              <a:rPr lang="en-US" sz="1200" dirty="0"/>
              <a:t> = </a:t>
            </a:r>
            <a:r>
              <a:rPr lang="en-US" sz="1200" dirty="0" err="1"/>
              <a:t>line.split</a:t>
            </a:r>
            <a:r>
              <a:rPr lang="en-US" sz="1200" dirty="0"/>
              <a:t>(",");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        </a:t>
            </a:r>
            <a:r>
              <a:rPr lang="en-US" sz="1200" dirty="0" err="1"/>
              <a:t>data.add</a:t>
            </a:r>
            <a:r>
              <a:rPr lang="en-US" sz="1200" dirty="0"/>
              <a:t>(</a:t>
            </a:r>
            <a:r>
              <a:rPr lang="en-US" sz="1200" dirty="0" err="1"/>
              <a:t>dataValues</a:t>
            </a:r>
            <a:r>
              <a:rPr lang="en-US" sz="1200" dirty="0"/>
              <a:t>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    }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} catch (</a:t>
            </a:r>
            <a:r>
              <a:rPr lang="en-US" sz="1200" dirty="0" err="1"/>
              <a:t>IOException</a:t>
            </a:r>
            <a:r>
              <a:rPr lang="en-US" sz="1200" dirty="0"/>
              <a:t> e)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    </a:t>
            </a:r>
            <a:r>
              <a:rPr lang="en-US" sz="1200" dirty="0" err="1"/>
              <a:t>System.out.println</a:t>
            </a:r>
            <a:r>
              <a:rPr lang="en-US" sz="1200" dirty="0"/>
              <a:t>("Error reading CSV file: " + </a:t>
            </a:r>
            <a:r>
              <a:rPr lang="en-US" sz="1200" dirty="0" err="1"/>
              <a:t>e.getMessage</a:t>
            </a:r>
            <a:r>
              <a:rPr lang="en-US" sz="1200" dirty="0"/>
              <a:t>());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}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return data;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B8D9FA-E2B9-D474-9350-33330CA0C347}"/>
              </a:ext>
            </a:extLst>
          </p:cNvPr>
          <p:cNvSpPr txBox="1"/>
          <p:nvPr/>
        </p:nvSpPr>
        <p:spPr>
          <a:xfrm>
            <a:off x="5791200" y="1998980"/>
            <a:ext cx="331415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Exception Handling : </a:t>
            </a:r>
            <a:endParaRPr lang="en-US" sz="2400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Try-catch blocks in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CSVUtils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handle I/O errors during file reading and writing processes.</a:t>
            </a:r>
            <a:endParaRPr lang="en-US" sz="2400" b="0" dirty="0">
              <a:solidFill>
                <a:schemeClr val="bg1"/>
              </a:solidFill>
              <a:effectLst/>
            </a:endParaRPr>
          </a:p>
          <a:p>
            <a:br>
              <a:rPr lang="en-US" sz="2400" dirty="0">
                <a:solidFill>
                  <a:schemeClr val="bg1"/>
                </a:solidFill>
              </a:rPr>
            </a:b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9D4B9E11-8BB2-0355-0C66-B7704103EE9B}"/>
              </a:ext>
            </a:extLst>
          </p:cNvPr>
          <p:cNvSpPr txBox="1">
            <a:spLocks/>
          </p:cNvSpPr>
          <p:nvPr/>
        </p:nvSpPr>
        <p:spPr>
          <a:xfrm>
            <a:off x="5690440" y="266701"/>
            <a:ext cx="3412540" cy="13258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0" i="0" u="none" strike="noStrike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Functionalities Implemented</a:t>
            </a:r>
            <a:endParaRPr lang="en-US" sz="30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9210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3704B9-F81B-679D-D8AA-682C7934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0" y="240667"/>
            <a:ext cx="5568951" cy="701039"/>
          </a:xfrm>
        </p:spPr>
        <p:txBody>
          <a:bodyPr>
            <a:normAutofit fontScale="90000"/>
          </a:bodyPr>
          <a:lstStyle/>
          <a:p>
            <a:r>
              <a:rPr lang="en-US" sz="30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Object Oriented Concepts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</a:t>
            </a:r>
            <a:r>
              <a:rPr lang="en-US" sz="30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ode</a:t>
            </a:r>
            <a:endParaRPr lang="en-US" sz="3000" dirty="0">
              <a:solidFill>
                <a:schemeClr val="bg1">
                  <a:lumMod val="85000"/>
                </a:schemeClr>
              </a:solidFill>
              <a:highlight>
                <a:srgbClr val="000000"/>
              </a:highlight>
            </a:endParaRPr>
          </a:p>
        </p:txBody>
      </p:sp>
      <p:sp>
        <p:nvSpPr>
          <p:cNvPr id="3" name="Google Shape;94;p19"/>
          <p:cNvSpPr txBox="1">
            <a:spLocks noGrp="1"/>
          </p:cNvSpPr>
          <p:nvPr>
            <p:ph type="body" idx="1"/>
          </p:nvPr>
        </p:nvSpPr>
        <p:spPr>
          <a:xfrm>
            <a:off x="121488" y="837010"/>
            <a:ext cx="5474516" cy="418457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public static List&lt;Order&gt; </a:t>
            </a:r>
            <a:r>
              <a:rPr lang="en-US" sz="1200" dirty="0" err="1"/>
              <a:t>findOrdersByNameAndPhone</a:t>
            </a:r>
            <a:r>
              <a:rPr lang="en-US" sz="1200" dirty="0"/>
              <a:t>(String name, String phone)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return </a:t>
            </a:r>
            <a:r>
              <a:rPr lang="en-US" sz="1200" dirty="0" err="1"/>
              <a:t>orders.stream</a:t>
            </a:r>
            <a:r>
              <a:rPr lang="en-US" sz="1200" dirty="0"/>
              <a:t>()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        .filter(order -&gt; </a:t>
            </a:r>
            <a:r>
              <a:rPr lang="en-US" sz="1200" dirty="0" err="1"/>
              <a:t>order.getCustomer</a:t>
            </a:r>
            <a:r>
              <a:rPr lang="en-US" sz="1200" dirty="0"/>
              <a:t>().</a:t>
            </a:r>
            <a:r>
              <a:rPr lang="en-US" sz="1200" dirty="0" err="1"/>
              <a:t>getName</a:t>
            </a:r>
            <a:r>
              <a:rPr lang="en-US" sz="1200" dirty="0"/>
              <a:t>().</a:t>
            </a:r>
            <a:r>
              <a:rPr lang="en-US" sz="1200" dirty="0" err="1"/>
              <a:t>equalsIgnoreCase</a:t>
            </a:r>
            <a:r>
              <a:rPr lang="en-US" sz="1200" dirty="0"/>
              <a:t>(name) &amp;&amp; </a:t>
            </a:r>
            <a:r>
              <a:rPr lang="en-US" sz="1200" dirty="0" err="1"/>
              <a:t>order.getCustomer</a:t>
            </a:r>
            <a:r>
              <a:rPr lang="en-US" sz="1200" dirty="0"/>
              <a:t>().</a:t>
            </a:r>
            <a:r>
              <a:rPr lang="en-US" sz="1200" dirty="0" err="1"/>
              <a:t>getPhoneNumber</a:t>
            </a:r>
            <a:r>
              <a:rPr lang="en-US" sz="1200" dirty="0"/>
              <a:t>().equals(phone))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        .collect(</a:t>
            </a:r>
            <a:r>
              <a:rPr lang="en-US" sz="1200" dirty="0" err="1"/>
              <a:t>Collectors.toList</a:t>
            </a:r>
            <a:r>
              <a:rPr lang="en-US" sz="1200" dirty="0"/>
              <a:t>());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}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public static List&lt;Reservation&gt; </a:t>
            </a:r>
            <a:r>
              <a:rPr lang="en-US" sz="1200" dirty="0" err="1"/>
              <a:t>findReservationsByNameAndPhone</a:t>
            </a:r>
            <a:r>
              <a:rPr lang="en-US" sz="1200" dirty="0"/>
              <a:t>(String name, String phone)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return </a:t>
            </a:r>
            <a:r>
              <a:rPr lang="en-US" sz="1200" dirty="0" err="1"/>
              <a:t>reservations.stream</a:t>
            </a:r>
            <a:r>
              <a:rPr lang="en-US" sz="1200" dirty="0"/>
              <a:t>()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        .filter(reservation -&gt; </a:t>
            </a:r>
            <a:r>
              <a:rPr lang="en-US" sz="1200" dirty="0" err="1"/>
              <a:t>reservation.getCustomer</a:t>
            </a:r>
            <a:r>
              <a:rPr lang="en-US" sz="1200" dirty="0"/>
              <a:t>().</a:t>
            </a:r>
            <a:r>
              <a:rPr lang="en-US" sz="1200" dirty="0" err="1"/>
              <a:t>getName</a:t>
            </a:r>
            <a:r>
              <a:rPr lang="en-US" sz="1200" dirty="0"/>
              <a:t>().</a:t>
            </a:r>
            <a:r>
              <a:rPr lang="en-US" sz="1200" dirty="0" err="1"/>
              <a:t>equalsIgnoreCase</a:t>
            </a:r>
            <a:r>
              <a:rPr lang="en-US" sz="1200" dirty="0"/>
              <a:t>(name) &amp;&amp; </a:t>
            </a:r>
            <a:r>
              <a:rPr lang="en-US" sz="1200" dirty="0" err="1"/>
              <a:t>reservation.getCustomer</a:t>
            </a:r>
            <a:r>
              <a:rPr lang="en-US" sz="1200" dirty="0"/>
              <a:t>().</a:t>
            </a:r>
            <a:r>
              <a:rPr lang="en-US" sz="1200" dirty="0" err="1"/>
              <a:t>getPhoneNumber</a:t>
            </a:r>
            <a:r>
              <a:rPr lang="en-US" sz="1200" dirty="0"/>
              <a:t>().equals(phone))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        .collect(</a:t>
            </a:r>
            <a:r>
              <a:rPr lang="en-US" sz="1200" dirty="0" err="1"/>
              <a:t>Collectors.toList</a:t>
            </a:r>
            <a:r>
              <a:rPr lang="en-US" sz="1200" dirty="0"/>
              <a:t>());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B8D9FA-E2B9-D474-9350-33330CA0C347}"/>
              </a:ext>
            </a:extLst>
          </p:cNvPr>
          <p:cNvSpPr txBox="1"/>
          <p:nvPr/>
        </p:nvSpPr>
        <p:spPr>
          <a:xfrm>
            <a:off x="5791200" y="1998980"/>
            <a:ext cx="331415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L</a:t>
            </a:r>
            <a:r>
              <a:rPr lang="en-US" sz="2200" b="1" i="0" dirty="0">
                <a:solidFill>
                  <a:schemeClr val="bg1"/>
                </a:solidFill>
                <a:effectLst/>
                <a:latin typeface="+mj-lt"/>
              </a:rPr>
              <a:t>ambda expressions and  Stream API </a:t>
            </a:r>
            <a:r>
              <a:rPr lang="en-US" sz="2200" b="0" i="0" dirty="0">
                <a:solidFill>
                  <a:schemeClr val="bg1"/>
                </a:solidFill>
                <a:effectLst/>
                <a:latin typeface="+mj-lt"/>
              </a:rPr>
              <a:t>: </a:t>
            </a:r>
            <a:r>
              <a:rPr lang="en-US" sz="2200" dirty="0">
                <a:solidFill>
                  <a:schemeClr val="bg1"/>
                </a:solidFill>
                <a:latin typeface="+mj-lt"/>
              </a:rPr>
              <a:t>t</a:t>
            </a:r>
            <a:r>
              <a:rPr lang="en-US" sz="2200" b="0" i="0" dirty="0">
                <a:solidFill>
                  <a:schemeClr val="bg1"/>
                </a:solidFill>
                <a:effectLst/>
                <a:latin typeface="+mj-lt"/>
              </a:rPr>
              <a:t>o filter collections of orders and reservations based on specific criteria.</a:t>
            </a:r>
            <a:br>
              <a:rPr lang="en-US" sz="2200" dirty="0">
                <a:solidFill>
                  <a:schemeClr val="bg1"/>
                </a:solidFill>
                <a:latin typeface="+mj-lt"/>
              </a:rPr>
            </a:br>
            <a:endParaRPr lang="en-US" sz="2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9D4B9E11-8BB2-0355-0C66-B7704103EE9B}"/>
              </a:ext>
            </a:extLst>
          </p:cNvPr>
          <p:cNvSpPr txBox="1">
            <a:spLocks/>
          </p:cNvSpPr>
          <p:nvPr/>
        </p:nvSpPr>
        <p:spPr>
          <a:xfrm>
            <a:off x="5675664" y="266701"/>
            <a:ext cx="3493008" cy="13258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0" i="0" u="none" strike="noStrike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Functionalities </a:t>
            </a:r>
            <a:r>
              <a:rPr lang="en-US" sz="3000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I</a:t>
            </a:r>
            <a:r>
              <a:rPr lang="en-US" sz="3000" b="0" i="0" u="none" strike="noStrike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mplemented</a:t>
            </a:r>
            <a:endParaRPr lang="en-US" sz="30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2717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3704B9-F81B-679D-D8AA-682C7934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0" y="240667"/>
            <a:ext cx="5568951" cy="701039"/>
          </a:xfrm>
        </p:spPr>
        <p:txBody>
          <a:bodyPr>
            <a:normAutofit fontScale="90000"/>
          </a:bodyPr>
          <a:lstStyle/>
          <a:p>
            <a:r>
              <a:rPr lang="en-US" sz="30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Object Oriented Concepts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</a:t>
            </a:r>
            <a:r>
              <a:rPr lang="en-US" sz="30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ode</a:t>
            </a:r>
            <a:endParaRPr lang="en-US" sz="3000" dirty="0">
              <a:solidFill>
                <a:schemeClr val="bg1">
                  <a:lumMod val="85000"/>
                </a:schemeClr>
              </a:solidFill>
              <a:highlight>
                <a:srgbClr val="000000"/>
              </a:highlight>
            </a:endParaRPr>
          </a:p>
        </p:txBody>
      </p:sp>
      <p:sp>
        <p:nvSpPr>
          <p:cNvPr id="3" name="Google Shape;94;p19"/>
          <p:cNvSpPr txBox="1">
            <a:spLocks noGrp="1"/>
          </p:cNvSpPr>
          <p:nvPr>
            <p:ph type="body" idx="1"/>
          </p:nvPr>
        </p:nvSpPr>
        <p:spPr>
          <a:xfrm>
            <a:off x="121488" y="837010"/>
            <a:ext cx="5474516" cy="418457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private void </a:t>
            </a:r>
            <a:r>
              <a:rPr lang="en-US" sz="1200" dirty="0" err="1"/>
              <a:t>sortMenuByPrice</a:t>
            </a:r>
            <a:r>
              <a:rPr lang="en-US" sz="1200" dirty="0"/>
              <a:t>()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</a:t>
            </a:r>
            <a:r>
              <a:rPr lang="en-US" sz="1200" dirty="0" err="1"/>
              <a:t>menuItems.sort</a:t>
            </a:r>
            <a:r>
              <a:rPr lang="en-US" sz="1200" dirty="0"/>
              <a:t>(</a:t>
            </a:r>
            <a:r>
              <a:rPr lang="en-US" sz="1200" dirty="0" err="1"/>
              <a:t>Comparator.comparingDouble</a:t>
            </a:r>
            <a:r>
              <a:rPr lang="en-US" sz="1200" dirty="0"/>
              <a:t>(</a:t>
            </a:r>
            <a:r>
              <a:rPr lang="en-US" sz="1200" dirty="0" err="1"/>
              <a:t>MenuItem</a:t>
            </a:r>
            <a:r>
              <a:rPr lang="en-US" sz="1200" dirty="0"/>
              <a:t>::</a:t>
            </a:r>
            <a:r>
              <a:rPr lang="en-US" sz="1200" dirty="0" err="1"/>
              <a:t>getPrice</a:t>
            </a:r>
            <a:r>
              <a:rPr lang="en-US" sz="1200" dirty="0"/>
              <a:t>));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</a:t>
            </a:r>
            <a:r>
              <a:rPr lang="en-US" sz="1200" dirty="0" err="1"/>
              <a:t>refreshTable</a:t>
            </a:r>
            <a:r>
              <a:rPr lang="en-US" sz="1200" dirty="0"/>
              <a:t>();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}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</a:t>
            </a:r>
            <a:r>
              <a:rPr lang="en-US" sz="1200" dirty="0" err="1"/>
              <a:t>JSpinner.DateEditor</a:t>
            </a:r>
            <a:r>
              <a:rPr lang="en-US" sz="1200" dirty="0"/>
              <a:t> </a:t>
            </a:r>
            <a:r>
              <a:rPr lang="en-US" sz="1200" dirty="0" err="1"/>
              <a:t>timeEditor</a:t>
            </a:r>
            <a:r>
              <a:rPr lang="en-US" sz="1200" dirty="0"/>
              <a:t> = new </a:t>
            </a:r>
            <a:r>
              <a:rPr lang="en-US" sz="1200" dirty="0" err="1"/>
              <a:t>JSpinner.DateEditor</a:t>
            </a:r>
            <a:r>
              <a:rPr lang="en-US" sz="1200" dirty="0"/>
              <a:t>(</a:t>
            </a:r>
            <a:r>
              <a:rPr lang="en-US" sz="1200" dirty="0" err="1"/>
              <a:t>dateSpinner</a:t>
            </a:r>
            <a:r>
              <a:rPr lang="en-US" sz="1200" dirty="0"/>
              <a:t>, "dd/MM/</a:t>
            </a:r>
            <a:r>
              <a:rPr lang="en-US" sz="1200" dirty="0" err="1"/>
              <a:t>yyyy</a:t>
            </a:r>
            <a:r>
              <a:rPr lang="en-US" sz="1200" dirty="0"/>
              <a:t> </a:t>
            </a:r>
            <a:r>
              <a:rPr lang="en-US" sz="1200" dirty="0" err="1"/>
              <a:t>HH:mm:ss</a:t>
            </a:r>
            <a:r>
              <a:rPr lang="en-US" sz="1200" dirty="0"/>
              <a:t>");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</a:t>
            </a:r>
            <a:r>
              <a:rPr lang="en-US" sz="1200" dirty="0" err="1"/>
              <a:t>dateSpinner.setEditor</a:t>
            </a:r>
            <a:r>
              <a:rPr lang="en-US" sz="1200" dirty="0"/>
              <a:t>(</a:t>
            </a:r>
            <a:r>
              <a:rPr lang="en-US" sz="1200" dirty="0" err="1"/>
              <a:t>timeEditor</a:t>
            </a:r>
            <a:r>
              <a:rPr lang="en-US" sz="1200" dirty="0"/>
              <a:t>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B8D9FA-E2B9-D474-9350-33330CA0C347}"/>
              </a:ext>
            </a:extLst>
          </p:cNvPr>
          <p:cNvSpPr txBox="1"/>
          <p:nvPr/>
        </p:nvSpPr>
        <p:spPr>
          <a:xfrm>
            <a:off x="5763705" y="1525272"/>
            <a:ext cx="33141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Comparators for Sorting: Sorting menu items by price in the menu management feature using a lambda expression.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9D4B9E11-8BB2-0355-0C66-B7704103EE9B}"/>
              </a:ext>
            </a:extLst>
          </p:cNvPr>
          <p:cNvSpPr txBox="1">
            <a:spLocks/>
          </p:cNvSpPr>
          <p:nvPr/>
        </p:nvSpPr>
        <p:spPr>
          <a:xfrm>
            <a:off x="5676104" y="153672"/>
            <a:ext cx="3493008" cy="13258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0" i="0" u="none" strike="noStrike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Functionalities Implemented</a:t>
            </a:r>
            <a:endParaRPr lang="en-US" sz="30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BE1A8-FC06-A72B-819A-25B54A67C0E7}"/>
              </a:ext>
            </a:extLst>
          </p:cNvPr>
          <p:cNvSpPr txBox="1"/>
          <p:nvPr/>
        </p:nvSpPr>
        <p:spPr>
          <a:xfrm>
            <a:off x="5676104" y="3615035"/>
            <a:ext cx="364888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LocalDateTime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 and </a:t>
            </a: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ZoneId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 : in Reservation to handle reservation date and time details.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608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0" y="882509"/>
            <a:ext cx="2843864" cy="306977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400" dirty="0">
                <a:highlight>
                  <a:srgbClr val="FFFFFF"/>
                </a:highlight>
              </a:rPr>
              <a:t>Contributions</a:t>
            </a:r>
          </a:p>
        </p:txBody>
      </p:sp>
      <p:graphicFrame>
        <p:nvGraphicFramePr>
          <p:cNvPr id="132" name="Google Shape;130;p25">
            <a:extLst>
              <a:ext uri="{FF2B5EF4-FFF2-40B4-BE49-F238E27FC236}">
                <a16:creationId xmlns:a16="http://schemas.microsoft.com/office/drawing/2014/main" id="{846D3D25-26D5-272F-1AFD-E78A7A3EE0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139379"/>
              </p:ext>
            </p:extLst>
          </p:nvPr>
        </p:nvGraphicFramePr>
        <p:xfrm>
          <a:off x="3020038" y="708421"/>
          <a:ext cx="5638980" cy="4173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C2E00F-CE7C-A74A-6A85-9EB9D68FFDD4}"/>
              </a:ext>
            </a:extLst>
          </p:cNvPr>
          <p:cNvCxnSpPr>
            <a:cxnSpLocks/>
          </p:cNvCxnSpPr>
          <p:nvPr/>
        </p:nvCxnSpPr>
        <p:spPr>
          <a:xfrm>
            <a:off x="2843864" y="932826"/>
            <a:ext cx="0" cy="36586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A0962-0075-F179-9551-A1D3EFB3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458" y="570552"/>
            <a:ext cx="4930759" cy="11555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0AF81EDA-3DDE-20EF-03AC-3AA407DED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9532" y="2200376"/>
            <a:ext cx="2824269" cy="282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6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291770" y="377372"/>
            <a:ext cx="7772401" cy="60132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0000"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2800" b="1" dirty="0">
                <a:highlight>
                  <a:srgbClr val="FFFFFF"/>
                </a:highlight>
              </a:rPr>
              <a:t>Project Topic </a:t>
            </a:r>
            <a:r>
              <a:rPr lang="en-US" sz="2800" dirty="0">
                <a:highlight>
                  <a:srgbClr val="FFFFFF"/>
                </a:highlight>
              </a:rPr>
              <a:t>- </a:t>
            </a:r>
            <a:r>
              <a:rPr lang="en-US" sz="2500" dirty="0">
                <a:highlight>
                  <a:srgbClr val="FFFFFF"/>
                </a:highlight>
              </a:rPr>
              <a:t>Restaurant Management System</a:t>
            </a:r>
          </a:p>
          <a:p>
            <a:pPr defTabSz="457200">
              <a:lnSpc>
                <a:spcPct val="90000"/>
              </a:lnSpc>
              <a:spcBef>
                <a:spcPct val="0"/>
              </a:spcBef>
              <a:buSzPts val="990"/>
            </a:pPr>
            <a:br>
              <a:rPr lang="en-US" sz="2800" dirty="0"/>
            </a:br>
            <a:br>
              <a:rPr lang="en-US" sz="2800" dirty="0"/>
            </a:br>
            <a:br>
              <a:rPr lang="en-US" sz="2800" dirty="0">
                <a:highlight>
                  <a:srgbClr val="FFFFFF"/>
                </a:highlight>
              </a:rPr>
            </a:br>
            <a:endParaRPr lang="en-US" sz="2800" dirty="0"/>
          </a:p>
        </p:txBody>
      </p:sp>
      <p:pic>
        <p:nvPicPr>
          <p:cNvPr id="86" name="Picture 85" descr="Empty office area">
            <a:extLst>
              <a:ext uri="{FF2B5EF4-FFF2-40B4-BE49-F238E27FC236}">
                <a16:creationId xmlns:a16="http://schemas.microsoft.com/office/drawing/2014/main" id="{5E989AF2-80D0-666A-D2D0-1DE1CB94E9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45742" r="27718" b="-2"/>
          <a:stretch/>
        </p:blipFill>
        <p:spPr>
          <a:xfrm>
            <a:off x="20" y="10"/>
            <a:ext cx="2050522" cy="5157206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321888-9D82-723D-8387-91A41555E22C}"/>
              </a:ext>
            </a:extLst>
          </p:cNvPr>
          <p:cNvSpPr txBox="1"/>
          <p:nvPr/>
        </p:nvSpPr>
        <p:spPr>
          <a:xfrm>
            <a:off x="1541258" y="1155326"/>
            <a:ext cx="5700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Our project aims to provide a comprehensive solution for restaurant owners and managers to efficiently manage their operations.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8" name="Google Shape;61;p14">
            <a:extLst>
              <a:ext uri="{FF2B5EF4-FFF2-40B4-BE49-F238E27FC236}">
                <a16:creationId xmlns:a16="http://schemas.microsoft.com/office/drawing/2014/main" id="{3BE9AFDC-6D3A-A7C7-2D04-B0600C2C20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7609014"/>
              </p:ext>
            </p:extLst>
          </p:nvPr>
        </p:nvGraphicFramePr>
        <p:xfrm>
          <a:off x="1451429" y="2336801"/>
          <a:ext cx="6059713" cy="2345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395344" y="0"/>
            <a:ext cx="5624808" cy="820057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3600" dirty="0">
                <a:highlight>
                  <a:srgbClr val="FFFFFF"/>
                </a:highlight>
              </a:rPr>
              <a:t>Technology Stack</a:t>
            </a:r>
          </a:p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endParaRPr lang="en-US" sz="3600" dirty="0">
              <a:highlight>
                <a:srgbClr val="FFFFFF"/>
              </a:highlight>
            </a:endParaRPr>
          </a:p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endParaRPr lang="en-US" sz="3600" dirty="0"/>
          </a:p>
        </p:txBody>
      </p:sp>
      <p:pic>
        <p:nvPicPr>
          <p:cNvPr id="69" name="Picture 68" descr="Computer script on a screen">
            <a:extLst>
              <a:ext uri="{FF2B5EF4-FFF2-40B4-BE49-F238E27FC236}">
                <a16:creationId xmlns:a16="http://schemas.microsoft.com/office/drawing/2014/main" id="{CE765971-9BB4-2FB7-4AF2-C81A78F365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6844" r="56616" b="-2"/>
          <a:stretch/>
        </p:blipFill>
        <p:spPr>
          <a:xfrm>
            <a:off x="20" y="10"/>
            <a:ext cx="2050522" cy="5157206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E5AB44-96B0-82D6-7174-E2C57E17DD7A}"/>
              </a:ext>
            </a:extLst>
          </p:cNvPr>
          <p:cNvSpPr txBox="1"/>
          <p:nvPr/>
        </p:nvSpPr>
        <p:spPr>
          <a:xfrm>
            <a:off x="1814029" y="820057"/>
            <a:ext cx="6915771" cy="475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000" b="1" dirty="0">
                <a:highlight>
                  <a:srgbClr val="FFFFFF"/>
                </a:highlight>
              </a:rPr>
              <a:t> </a:t>
            </a:r>
            <a:r>
              <a:rPr lang="en-US" sz="1200" b="1" dirty="0">
                <a:highlight>
                  <a:srgbClr val="FFFFFF"/>
                </a:highlight>
              </a:rPr>
              <a:t>User Interface Development:</a:t>
            </a:r>
          </a:p>
          <a:p>
            <a:pPr marL="0" marR="0" lvl="0" indent="0" defTabSz="45720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en-US" sz="1200" dirty="0">
                <a:highlight>
                  <a:srgbClr val="FFFFFF"/>
                </a:highlight>
              </a:rPr>
              <a:t>Swing UI Framework: Chosen for its simplicity and ease of use in creating graphical user interfaces (GUIs) for Java applications.</a:t>
            </a:r>
          </a:p>
          <a:p>
            <a:pPr marL="0" marR="0" lvl="0" indent="0" defTabSz="457200">
              <a:lnSpc>
                <a:spcPct val="90000"/>
              </a:lnSpc>
              <a:spcBef>
                <a:spcPts val="1000"/>
              </a:spcBef>
              <a:buSzPct val="80000"/>
            </a:pPr>
            <a:endParaRPr lang="en-US" sz="1000" dirty="0">
              <a:highlight>
                <a:srgbClr val="FFFFFF"/>
              </a:highlight>
            </a:endParaRPr>
          </a:p>
          <a:p>
            <a:pPr marL="0" marR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200" b="1" dirty="0">
                <a:highlight>
                  <a:srgbClr val="FFFFFF"/>
                </a:highlight>
              </a:rPr>
              <a:t>Integrated Development Environment (IDE):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en-US" sz="1200" dirty="0">
                <a:highlight>
                  <a:srgbClr val="FFFFFF"/>
                </a:highlight>
              </a:rPr>
              <a:t>IntelliJ IDEA: Selected as the development environment for its powerful features, excellent Java support, and seamless integration with Java projects.</a:t>
            </a:r>
          </a:p>
          <a:p>
            <a:pPr marL="0" marR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000" b="1" dirty="0">
              <a:highlight>
                <a:srgbClr val="FFFFFF"/>
              </a:highlight>
            </a:endParaRPr>
          </a:p>
          <a:p>
            <a:pPr marL="0" marR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000" b="1" dirty="0">
                <a:highlight>
                  <a:srgbClr val="FFFFFF"/>
                </a:highlight>
              </a:rPr>
              <a:t> </a:t>
            </a:r>
            <a:r>
              <a:rPr lang="en-US" sz="1200" b="1" dirty="0">
                <a:highlight>
                  <a:srgbClr val="FFFFFF"/>
                </a:highlight>
              </a:rPr>
              <a:t>Programming Language:</a:t>
            </a:r>
          </a:p>
          <a:p>
            <a:pPr marL="135996" marR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r>
              <a:rPr lang="en-US" sz="1200" dirty="0">
                <a:highlight>
                  <a:srgbClr val="FFFFFF"/>
                </a:highlight>
              </a:rPr>
              <a:t>Java: Primary programming language for implementing the backend logic, business logic, and user interface components.</a:t>
            </a:r>
          </a:p>
          <a:p>
            <a:pPr marL="135996" marR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endParaRPr lang="en-US" sz="1000" b="1" dirty="0">
              <a:highlight>
                <a:srgbClr val="FFFFFF"/>
              </a:highlight>
            </a:endParaRPr>
          </a:p>
          <a:p>
            <a:pPr marL="0" marR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200" b="1" dirty="0">
                <a:highlight>
                  <a:srgbClr val="FFFFFF"/>
                </a:highlight>
              </a:rPr>
              <a:t>Version Control:</a:t>
            </a:r>
          </a:p>
          <a:p>
            <a:pPr marL="135996" marR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r>
              <a:rPr lang="en-US" sz="1200" dirty="0">
                <a:highlight>
                  <a:srgbClr val="FFFFFF"/>
                </a:highlight>
              </a:rPr>
              <a:t>Git: Employed for version control to manage codebase changes, track revisions, collaborate with team members, and ensure code integrity.</a:t>
            </a:r>
            <a:endParaRPr lang="en-US" sz="1200" dirty="0">
              <a:highlight>
                <a:schemeClr val="accent2"/>
              </a:highlight>
              <a:sym typeface="Roboto"/>
            </a:endParaRPr>
          </a:p>
          <a:p>
            <a:endParaRPr lang="en-US" sz="1000" dirty="0"/>
          </a:p>
          <a:p>
            <a:pPr marL="0" marR="0" lvl="0" indent="0" defTabSz="457200">
              <a:lnSpc>
                <a:spcPct val="90000"/>
              </a:lnSpc>
              <a:spcBef>
                <a:spcPts val="1000"/>
              </a:spcBef>
              <a:buSzPct val="80000"/>
            </a:pPr>
            <a:endParaRPr lang="en-US" sz="1000" dirty="0">
              <a:highlight>
                <a:srgbClr val="FFFFFF"/>
              </a:highlight>
            </a:endParaRPr>
          </a:p>
          <a:p>
            <a:endParaRPr lang="en-US" sz="1000" dirty="0"/>
          </a:p>
          <a:p>
            <a:pPr marL="135996" marR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endParaRPr lang="en-US" sz="1000" dirty="0">
              <a:highlight>
                <a:srgbClr val="FFFFFF"/>
              </a:highlight>
            </a:endParaRPr>
          </a:p>
          <a:p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B7F1C43-7071-4F97-F418-7254278285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6844" r="56616" b="-2"/>
          <a:stretch/>
        </p:blipFill>
        <p:spPr>
          <a:xfrm>
            <a:off x="20" y="10"/>
            <a:ext cx="1941419" cy="5157206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2C8EF-1762-F925-96C0-8FA69C762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4040" y="0"/>
            <a:ext cx="6446519" cy="5143490"/>
          </a:xfrm>
        </p:spPr>
        <p:txBody>
          <a:bodyPr vert="horz" lIns="91440" tIns="45720" rIns="91440" bIns="45720" rtlCol="0">
            <a:noAutofit/>
          </a:bodyPr>
          <a:lstStyle/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+mj-lt"/>
              </a:rPr>
              <a:t> Object-Oriented Programming (OOP)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b="1" dirty="0">
              <a:solidFill>
                <a:schemeClr val="tx1"/>
              </a:solidFill>
              <a:effectLst/>
              <a:latin typeface="+mj-lt"/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+mj-lt"/>
              </a:rPr>
              <a:t>CSV File Handling and Exception Handling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b="1" i="0" u="none" strike="noStrike" dirty="0">
              <a:solidFill>
                <a:schemeClr val="tx1"/>
              </a:solidFill>
              <a:effectLst/>
              <a:latin typeface="+mj-lt"/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+mj-lt"/>
              </a:rPr>
              <a:t>Exception Handling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b="1" i="0" u="none" strike="noStrike" dirty="0">
              <a:solidFill>
                <a:schemeClr val="tx1"/>
              </a:solidFill>
              <a:effectLst/>
              <a:latin typeface="+mj-lt"/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+mj-lt"/>
              </a:rPr>
              <a:t>Comparators for Sorting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b="1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+mj-lt"/>
              </a:rPr>
              <a:t>Java Collections Framework (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+mj-lt"/>
              </a:rPr>
              <a:t>ArrayList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+mj-lt"/>
              </a:rPr>
              <a:t>, List)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b="1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+mj-lt"/>
              </a:rPr>
              <a:t>Java Date and Time API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b="1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+mj-lt"/>
              </a:rPr>
              <a:t>Lambda Expressions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b="1" dirty="0">
              <a:solidFill>
                <a:schemeClr val="tx1"/>
              </a:solidFill>
              <a:effectLst/>
              <a:latin typeface="+mj-lt"/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+mj-lt"/>
              </a:rPr>
              <a:t>Java Swing for GUI Development</a:t>
            </a:r>
            <a:br>
              <a:rPr lang="en-US" b="1" i="0" u="none" strike="noStrike" dirty="0">
                <a:solidFill>
                  <a:schemeClr val="tx1"/>
                </a:solidFill>
                <a:effectLst/>
                <a:latin typeface="+mj-lt"/>
              </a:rPr>
            </a:br>
            <a:endParaRPr lang="en-US" b="1" i="0" u="none" strike="noStrike" dirty="0">
              <a:solidFill>
                <a:schemeClr val="tx1"/>
              </a:solidFill>
              <a:effectLst/>
              <a:latin typeface="+mj-lt"/>
            </a:endParaRPr>
          </a:p>
          <a:p>
            <a:pPr marL="114300" indent="0" defTabSz="457200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br>
              <a:rPr lang="en-US" b="1" dirty="0">
                <a:solidFill>
                  <a:schemeClr val="tx1"/>
                </a:solidFill>
                <a:effectLst/>
                <a:latin typeface="+mj-lt"/>
              </a:rPr>
            </a:b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231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B805056-073A-3B55-1005-AE7B55C5B04D}"/>
              </a:ext>
            </a:extLst>
          </p:cNvPr>
          <p:cNvSpPr txBox="1"/>
          <p:nvPr/>
        </p:nvSpPr>
        <p:spPr>
          <a:xfrm>
            <a:off x="151046" y="779522"/>
            <a:ext cx="37923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two distinct roles: customers and employees, each with specialized functionalities designed to streamline their interactions with the platform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8" name="Picture 47" descr="A diagram of a company&#10;&#10;Description automatically generated">
            <a:extLst>
              <a:ext uri="{FF2B5EF4-FFF2-40B4-BE49-F238E27FC236}">
                <a16:creationId xmlns:a16="http://schemas.microsoft.com/office/drawing/2014/main" id="{785B4586-5BE8-D597-FA61-5E4E8051C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029" y="40565"/>
            <a:ext cx="5953281" cy="506237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76EC466-DC33-6DB8-8492-B21C21B8E051}"/>
              </a:ext>
            </a:extLst>
          </p:cNvPr>
          <p:cNvSpPr txBox="1"/>
          <p:nvPr/>
        </p:nvSpPr>
        <p:spPr>
          <a:xfrm>
            <a:off x="14258" y="-109372"/>
            <a:ext cx="7321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</a:t>
            </a:r>
          </a:p>
          <a:p>
            <a:r>
              <a:rPr lang="en-US" sz="4000" dirty="0"/>
              <a:t>M</a:t>
            </a:r>
          </a:p>
          <a:p>
            <a:r>
              <a:rPr lang="en-US" sz="4000" dirty="0"/>
              <a:t>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2849398-800B-42BE-D859-7B12D7C0921E}"/>
              </a:ext>
            </a:extLst>
          </p:cNvPr>
          <p:cNvSpPr txBox="1"/>
          <p:nvPr/>
        </p:nvSpPr>
        <p:spPr>
          <a:xfrm>
            <a:off x="432090" y="59905"/>
            <a:ext cx="45110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</a:t>
            </a:r>
          </a:p>
          <a:p>
            <a:pPr algn="ctr"/>
            <a:r>
              <a:rPr lang="en-US" sz="1400" dirty="0"/>
              <a:t>I</a:t>
            </a:r>
          </a:p>
          <a:p>
            <a:pPr algn="ctr"/>
            <a:r>
              <a:rPr lang="en-US" sz="1400" dirty="0"/>
              <a:t>A</a:t>
            </a:r>
          </a:p>
          <a:p>
            <a:pPr algn="ctr"/>
            <a:r>
              <a:rPr lang="en-US" sz="1400" dirty="0"/>
              <a:t>G</a:t>
            </a:r>
          </a:p>
          <a:p>
            <a:pPr algn="ctr"/>
            <a:r>
              <a:rPr lang="en-US" sz="1400" dirty="0"/>
              <a:t>R</a:t>
            </a:r>
          </a:p>
          <a:p>
            <a:pPr algn="ctr"/>
            <a:r>
              <a:rPr lang="en-US" sz="1400" dirty="0"/>
              <a:t>A</a:t>
            </a:r>
          </a:p>
          <a:p>
            <a:pPr algn="ctr"/>
            <a:r>
              <a:rPr lang="en-US" sz="1400" dirty="0"/>
              <a:t>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663975" y="31389"/>
            <a:ext cx="6958013" cy="103170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38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Functionalities Implemented</a:t>
            </a:r>
            <a:endParaRPr lang="en-US" sz="3800" dirty="0">
              <a:solidFill>
                <a:schemeClr val="bg1"/>
              </a:solidFill>
              <a:highlight>
                <a:srgbClr val="0000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oogle Shape;88;p18">
            <a:extLst>
              <a:ext uri="{FF2B5EF4-FFF2-40B4-BE49-F238E27FC236}">
                <a16:creationId xmlns:a16="http://schemas.microsoft.com/office/drawing/2014/main" id="{0B7DA461-EB46-F101-AEB3-D5484BF4BA3F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452988" y="835599"/>
            <a:ext cx="2620207" cy="2042281"/>
          </a:xfrm>
          <a:prstGeom prst="rect">
            <a:avLst/>
          </a:prstGeom>
          <a:noFill/>
        </p:spPr>
      </p:pic>
      <p:pic>
        <p:nvPicPr>
          <p:cNvPr id="74" name="Google Shape;74;p1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36550" y="1988759"/>
            <a:ext cx="3121671" cy="2915592"/>
          </a:xfrm>
          <a:prstGeom prst="rect">
            <a:avLst/>
          </a:prstGeom>
          <a:noFill/>
        </p:spPr>
      </p:pic>
      <p:pic>
        <p:nvPicPr>
          <p:cNvPr id="2" name="Google Shape;81;p17">
            <a:extLst>
              <a:ext uri="{FF2B5EF4-FFF2-40B4-BE49-F238E27FC236}">
                <a16:creationId xmlns:a16="http://schemas.microsoft.com/office/drawing/2014/main" id="{463780D7-4802-1D3D-9BC0-3F3B9B560C2F}"/>
              </a:ext>
            </a:extLst>
          </p:cNvPr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450581" y="2962531"/>
            <a:ext cx="2663664" cy="2119935"/>
          </a:xfrm>
          <a:prstGeom prst="rect">
            <a:avLst/>
          </a:prstGeom>
          <a:noFill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E6023A-C5D9-ACAB-77BB-D490136CBA4F}"/>
              </a:ext>
            </a:extLst>
          </p:cNvPr>
          <p:cNvCxnSpPr>
            <a:cxnSpLocks/>
          </p:cNvCxnSpPr>
          <p:nvPr/>
        </p:nvCxnSpPr>
        <p:spPr>
          <a:xfrm>
            <a:off x="2573728" y="2311393"/>
            <a:ext cx="2878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B8DB0B-C31D-3C24-6B0C-60C69884EE45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497826" y="2385816"/>
            <a:ext cx="3952755" cy="163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805056-073A-3B55-1005-AE7B55C5B04D}"/>
              </a:ext>
            </a:extLst>
          </p:cNvPr>
          <p:cNvSpPr txBox="1"/>
          <p:nvPr/>
        </p:nvSpPr>
        <p:spPr>
          <a:xfrm>
            <a:off x="151046" y="779522"/>
            <a:ext cx="37923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two distinct roles: customers and employees, each with specialized functionalities designed to streamline their interactions with the platform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92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1197692" y="335357"/>
            <a:ext cx="6958013" cy="103170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38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Functionalities Implemented</a:t>
            </a:r>
            <a:br>
              <a:rPr lang="en-US" sz="38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800" dirty="0">
              <a:solidFill>
                <a:schemeClr val="bg1"/>
              </a:solidFill>
              <a:highlight>
                <a:srgbClr val="0000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05056-073A-3B55-1005-AE7B55C5B04D}"/>
              </a:ext>
            </a:extLst>
          </p:cNvPr>
          <p:cNvSpPr txBox="1"/>
          <p:nvPr/>
        </p:nvSpPr>
        <p:spPr>
          <a:xfrm>
            <a:off x="151046" y="779522"/>
            <a:ext cx="37923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two distinct roles: customers and employees, each with specialized functionalities designed to streamline their interactions with the platform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3DF842-D80E-E92D-A6FC-B280867CF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46" y="2161644"/>
            <a:ext cx="2665971" cy="265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ECCA777-A808-ECE7-AFD9-5B8035A30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014" y="2161644"/>
            <a:ext cx="2665971" cy="270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CC5CB0D-0B74-896C-6ECC-278491F99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685" y="2161644"/>
            <a:ext cx="2724715" cy="275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E95C30-CAD0-4D83-5489-D90AD3A844C6}"/>
              </a:ext>
            </a:extLst>
          </p:cNvPr>
          <p:cNvSpPr txBox="1"/>
          <p:nvPr/>
        </p:nvSpPr>
        <p:spPr>
          <a:xfrm>
            <a:off x="403860" y="1470660"/>
            <a:ext cx="2415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Edit Menu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484F11-310A-70E8-AFE5-3A436B4A64C1}"/>
              </a:ext>
            </a:extLst>
          </p:cNvPr>
          <p:cNvSpPr txBox="1"/>
          <p:nvPr/>
        </p:nvSpPr>
        <p:spPr>
          <a:xfrm>
            <a:off x="3163244" y="1447427"/>
            <a:ext cx="2559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Edit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FE132A-E792-C9BD-39F8-907A36510528}"/>
              </a:ext>
            </a:extLst>
          </p:cNvPr>
          <p:cNvSpPr txBox="1"/>
          <p:nvPr/>
        </p:nvSpPr>
        <p:spPr>
          <a:xfrm>
            <a:off x="6341731" y="1460643"/>
            <a:ext cx="4575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View Reservation</a:t>
            </a:r>
          </a:p>
        </p:txBody>
      </p:sp>
    </p:spTree>
    <p:extLst>
      <p:ext uri="{BB962C8B-B14F-4D97-AF65-F5344CB8AC3E}">
        <p14:creationId xmlns:p14="http://schemas.microsoft.com/office/powerpoint/2010/main" val="1039145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862412" y="209635"/>
            <a:ext cx="6958013" cy="103170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38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Functionalities Implemented</a:t>
            </a:r>
            <a:br>
              <a:rPr lang="en-US" sz="38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800" dirty="0">
              <a:solidFill>
                <a:schemeClr val="bg1"/>
              </a:solidFill>
              <a:highlight>
                <a:srgbClr val="0000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05056-073A-3B55-1005-AE7B55C5B04D}"/>
              </a:ext>
            </a:extLst>
          </p:cNvPr>
          <p:cNvSpPr txBox="1"/>
          <p:nvPr/>
        </p:nvSpPr>
        <p:spPr>
          <a:xfrm>
            <a:off x="425366" y="812383"/>
            <a:ext cx="37923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two distinct roles: customers and employees, each with specialized functionalities designed to streamline their interactions with the platform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95C30-CAD0-4D83-5489-D90AD3A844C6}"/>
              </a:ext>
            </a:extLst>
          </p:cNvPr>
          <p:cNvSpPr txBox="1"/>
          <p:nvPr/>
        </p:nvSpPr>
        <p:spPr>
          <a:xfrm>
            <a:off x="151046" y="1470660"/>
            <a:ext cx="301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Make a Reservation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484F11-310A-70E8-AFE5-3A436B4A64C1}"/>
              </a:ext>
            </a:extLst>
          </p:cNvPr>
          <p:cNvSpPr txBox="1"/>
          <p:nvPr/>
        </p:nvSpPr>
        <p:spPr>
          <a:xfrm>
            <a:off x="3163244" y="1447427"/>
            <a:ext cx="2559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Order Online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FE132A-E792-C9BD-39F8-907A36510528}"/>
              </a:ext>
            </a:extLst>
          </p:cNvPr>
          <p:cNvSpPr txBox="1"/>
          <p:nvPr/>
        </p:nvSpPr>
        <p:spPr>
          <a:xfrm>
            <a:off x="6341731" y="1460643"/>
            <a:ext cx="4575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Order Status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B740D18-DEE6-2F20-7944-5835894D8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77" y="2086059"/>
            <a:ext cx="2701916" cy="273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9A1F4BD-CA80-1984-23EE-AEAAC22BA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127" y="2098584"/>
            <a:ext cx="2701917" cy="274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8773EED-B984-2302-5960-A6D375A3B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491" y="2172090"/>
            <a:ext cx="2561432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966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3704B9-F81B-679D-D8AA-682C7934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0" y="240667"/>
            <a:ext cx="5568951" cy="701039"/>
          </a:xfrm>
        </p:spPr>
        <p:txBody>
          <a:bodyPr>
            <a:normAutofit fontScale="90000"/>
          </a:bodyPr>
          <a:lstStyle/>
          <a:p>
            <a:r>
              <a:rPr lang="en-US" sz="30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Object Oriented Concepts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</a:t>
            </a:r>
            <a:r>
              <a:rPr lang="en-US" sz="30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ode</a:t>
            </a:r>
            <a:endParaRPr lang="en-US" sz="3000" dirty="0">
              <a:solidFill>
                <a:schemeClr val="bg1">
                  <a:lumMod val="85000"/>
                </a:schemeClr>
              </a:solidFill>
              <a:highlight>
                <a:srgbClr val="000000"/>
              </a:highlight>
            </a:endParaRPr>
          </a:p>
        </p:txBody>
      </p:sp>
      <p:sp>
        <p:nvSpPr>
          <p:cNvPr id="3" name="Google Shape;94;p19"/>
          <p:cNvSpPr txBox="1">
            <a:spLocks noGrp="1"/>
          </p:cNvSpPr>
          <p:nvPr>
            <p:ph type="body" idx="1"/>
          </p:nvPr>
        </p:nvSpPr>
        <p:spPr>
          <a:xfrm>
            <a:off x="121488" y="837010"/>
            <a:ext cx="5325975" cy="418457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public class </a:t>
            </a:r>
            <a:r>
              <a:rPr lang="en-US" sz="900" dirty="0" err="1"/>
              <a:t>CSVUtils</a:t>
            </a:r>
            <a:r>
              <a:rPr lang="en-US" sz="900" dirty="0"/>
              <a:t>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public static List&lt;String[]&gt; </a:t>
            </a:r>
            <a:r>
              <a:rPr lang="en-US" sz="900" dirty="0" err="1"/>
              <a:t>readCSV</a:t>
            </a:r>
            <a:r>
              <a:rPr lang="en-US" sz="900" dirty="0"/>
              <a:t>(String </a:t>
            </a:r>
            <a:r>
              <a:rPr lang="en-US" sz="900" dirty="0" err="1"/>
              <a:t>filePath</a:t>
            </a:r>
            <a:r>
              <a:rPr lang="en-US" sz="900" dirty="0"/>
              <a:t>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List&lt;String[]&gt; data = new </a:t>
            </a:r>
            <a:r>
              <a:rPr lang="en-US" sz="900" dirty="0" err="1"/>
              <a:t>ArrayList</a:t>
            </a:r>
            <a:r>
              <a:rPr lang="en-US" sz="900" dirty="0"/>
              <a:t>&lt;&gt;();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File </a:t>
            </a:r>
            <a:r>
              <a:rPr lang="en-US" sz="900" dirty="0" err="1"/>
              <a:t>file</a:t>
            </a:r>
            <a:r>
              <a:rPr lang="en-US" sz="900" dirty="0"/>
              <a:t> = new File(</a:t>
            </a:r>
            <a:r>
              <a:rPr lang="en-US" sz="900" dirty="0" err="1"/>
              <a:t>filePath</a:t>
            </a:r>
            <a:r>
              <a:rPr lang="en-US" sz="900" dirty="0"/>
              <a:t>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if (!</a:t>
            </a:r>
            <a:r>
              <a:rPr lang="en-US" sz="900" dirty="0" err="1"/>
              <a:t>file.exists</a:t>
            </a:r>
            <a:r>
              <a:rPr lang="en-US" sz="900" dirty="0"/>
              <a:t>())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   </a:t>
            </a:r>
            <a:r>
              <a:rPr lang="en-US" sz="900" dirty="0" err="1"/>
              <a:t>System.out.println</a:t>
            </a:r>
            <a:r>
              <a:rPr lang="en-US" sz="900" dirty="0"/>
              <a:t>("File does not exist: " + </a:t>
            </a:r>
            <a:r>
              <a:rPr lang="en-US" sz="900" dirty="0" err="1"/>
              <a:t>filePath</a:t>
            </a:r>
            <a:r>
              <a:rPr lang="en-US" sz="900" dirty="0"/>
              <a:t>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   return data;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}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try (</a:t>
            </a:r>
            <a:r>
              <a:rPr lang="en-US" sz="900" dirty="0" err="1"/>
              <a:t>BufferedReader</a:t>
            </a:r>
            <a:r>
              <a:rPr lang="en-US" sz="900" dirty="0"/>
              <a:t> </a:t>
            </a:r>
            <a:r>
              <a:rPr lang="en-US" sz="900" dirty="0" err="1"/>
              <a:t>br</a:t>
            </a:r>
            <a:r>
              <a:rPr lang="en-US" sz="900" dirty="0"/>
              <a:t> = new </a:t>
            </a:r>
            <a:r>
              <a:rPr lang="en-US" sz="900" dirty="0" err="1"/>
              <a:t>BufferedReader</a:t>
            </a:r>
            <a:r>
              <a:rPr lang="en-US" sz="900" dirty="0"/>
              <a:t>(new </a:t>
            </a:r>
            <a:r>
              <a:rPr lang="en-US" sz="900" dirty="0" err="1"/>
              <a:t>FileReader</a:t>
            </a:r>
            <a:r>
              <a:rPr lang="en-US" sz="900" dirty="0"/>
              <a:t>(file)))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   String line;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   while ((line = </a:t>
            </a:r>
            <a:r>
              <a:rPr lang="en-US" sz="900" dirty="0" err="1"/>
              <a:t>br.readLine</a:t>
            </a:r>
            <a:r>
              <a:rPr lang="en-US" sz="900" dirty="0"/>
              <a:t>()) != null)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       String[] </a:t>
            </a:r>
            <a:r>
              <a:rPr lang="en-US" sz="900" dirty="0" err="1"/>
              <a:t>dataValues</a:t>
            </a:r>
            <a:r>
              <a:rPr lang="en-US" sz="900" dirty="0"/>
              <a:t> = </a:t>
            </a:r>
            <a:r>
              <a:rPr lang="en-US" sz="900" dirty="0" err="1"/>
              <a:t>line.split</a:t>
            </a:r>
            <a:r>
              <a:rPr lang="en-US" sz="900" dirty="0"/>
              <a:t>(",");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       </a:t>
            </a:r>
            <a:r>
              <a:rPr lang="en-US" sz="900" dirty="0" err="1"/>
              <a:t>data.add</a:t>
            </a:r>
            <a:r>
              <a:rPr lang="en-US" sz="900" dirty="0"/>
              <a:t>(</a:t>
            </a:r>
            <a:r>
              <a:rPr lang="en-US" sz="900" dirty="0" err="1"/>
              <a:t>dataValues</a:t>
            </a:r>
            <a:r>
              <a:rPr lang="en-US" sz="900" dirty="0"/>
              <a:t>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   }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} catch (</a:t>
            </a:r>
            <a:r>
              <a:rPr lang="en-US" sz="900" dirty="0" err="1"/>
              <a:t>IOException</a:t>
            </a:r>
            <a:r>
              <a:rPr lang="en-US" sz="900" dirty="0"/>
              <a:t> e)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   </a:t>
            </a:r>
            <a:r>
              <a:rPr lang="en-US" sz="900" dirty="0" err="1"/>
              <a:t>System.out.println</a:t>
            </a:r>
            <a:r>
              <a:rPr lang="en-US" sz="900" dirty="0"/>
              <a:t>("Error reading CSV file: " + </a:t>
            </a:r>
            <a:r>
              <a:rPr lang="en-US" sz="900" dirty="0" err="1"/>
              <a:t>e.getMessage</a:t>
            </a:r>
            <a:r>
              <a:rPr lang="en-US" sz="900" dirty="0"/>
              <a:t>());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}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return data;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}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public static void </a:t>
            </a:r>
            <a:r>
              <a:rPr lang="en-US" sz="900" dirty="0" err="1"/>
              <a:t>writeCSV</a:t>
            </a:r>
            <a:r>
              <a:rPr lang="en-US" sz="900" dirty="0"/>
              <a:t>(List&lt;String[]&gt; data, String </a:t>
            </a:r>
            <a:r>
              <a:rPr lang="en-US" sz="900" dirty="0" err="1"/>
              <a:t>filePath</a:t>
            </a:r>
            <a:r>
              <a:rPr lang="en-US" sz="900" dirty="0"/>
              <a:t>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try (</a:t>
            </a:r>
            <a:r>
              <a:rPr lang="en-US" sz="900" dirty="0" err="1"/>
              <a:t>PrintWriter</a:t>
            </a:r>
            <a:r>
              <a:rPr lang="en-US" sz="900" dirty="0"/>
              <a:t> pw = new </a:t>
            </a:r>
            <a:r>
              <a:rPr lang="en-US" sz="900" dirty="0" err="1"/>
              <a:t>PrintWriter</a:t>
            </a:r>
            <a:r>
              <a:rPr lang="en-US" sz="900" dirty="0"/>
              <a:t>(new </a:t>
            </a:r>
            <a:r>
              <a:rPr lang="en-US" sz="900" dirty="0" err="1"/>
              <a:t>FileWriter</a:t>
            </a:r>
            <a:r>
              <a:rPr lang="en-US" sz="900" dirty="0"/>
              <a:t>(</a:t>
            </a:r>
            <a:r>
              <a:rPr lang="en-US" sz="900" dirty="0" err="1"/>
              <a:t>filePath</a:t>
            </a:r>
            <a:r>
              <a:rPr lang="en-US" sz="900" dirty="0"/>
              <a:t>)))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   for (String[] </a:t>
            </a:r>
            <a:r>
              <a:rPr lang="en-US" sz="900" dirty="0" err="1"/>
              <a:t>dataValues</a:t>
            </a:r>
            <a:r>
              <a:rPr lang="en-US" sz="900" dirty="0"/>
              <a:t> : data)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       </a:t>
            </a:r>
            <a:r>
              <a:rPr lang="en-US" sz="900" dirty="0" err="1"/>
              <a:t>pw.println</a:t>
            </a:r>
            <a:r>
              <a:rPr lang="en-US" sz="900" dirty="0"/>
              <a:t>(</a:t>
            </a:r>
            <a:r>
              <a:rPr lang="en-US" sz="900" dirty="0" err="1"/>
              <a:t>String.join</a:t>
            </a:r>
            <a:r>
              <a:rPr lang="en-US" sz="900" dirty="0"/>
              <a:t>(",", </a:t>
            </a:r>
            <a:r>
              <a:rPr lang="en-US" sz="900" dirty="0" err="1"/>
              <a:t>dataValues</a:t>
            </a:r>
            <a:r>
              <a:rPr lang="en-US" sz="900" dirty="0"/>
              <a:t>));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   }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} catch (</a:t>
            </a:r>
            <a:r>
              <a:rPr lang="en-US" sz="900" dirty="0" err="1"/>
              <a:t>IOException</a:t>
            </a:r>
            <a:r>
              <a:rPr lang="en-US" sz="900" dirty="0"/>
              <a:t> e)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   </a:t>
            </a:r>
            <a:r>
              <a:rPr lang="en-US" sz="900" dirty="0" err="1"/>
              <a:t>System.out.println</a:t>
            </a:r>
            <a:r>
              <a:rPr lang="en-US" sz="900" dirty="0"/>
              <a:t>("Error writing CSV file: " + </a:t>
            </a:r>
            <a:r>
              <a:rPr lang="en-US" sz="900" dirty="0" err="1"/>
              <a:t>e.getMessage</a:t>
            </a:r>
            <a:r>
              <a:rPr lang="en-US" sz="900" dirty="0"/>
              <a:t>());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}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}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B8D9FA-E2B9-D474-9350-33330CA0C347}"/>
              </a:ext>
            </a:extLst>
          </p:cNvPr>
          <p:cNvSpPr txBox="1"/>
          <p:nvPr/>
        </p:nvSpPr>
        <p:spPr>
          <a:xfrm>
            <a:off x="5788821" y="2067639"/>
            <a:ext cx="31951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CSV Utils class handles operations for reading from and writing to CSV files, used for storing table, customer, and reservation data.</a:t>
            </a:r>
            <a:endParaRPr lang="en-US" sz="2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9D4B9E11-8BB2-0355-0C66-B7704103EE9B}"/>
              </a:ext>
            </a:extLst>
          </p:cNvPr>
          <p:cNvSpPr txBox="1">
            <a:spLocks/>
          </p:cNvSpPr>
          <p:nvPr/>
        </p:nvSpPr>
        <p:spPr>
          <a:xfrm>
            <a:off x="5690438" y="266701"/>
            <a:ext cx="3451179" cy="13258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0" i="0" u="none" strike="noStrike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Functionalities Implemented</a:t>
            </a:r>
            <a:endParaRPr lang="en-US" sz="30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1469</TotalTime>
  <Words>1093</Words>
  <Application>Microsoft Office PowerPoint</Application>
  <PresentationFormat>On-screen Show (16:9)</PresentationFormat>
  <Paragraphs>177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Roboto</vt:lpstr>
      <vt:lpstr>Calibri</vt:lpstr>
      <vt:lpstr>Wingdings 3</vt:lpstr>
      <vt:lpstr>Trebuchet MS</vt:lpstr>
      <vt:lpstr>Arial</vt:lpstr>
      <vt:lpstr>Facet</vt:lpstr>
      <vt:lpstr>Final Project Group 4    Restaurant Management System</vt:lpstr>
      <vt:lpstr>Project Topic - Restaurant Management System    </vt:lpstr>
      <vt:lpstr>Technology Stack  </vt:lpstr>
      <vt:lpstr>PowerPoint Presentation</vt:lpstr>
      <vt:lpstr>PowerPoint Presentation</vt:lpstr>
      <vt:lpstr>Functionalities Implemented</vt:lpstr>
      <vt:lpstr>Functionalities Implemented </vt:lpstr>
      <vt:lpstr>Functionalities Implemented </vt:lpstr>
      <vt:lpstr>Object Oriented Concepts Code</vt:lpstr>
      <vt:lpstr>Object Oriented Concepts Code</vt:lpstr>
      <vt:lpstr>Object Oriented Concepts Code</vt:lpstr>
      <vt:lpstr>Object Oriented Concepts Code</vt:lpstr>
      <vt:lpstr>Contributions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Group 4</dc:title>
  <cp:lastModifiedBy>anurag gher</cp:lastModifiedBy>
  <cp:revision>34</cp:revision>
  <dcterms:modified xsi:type="dcterms:W3CDTF">2024-04-22T01:15:11Z</dcterms:modified>
</cp:coreProperties>
</file>