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1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75" r:id="rId7"/>
    <p:sldId id="276" r:id="rId8"/>
    <p:sldId id="262" r:id="rId9"/>
    <p:sldId id="272" r:id="rId10"/>
    <p:sldId id="273" r:id="rId11"/>
    <p:sldId id="274" r:id="rId12"/>
    <p:sldId id="268" r:id="rId13"/>
    <p:sldId id="269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DD8D3-7C80-46BF-9CC4-744FB5C59B1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748DB2-1D67-4FF3-8429-0B04E441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Features  </a:t>
          </a:r>
          <a:endParaRPr lang="en-US" dirty="0"/>
        </a:p>
      </dgm:t>
    </dgm:pt>
    <dgm:pt modelId="{2437111B-E966-4A89-93CC-61CB79100325}" type="parTrans" cxnId="{49F6AF40-751F-4B76-807E-9E34FF54167D}">
      <dgm:prSet/>
      <dgm:spPr/>
      <dgm:t>
        <a:bodyPr/>
        <a:lstStyle/>
        <a:p>
          <a:endParaRPr lang="en-US"/>
        </a:p>
      </dgm:t>
    </dgm:pt>
    <dgm:pt modelId="{37569235-B9DC-4434-A22B-04A879347ABA}" type="sibTrans" cxnId="{49F6AF40-751F-4B76-807E-9E34FF5416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08C490-E724-4E1C-8253-4EC450467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 Management: Easily take, modify, and track orders, status query ensuring accurate and timely service.</a:t>
          </a:r>
        </a:p>
      </dgm:t>
    </dgm:pt>
    <dgm:pt modelId="{C57F39BA-152F-4F46-8CC7-515CC84FFB06}" type="parTrans" cxnId="{C754DEBF-8F59-4A21-8FC3-4AC70DB7E383}">
      <dgm:prSet/>
      <dgm:spPr/>
      <dgm:t>
        <a:bodyPr/>
        <a:lstStyle/>
        <a:p>
          <a:endParaRPr lang="en-US"/>
        </a:p>
      </dgm:t>
    </dgm:pt>
    <dgm:pt modelId="{FDA36025-A527-4F69-8693-50170B6879A0}" type="sibTrans" cxnId="{C754DEBF-8F59-4A21-8FC3-4AC70DB7E3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F4E07E-A90D-4521-AE73-3C7A76EFA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Menu Customization: Effortlessly update menus, add new items, and adjust prices to meet changing demands.</a:t>
          </a:r>
        </a:p>
      </dgm:t>
    </dgm:pt>
    <dgm:pt modelId="{5713695A-A24D-4839-8F9E-F95428FF381D}" type="parTrans" cxnId="{F202B89D-F2CE-4815-BDD0-ABB4BB71BC02}">
      <dgm:prSet/>
      <dgm:spPr/>
      <dgm:t>
        <a:bodyPr/>
        <a:lstStyle/>
        <a:p>
          <a:endParaRPr lang="en-US"/>
        </a:p>
      </dgm:t>
    </dgm:pt>
    <dgm:pt modelId="{44A36C43-1953-4442-B44B-5BE7160BF93E}" type="sibTrans" cxnId="{F202B89D-F2CE-4815-BDD0-ABB4BB71BC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937AF-E742-4CCE-BDAC-C63FBC8F9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 Reservation: Enable customers to book tables online, improving convenience and reducing wait times.</a:t>
          </a:r>
        </a:p>
      </dgm:t>
    </dgm:pt>
    <dgm:pt modelId="{048C8318-2B72-4FAA-91C3-BE5978CDFA7E}" type="parTrans" cxnId="{38682D5E-358F-48D3-9B31-5154FE66469E}">
      <dgm:prSet/>
      <dgm:spPr/>
      <dgm:t>
        <a:bodyPr/>
        <a:lstStyle/>
        <a:p>
          <a:endParaRPr lang="en-US"/>
        </a:p>
      </dgm:t>
    </dgm:pt>
    <dgm:pt modelId="{C9AD9263-94E3-4886-9B49-2AA6B4B13F7B}" type="sibTrans" cxnId="{38682D5E-358F-48D3-9B31-5154FE66469E}">
      <dgm:prSet/>
      <dgm:spPr/>
      <dgm:t>
        <a:bodyPr/>
        <a:lstStyle/>
        <a:p>
          <a:endParaRPr lang="en-US"/>
        </a:p>
      </dgm:t>
    </dgm:pt>
    <dgm:pt modelId="{D74D01F8-B67D-4161-A788-3CE10687D0A6}" type="pres">
      <dgm:prSet presAssocID="{979DD8D3-7C80-46BF-9CC4-744FB5C59B1E}" presName="root" presStyleCnt="0">
        <dgm:presLayoutVars>
          <dgm:dir/>
          <dgm:resizeHandles val="exact"/>
        </dgm:presLayoutVars>
      </dgm:prSet>
      <dgm:spPr/>
    </dgm:pt>
    <dgm:pt modelId="{BF07B421-E72C-43C3-B7C5-8E23B1E6D86A}" type="pres">
      <dgm:prSet presAssocID="{979DD8D3-7C80-46BF-9CC4-744FB5C59B1E}" presName="container" presStyleCnt="0">
        <dgm:presLayoutVars>
          <dgm:dir/>
          <dgm:resizeHandles val="exact"/>
        </dgm:presLayoutVars>
      </dgm:prSet>
      <dgm:spPr/>
    </dgm:pt>
    <dgm:pt modelId="{48BA0CF3-DE08-4973-A629-B9AFF1BD4592}" type="pres">
      <dgm:prSet presAssocID="{DC748DB2-1D67-4FF3-8429-0B04E44181EF}" presName="compNode" presStyleCnt="0"/>
      <dgm:spPr/>
    </dgm:pt>
    <dgm:pt modelId="{B65C0975-340D-4566-99E6-270D2783F357}" type="pres">
      <dgm:prSet presAssocID="{DC748DB2-1D67-4FF3-8429-0B04E44181EF}" presName="iconBgRect" presStyleLbl="bgShp" presStyleIdx="0" presStyleCnt="4"/>
      <dgm:spPr/>
    </dgm:pt>
    <dgm:pt modelId="{3C9FB060-4193-4F84-A6F7-278692707FA3}" type="pres">
      <dgm:prSet presAssocID="{DC748DB2-1D67-4FF3-8429-0B04E44181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455144C-41C1-4B52-8E04-00F143CB4431}" type="pres">
      <dgm:prSet presAssocID="{DC748DB2-1D67-4FF3-8429-0B04E44181EF}" presName="spaceRect" presStyleCnt="0"/>
      <dgm:spPr/>
    </dgm:pt>
    <dgm:pt modelId="{FD21AB42-E76F-44D8-9244-EAB65A101914}" type="pres">
      <dgm:prSet presAssocID="{DC748DB2-1D67-4FF3-8429-0B04E44181EF}" presName="textRect" presStyleLbl="revTx" presStyleIdx="0" presStyleCnt="4">
        <dgm:presLayoutVars>
          <dgm:chMax val="1"/>
          <dgm:chPref val="1"/>
        </dgm:presLayoutVars>
      </dgm:prSet>
      <dgm:spPr/>
    </dgm:pt>
    <dgm:pt modelId="{8F97D0FC-E9DD-461B-A184-5FBB8BCDAE5C}" type="pres">
      <dgm:prSet presAssocID="{37569235-B9DC-4434-A22B-04A879347ABA}" presName="sibTrans" presStyleLbl="sibTrans2D1" presStyleIdx="0" presStyleCnt="0"/>
      <dgm:spPr/>
    </dgm:pt>
    <dgm:pt modelId="{5583C082-716E-498F-A36E-53C6DA6A2017}" type="pres">
      <dgm:prSet presAssocID="{0608C490-E724-4E1C-8253-4EC450467004}" presName="compNode" presStyleCnt="0"/>
      <dgm:spPr/>
    </dgm:pt>
    <dgm:pt modelId="{CDCBC2CA-BFEA-4398-A60B-36BB2F9A36C1}" type="pres">
      <dgm:prSet presAssocID="{0608C490-E724-4E1C-8253-4EC450467004}" presName="iconBgRect" presStyleLbl="bgShp" presStyleIdx="1" presStyleCnt="4"/>
      <dgm:spPr/>
    </dgm:pt>
    <dgm:pt modelId="{E0F5445B-B697-4146-9F5B-0C083AB9CD6F}" type="pres">
      <dgm:prSet presAssocID="{0608C490-E724-4E1C-8253-4EC4504670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FF347AF-6EDE-490F-90E6-E434C7F3E853}" type="pres">
      <dgm:prSet presAssocID="{0608C490-E724-4E1C-8253-4EC450467004}" presName="spaceRect" presStyleCnt="0"/>
      <dgm:spPr/>
    </dgm:pt>
    <dgm:pt modelId="{464CEE70-FC05-4A32-BF44-FCB0488C3FA6}" type="pres">
      <dgm:prSet presAssocID="{0608C490-E724-4E1C-8253-4EC450467004}" presName="textRect" presStyleLbl="revTx" presStyleIdx="1" presStyleCnt="4">
        <dgm:presLayoutVars>
          <dgm:chMax val="1"/>
          <dgm:chPref val="1"/>
        </dgm:presLayoutVars>
      </dgm:prSet>
      <dgm:spPr/>
    </dgm:pt>
    <dgm:pt modelId="{B2BEF10C-8DD8-41D2-B603-205113B298BE}" type="pres">
      <dgm:prSet presAssocID="{FDA36025-A527-4F69-8693-50170B6879A0}" presName="sibTrans" presStyleLbl="sibTrans2D1" presStyleIdx="0" presStyleCnt="0"/>
      <dgm:spPr/>
    </dgm:pt>
    <dgm:pt modelId="{E29A9F48-3FBE-4934-9A78-079ECEFE48C1}" type="pres">
      <dgm:prSet presAssocID="{F8F4E07E-A90D-4521-AE73-3C7A76EFABB5}" presName="compNode" presStyleCnt="0"/>
      <dgm:spPr/>
    </dgm:pt>
    <dgm:pt modelId="{C1159DB3-15FE-4657-B147-E19D615A2307}" type="pres">
      <dgm:prSet presAssocID="{F8F4E07E-A90D-4521-AE73-3C7A76EFABB5}" presName="iconBgRect" presStyleLbl="bgShp" presStyleIdx="2" presStyleCnt="4"/>
      <dgm:spPr/>
    </dgm:pt>
    <dgm:pt modelId="{D549087A-6ECF-4042-B0A4-D4427EAD041C}" type="pres">
      <dgm:prSet presAssocID="{F8F4E07E-A90D-4521-AE73-3C7A76EFAB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E09584E9-A086-4026-83CA-5F39910A8924}" type="pres">
      <dgm:prSet presAssocID="{F8F4E07E-A90D-4521-AE73-3C7A76EFABB5}" presName="spaceRect" presStyleCnt="0"/>
      <dgm:spPr/>
    </dgm:pt>
    <dgm:pt modelId="{4DCE16B0-152F-40C0-B690-54EFEF2E022B}" type="pres">
      <dgm:prSet presAssocID="{F8F4E07E-A90D-4521-AE73-3C7A76EFABB5}" presName="textRect" presStyleLbl="revTx" presStyleIdx="2" presStyleCnt="4">
        <dgm:presLayoutVars>
          <dgm:chMax val="1"/>
          <dgm:chPref val="1"/>
        </dgm:presLayoutVars>
      </dgm:prSet>
      <dgm:spPr/>
    </dgm:pt>
    <dgm:pt modelId="{504E627E-36C9-4535-9EB2-81CF7439D297}" type="pres">
      <dgm:prSet presAssocID="{44A36C43-1953-4442-B44B-5BE7160BF93E}" presName="sibTrans" presStyleLbl="sibTrans2D1" presStyleIdx="0" presStyleCnt="0"/>
      <dgm:spPr/>
    </dgm:pt>
    <dgm:pt modelId="{0338B107-12B0-44D2-A779-F39396F9CBE0}" type="pres">
      <dgm:prSet presAssocID="{121937AF-E742-4CCE-BDAC-C63FBC8F9C4C}" presName="compNode" presStyleCnt="0"/>
      <dgm:spPr/>
    </dgm:pt>
    <dgm:pt modelId="{7A5F8AC0-F711-46D1-B9B4-C9B124CAFFEC}" type="pres">
      <dgm:prSet presAssocID="{121937AF-E742-4CCE-BDAC-C63FBC8F9C4C}" presName="iconBgRect" presStyleLbl="bgShp" presStyleIdx="3" presStyleCnt="4"/>
      <dgm:spPr/>
    </dgm:pt>
    <dgm:pt modelId="{2C65C021-9A0E-47D4-909D-DDB4B7BBA0E8}" type="pres">
      <dgm:prSet presAssocID="{121937AF-E742-4CCE-BDAC-C63FBC8F9C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C2658BB3-E785-4B3F-B510-427391326395}" type="pres">
      <dgm:prSet presAssocID="{121937AF-E742-4CCE-BDAC-C63FBC8F9C4C}" presName="spaceRect" presStyleCnt="0"/>
      <dgm:spPr/>
    </dgm:pt>
    <dgm:pt modelId="{ACCAF3C6-753C-417B-AE2F-9BA645DE113B}" type="pres">
      <dgm:prSet presAssocID="{121937AF-E742-4CCE-BDAC-C63FBC8F9C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5A111B-5EC0-44A2-AC36-4B5342D5D244}" type="presOf" srcId="{121937AF-E742-4CCE-BDAC-C63FBC8F9C4C}" destId="{ACCAF3C6-753C-417B-AE2F-9BA645DE113B}" srcOrd="0" destOrd="0" presId="urn:microsoft.com/office/officeart/2018/2/layout/IconCircleList"/>
    <dgm:cxn modelId="{49F6AF40-751F-4B76-807E-9E34FF54167D}" srcId="{979DD8D3-7C80-46BF-9CC4-744FB5C59B1E}" destId="{DC748DB2-1D67-4FF3-8429-0B04E44181EF}" srcOrd="0" destOrd="0" parTransId="{2437111B-E966-4A89-93CC-61CB79100325}" sibTransId="{37569235-B9DC-4434-A22B-04A879347ABA}"/>
    <dgm:cxn modelId="{38682D5E-358F-48D3-9B31-5154FE66469E}" srcId="{979DD8D3-7C80-46BF-9CC4-744FB5C59B1E}" destId="{121937AF-E742-4CCE-BDAC-C63FBC8F9C4C}" srcOrd="3" destOrd="0" parTransId="{048C8318-2B72-4FAA-91C3-BE5978CDFA7E}" sibTransId="{C9AD9263-94E3-4886-9B49-2AA6B4B13F7B}"/>
    <dgm:cxn modelId="{2291604E-228E-4634-B2EE-3E0E413DA69C}" type="presOf" srcId="{44A36C43-1953-4442-B44B-5BE7160BF93E}" destId="{504E627E-36C9-4535-9EB2-81CF7439D297}" srcOrd="0" destOrd="0" presId="urn:microsoft.com/office/officeart/2018/2/layout/IconCircleList"/>
    <dgm:cxn modelId="{46F4BD70-C3E7-4B18-B4CA-12E416D8206E}" type="presOf" srcId="{37569235-B9DC-4434-A22B-04A879347ABA}" destId="{8F97D0FC-E9DD-461B-A184-5FBB8BCDAE5C}" srcOrd="0" destOrd="0" presId="urn:microsoft.com/office/officeart/2018/2/layout/IconCircleList"/>
    <dgm:cxn modelId="{03DD788E-2544-400B-9040-5D7D06684EF8}" type="presOf" srcId="{FDA36025-A527-4F69-8693-50170B6879A0}" destId="{B2BEF10C-8DD8-41D2-B603-205113B298BE}" srcOrd="0" destOrd="0" presId="urn:microsoft.com/office/officeart/2018/2/layout/IconCircleList"/>
    <dgm:cxn modelId="{FC949B91-28EF-4330-9017-89BEC22F4A68}" type="presOf" srcId="{979DD8D3-7C80-46BF-9CC4-744FB5C59B1E}" destId="{D74D01F8-B67D-4161-A788-3CE10687D0A6}" srcOrd="0" destOrd="0" presId="urn:microsoft.com/office/officeart/2018/2/layout/IconCircleList"/>
    <dgm:cxn modelId="{F202B89D-F2CE-4815-BDD0-ABB4BB71BC02}" srcId="{979DD8D3-7C80-46BF-9CC4-744FB5C59B1E}" destId="{F8F4E07E-A90D-4521-AE73-3C7A76EFABB5}" srcOrd="2" destOrd="0" parTransId="{5713695A-A24D-4839-8F9E-F95428FF381D}" sibTransId="{44A36C43-1953-4442-B44B-5BE7160BF93E}"/>
    <dgm:cxn modelId="{18D58BA1-C3F9-47A0-9095-5F3488C75478}" type="presOf" srcId="{F8F4E07E-A90D-4521-AE73-3C7A76EFABB5}" destId="{4DCE16B0-152F-40C0-B690-54EFEF2E022B}" srcOrd="0" destOrd="0" presId="urn:microsoft.com/office/officeart/2018/2/layout/IconCircleList"/>
    <dgm:cxn modelId="{C754DEBF-8F59-4A21-8FC3-4AC70DB7E383}" srcId="{979DD8D3-7C80-46BF-9CC4-744FB5C59B1E}" destId="{0608C490-E724-4E1C-8253-4EC450467004}" srcOrd="1" destOrd="0" parTransId="{C57F39BA-152F-4F46-8CC7-515CC84FFB06}" sibTransId="{FDA36025-A527-4F69-8693-50170B6879A0}"/>
    <dgm:cxn modelId="{CA6BC1CF-24D8-4DCB-93DF-AE6B82BC0E00}" type="presOf" srcId="{0608C490-E724-4E1C-8253-4EC450467004}" destId="{464CEE70-FC05-4A32-BF44-FCB0488C3FA6}" srcOrd="0" destOrd="0" presId="urn:microsoft.com/office/officeart/2018/2/layout/IconCircleList"/>
    <dgm:cxn modelId="{DCE579F8-17B2-4344-9DD0-8968C7870CFF}" type="presOf" srcId="{DC748DB2-1D67-4FF3-8429-0B04E44181EF}" destId="{FD21AB42-E76F-44D8-9244-EAB65A101914}" srcOrd="0" destOrd="0" presId="urn:microsoft.com/office/officeart/2018/2/layout/IconCircleList"/>
    <dgm:cxn modelId="{43BDD0EE-1A92-45EE-9DB0-5427EBD531B7}" type="presParOf" srcId="{D74D01F8-B67D-4161-A788-3CE10687D0A6}" destId="{BF07B421-E72C-43C3-B7C5-8E23B1E6D86A}" srcOrd="0" destOrd="0" presId="urn:microsoft.com/office/officeart/2018/2/layout/IconCircleList"/>
    <dgm:cxn modelId="{F06ECC3B-2A6C-4ABF-B707-E08146284C9C}" type="presParOf" srcId="{BF07B421-E72C-43C3-B7C5-8E23B1E6D86A}" destId="{48BA0CF3-DE08-4973-A629-B9AFF1BD4592}" srcOrd="0" destOrd="0" presId="urn:microsoft.com/office/officeart/2018/2/layout/IconCircleList"/>
    <dgm:cxn modelId="{38F738C4-3A48-42ED-AC54-35F47F6A5EE6}" type="presParOf" srcId="{48BA0CF3-DE08-4973-A629-B9AFF1BD4592}" destId="{B65C0975-340D-4566-99E6-270D2783F357}" srcOrd="0" destOrd="0" presId="urn:microsoft.com/office/officeart/2018/2/layout/IconCircleList"/>
    <dgm:cxn modelId="{5B18B251-1979-4B38-A4C4-FD6A9063E7B0}" type="presParOf" srcId="{48BA0CF3-DE08-4973-A629-B9AFF1BD4592}" destId="{3C9FB060-4193-4F84-A6F7-278692707FA3}" srcOrd="1" destOrd="0" presId="urn:microsoft.com/office/officeart/2018/2/layout/IconCircleList"/>
    <dgm:cxn modelId="{619937AF-3DF6-4C09-9CE1-B72BD7A57297}" type="presParOf" srcId="{48BA0CF3-DE08-4973-A629-B9AFF1BD4592}" destId="{4455144C-41C1-4B52-8E04-00F143CB4431}" srcOrd="2" destOrd="0" presId="urn:microsoft.com/office/officeart/2018/2/layout/IconCircleList"/>
    <dgm:cxn modelId="{BE90E732-2408-4265-83E3-9BAF1941483D}" type="presParOf" srcId="{48BA0CF3-DE08-4973-A629-B9AFF1BD4592}" destId="{FD21AB42-E76F-44D8-9244-EAB65A101914}" srcOrd="3" destOrd="0" presId="urn:microsoft.com/office/officeart/2018/2/layout/IconCircleList"/>
    <dgm:cxn modelId="{FB0A4A0A-1A23-475D-B586-1199D8C68A31}" type="presParOf" srcId="{BF07B421-E72C-43C3-B7C5-8E23B1E6D86A}" destId="{8F97D0FC-E9DD-461B-A184-5FBB8BCDAE5C}" srcOrd="1" destOrd="0" presId="urn:microsoft.com/office/officeart/2018/2/layout/IconCircleList"/>
    <dgm:cxn modelId="{E5ACFE43-A8CE-4FC0-BC64-034E06CD7E6A}" type="presParOf" srcId="{BF07B421-E72C-43C3-B7C5-8E23B1E6D86A}" destId="{5583C082-716E-498F-A36E-53C6DA6A2017}" srcOrd="2" destOrd="0" presId="urn:microsoft.com/office/officeart/2018/2/layout/IconCircleList"/>
    <dgm:cxn modelId="{A23148E1-8F6F-4BCD-9871-B8088BC763B4}" type="presParOf" srcId="{5583C082-716E-498F-A36E-53C6DA6A2017}" destId="{CDCBC2CA-BFEA-4398-A60B-36BB2F9A36C1}" srcOrd="0" destOrd="0" presId="urn:microsoft.com/office/officeart/2018/2/layout/IconCircleList"/>
    <dgm:cxn modelId="{2175C2C2-F3EB-46C5-9F74-75BFAB328228}" type="presParOf" srcId="{5583C082-716E-498F-A36E-53C6DA6A2017}" destId="{E0F5445B-B697-4146-9F5B-0C083AB9CD6F}" srcOrd="1" destOrd="0" presId="urn:microsoft.com/office/officeart/2018/2/layout/IconCircleList"/>
    <dgm:cxn modelId="{CD7CABE3-310D-4698-A01A-9BF923A25762}" type="presParOf" srcId="{5583C082-716E-498F-A36E-53C6DA6A2017}" destId="{DFF347AF-6EDE-490F-90E6-E434C7F3E853}" srcOrd="2" destOrd="0" presId="urn:microsoft.com/office/officeart/2018/2/layout/IconCircleList"/>
    <dgm:cxn modelId="{91EACBBB-4983-4794-A045-147AB98043DD}" type="presParOf" srcId="{5583C082-716E-498F-A36E-53C6DA6A2017}" destId="{464CEE70-FC05-4A32-BF44-FCB0488C3FA6}" srcOrd="3" destOrd="0" presId="urn:microsoft.com/office/officeart/2018/2/layout/IconCircleList"/>
    <dgm:cxn modelId="{B4A3164F-2322-41C9-ACB8-FCA952B20E6F}" type="presParOf" srcId="{BF07B421-E72C-43C3-B7C5-8E23B1E6D86A}" destId="{B2BEF10C-8DD8-41D2-B603-205113B298BE}" srcOrd="3" destOrd="0" presId="urn:microsoft.com/office/officeart/2018/2/layout/IconCircleList"/>
    <dgm:cxn modelId="{C09DBC2D-FDF0-4FB3-BCB7-8009058B536B}" type="presParOf" srcId="{BF07B421-E72C-43C3-B7C5-8E23B1E6D86A}" destId="{E29A9F48-3FBE-4934-9A78-079ECEFE48C1}" srcOrd="4" destOrd="0" presId="urn:microsoft.com/office/officeart/2018/2/layout/IconCircleList"/>
    <dgm:cxn modelId="{A701AFE5-3628-48A4-84AA-11A21CAE75E7}" type="presParOf" srcId="{E29A9F48-3FBE-4934-9A78-079ECEFE48C1}" destId="{C1159DB3-15FE-4657-B147-E19D615A2307}" srcOrd="0" destOrd="0" presId="urn:microsoft.com/office/officeart/2018/2/layout/IconCircleList"/>
    <dgm:cxn modelId="{7F7BB307-ACB1-4561-913B-B2ACE684E905}" type="presParOf" srcId="{E29A9F48-3FBE-4934-9A78-079ECEFE48C1}" destId="{D549087A-6ECF-4042-B0A4-D4427EAD041C}" srcOrd="1" destOrd="0" presId="urn:microsoft.com/office/officeart/2018/2/layout/IconCircleList"/>
    <dgm:cxn modelId="{A55601E4-048F-47C2-BB3C-AD7D8231DCBF}" type="presParOf" srcId="{E29A9F48-3FBE-4934-9A78-079ECEFE48C1}" destId="{E09584E9-A086-4026-83CA-5F39910A8924}" srcOrd="2" destOrd="0" presId="urn:microsoft.com/office/officeart/2018/2/layout/IconCircleList"/>
    <dgm:cxn modelId="{D8F8F31C-E977-4C08-9389-4CCFBBE89447}" type="presParOf" srcId="{E29A9F48-3FBE-4934-9A78-079ECEFE48C1}" destId="{4DCE16B0-152F-40C0-B690-54EFEF2E022B}" srcOrd="3" destOrd="0" presId="urn:microsoft.com/office/officeart/2018/2/layout/IconCircleList"/>
    <dgm:cxn modelId="{D7948851-B84B-4115-89EB-EB413586FFE5}" type="presParOf" srcId="{BF07B421-E72C-43C3-B7C5-8E23B1E6D86A}" destId="{504E627E-36C9-4535-9EB2-81CF7439D297}" srcOrd="5" destOrd="0" presId="urn:microsoft.com/office/officeart/2018/2/layout/IconCircleList"/>
    <dgm:cxn modelId="{413132BB-F30D-4703-8886-CB0E69704841}" type="presParOf" srcId="{BF07B421-E72C-43C3-B7C5-8E23B1E6D86A}" destId="{0338B107-12B0-44D2-A779-F39396F9CBE0}" srcOrd="6" destOrd="0" presId="urn:microsoft.com/office/officeart/2018/2/layout/IconCircleList"/>
    <dgm:cxn modelId="{4D8F3A62-F541-4262-A740-14730532E69A}" type="presParOf" srcId="{0338B107-12B0-44D2-A779-F39396F9CBE0}" destId="{7A5F8AC0-F711-46D1-B9B4-C9B124CAFFEC}" srcOrd="0" destOrd="0" presId="urn:microsoft.com/office/officeart/2018/2/layout/IconCircleList"/>
    <dgm:cxn modelId="{E1983A7F-5441-4FC2-816B-D3622FFB58D6}" type="presParOf" srcId="{0338B107-12B0-44D2-A779-F39396F9CBE0}" destId="{2C65C021-9A0E-47D4-909D-DDB4B7BBA0E8}" srcOrd="1" destOrd="0" presId="urn:microsoft.com/office/officeart/2018/2/layout/IconCircleList"/>
    <dgm:cxn modelId="{D4DBF33E-B1CD-4369-9C66-7DC2226C2458}" type="presParOf" srcId="{0338B107-12B0-44D2-A779-F39396F9CBE0}" destId="{C2658BB3-E785-4B3F-B510-427391326395}" srcOrd="2" destOrd="0" presId="urn:microsoft.com/office/officeart/2018/2/layout/IconCircleList"/>
    <dgm:cxn modelId="{72AA77D6-A7E9-4401-B353-E867963D2DE9}" type="presParOf" srcId="{0338B107-12B0-44D2-A779-F39396F9CBE0}" destId="{ACCAF3C6-753C-417B-AE2F-9BA645DE11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0975-340D-4566-99E6-270D2783F357}">
      <dsp:nvSpPr>
        <dsp:cNvPr id="0" name=""/>
        <dsp:cNvSpPr/>
      </dsp:nvSpPr>
      <dsp:spPr>
        <a:xfrm>
          <a:off x="101289" y="197891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FB060-4193-4F84-A6F7-278692707FA3}">
      <dsp:nvSpPr>
        <dsp:cNvPr id="0" name=""/>
        <dsp:cNvSpPr/>
      </dsp:nvSpPr>
      <dsp:spPr>
        <a:xfrm>
          <a:off x="264126" y="360727"/>
          <a:ext cx="449739" cy="449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1AB42-E76F-44D8-9244-EAB65A101914}">
      <dsp:nvSpPr>
        <dsp:cNvPr id="0" name=""/>
        <dsp:cNvSpPr/>
      </dsp:nvSpPr>
      <dsp:spPr>
        <a:xfrm>
          <a:off x="1042862" y="197891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Key Features  </a:t>
          </a:r>
          <a:endParaRPr lang="en-US" sz="1100" kern="1200" dirty="0"/>
        </a:p>
      </dsp:txBody>
      <dsp:txXfrm>
        <a:off x="1042862" y="197891"/>
        <a:ext cx="1827757" cy="775412"/>
      </dsp:txXfrm>
    </dsp:sp>
    <dsp:sp modelId="{CDCBC2CA-BFEA-4398-A60B-36BB2F9A36C1}">
      <dsp:nvSpPr>
        <dsp:cNvPr id="0" name=""/>
        <dsp:cNvSpPr/>
      </dsp:nvSpPr>
      <dsp:spPr>
        <a:xfrm>
          <a:off x="3189092" y="197891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5445B-B697-4146-9F5B-0C083AB9CD6F}">
      <dsp:nvSpPr>
        <dsp:cNvPr id="0" name=""/>
        <dsp:cNvSpPr/>
      </dsp:nvSpPr>
      <dsp:spPr>
        <a:xfrm>
          <a:off x="3351929" y="360727"/>
          <a:ext cx="449739" cy="449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CEE70-FC05-4A32-BF44-FCB0488C3FA6}">
      <dsp:nvSpPr>
        <dsp:cNvPr id="0" name=""/>
        <dsp:cNvSpPr/>
      </dsp:nvSpPr>
      <dsp:spPr>
        <a:xfrm>
          <a:off x="4130665" y="197891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Order Management: Easily take, modify, and track orders, status query ensuring accurate and timely service.</a:t>
          </a:r>
        </a:p>
      </dsp:txBody>
      <dsp:txXfrm>
        <a:off x="4130665" y="197891"/>
        <a:ext cx="1827757" cy="775412"/>
      </dsp:txXfrm>
    </dsp:sp>
    <dsp:sp modelId="{C1159DB3-15FE-4657-B147-E19D615A2307}">
      <dsp:nvSpPr>
        <dsp:cNvPr id="0" name=""/>
        <dsp:cNvSpPr/>
      </dsp:nvSpPr>
      <dsp:spPr>
        <a:xfrm>
          <a:off x="101289" y="1372006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9087A-6ECF-4042-B0A4-D4427EAD041C}">
      <dsp:nvSpPr>
        <dsp:cNvPr id="0" name=""/>
        <dsp:cNvSpPr/>
      </dsp:nvSpPr>
      <dsp:spPr>
        <a:xfrm>
          <a:off x="264126" y="1534842"/>
          <a:ext cx="449739" cy="449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16B0-152F-40C0-B690-54EFEF2E022B}">
      <dsp:nvSpPr>
        <dsp:cNvPr id="0" name=""/>
        <dsp:cNvSpPr/>
      </dsp:nvSpPr>
      <dsp:spPr>
        <a:xfrm>
          <a:off x="1042862" y="1372006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Menu Customization: Effortlessly update menus, add new items, and adjust prices to meet changing demands.</a:t>
          </a:r>
        </a:p>
      </dsp:txBody>
      <dsp:txXfrm>
        <a:off x="1042862" y="1372006"/>
        <a:ext cx="1827757" cy="775412"/>
      </dsp:txXfrm>
    </dsp:sp>
    <dsp:sp modelId="{7A5F8AC0-F711-46D1-B9B4-C9B124CAFFEC}">
      <dsp:nvSpPr>
        <dsp:cNvPr id="0" name=""/>
        <dsp:cNvSpPr/>
      </dsp:nvSpPr>
      <dsp:spPr>
        <a:xfrm>
          <a:off x="3189092" y="1372006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5C021-9A0E-47D4-909D-DDB4B7BBA0E8}">
      <dsp:nvSpPr>
        <dsp:cNvPr id="0" name=""/>
        <dsp:cNvSpPr/>
      </dsp:nvSpPr>
      <dsp:spPr>
        <a:xfrm>
          <a:off x="3351929" y="1534842"/>
          <a:ext cx="449739" cy="449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F3C6-753C-417B-AE2F-9BA645DE113B}">
      <dsp:nvSpPr>
        <dsp:cNvPr id="0" name=""/>
        <dsp:cNvSpPr/>
      </dsp:nvSpPr>
      <dsp:spPr>
        <a:xfrm>
          <a:off x="4130665" y="1372006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Table Reservation: Enable customers to book tables online, improving convenience and reducing wait times.</a:t>
          </a:r>
        </a:p>
      </dsp:txBody>
      <dsp:txXfrm>
        <a:off x="4130665" y="1372006"/>
        <a:ext cx="1827757" cy="775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31391a33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31391a33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31391a33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31391a33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31391a33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31391a33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0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38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40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998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396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2806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730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340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025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301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045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1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05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432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440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7651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261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3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041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892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5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12848" y="438309"/>
            <a:ext cx="6803597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algn="l" defTabSz="457200">
              <a:lnSpc>
                <a:spcPct val="90000"/>
              </a:lnSpc>
              <a:spcAft>
                <a:spcPts val="0"/>
              </a:spcAft>
            </a:pPr>
            <a:r>
              <a:rPr lang="en-US" sz="3600" dirty="0">
                <a:highlight>
                  <a:srgbClr val="FFFFFF"/>
                </a:highlight>
              </a:rPr>
              <a:t>Final Project Group 4</a:t>
            </a:r>
            <a:br>
              <a:rPr lang="en-US" sz="3600" dirty="0">
                <a:highlight>
                  <a:srgbClr val="FFFFFF"/>
                </a:highlight>
              </a:rPr>
            </a:br>
            <a:br>
              <a:rPr lang="en-US" sz="3600" dirty="0">
                <a:highlight>
                  <a:srgbClr val="FFFFFF"/>
                </a:highlight>
              </a:rPr>
            </a:br>
            <a:r>
              <a:rPr lang="en-US" sz="200" dirty="0">
                <a:highlight>
                  <a:srgbClr val="FFFFFF"/>
                </a:highlight>
              </a:rPr>
              <a:t> </a:t>
            </a:r>
            <a:br>
              <a:rPr lang="en-US" sz="3600" dirty="0">
                <a:highlight>
                  <a:srgbClr val="FFFFFF"/>
                </a:highlight>
              </a:rPr>
            </a:br>
            <a:r>
              <a:rPr lang="en-US" sz="3200" dirty="0">
                <a:highlight>
                  <a:srgbClr val="FFFFFF"/>
                </a:highlight>
              </a:rPr>
              <a:t>Restaurant Management System</a:t>
            </a:r>
            <a:endParaRPr lang="en-US"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96229" y="2571749"/>
            <a:ext cx="2659272" cy="19592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0" algn="l" defTabSz="457200">
              <a:spcBef>
                <a:spcPts val="1000"/>
              </a:spcBef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members: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Anurag Gher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Jiajian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Sajiri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Gokak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 Du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Zheng Zhang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 descr="Dim sum food">
            <a:extLst>
              <a:ext uri="{FF2B5EF4-FFF2-40B4-BE49-F238E27FC236}">
                <a16:creationId xmlns:a16="http://schemas.microsoft.com/office/drawing/2014/main" id="{60E72730-13A8-8391-F6C0-AFF3A1607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8" t="142" r="28836" b="2"/>
          <a:stretch/>
        </p:blipFill>
        <p:spPr>
          <a:xfrm>
            <a:off x="20" y="10"/>
            <a:ext cx="2050522" cy="515078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9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474516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public static List&lt;Order&gt; </a:t>
            </a:r>
            <a:r>
              <a:rPr lang="en-US" sz="1200" dirty="0" err="1"/>
              <a:t>findOrdersByNameAndPhone</a:t>
            </a:r>
            <a:r>
              <a:rPr lang="en-US" sz="1200" dirty="0"/>
              <a:t>(String name, String phone)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return </a:t>
            </a:r>
            <a:r>
              <a:rPr lang="en-US" sz="1200" dirty="0" err="1"/>
              <a:t>orders.stream</a:t>
            </a:r>
            <a:r>
              <a:rPr lang="en-US" sz="1200" dirty="0"/>
              <a:t>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.filter(order -&gt; </a:t>
            </a:r>
            <a:r>
              <a:rPr lang="en-US" sz="1200" dirty="0" err="1"/>
              <a:t>order.getCustomer</a:t>
            </a:r>
            <a:r>
              <a:rPr lang="en-US" sz="1200" dirty="0"/>
              <a:t>().</a:t>
            </a:r>
            <a:r>
              <a:rPr lang="en-US" sz="1200" dirty="0" err="1"/>
              <a:t>getName</a:t>
            </a:r>
            <a:r>
              <a:rPr lang="en-US" sz="1200" dirty="0"/>
              <a:t>().</a:t>
            </a:r>
            <a:r>
              <a:rPr lang="en-US" sz="1200" dirty="0" err="1"/>
              <a:t>equalsIgnoreCase</a:t>
            </a:r>
            <a:r>
              <a:rPr lang="en-US" sz="1200" dirty="0"/>
              <a:t>(name) &amp;&amp; </a:t>
            </a:r>
            <a:r>
              <a:rPr lang="en-US" sz="1200" dirty="0" err="1"/>
              <a:t>order.getCustomer</a:t>
            </a:r>
            <a:r>
              <a:rPr lang="en-US" sz="1200" dirty="0"/>
              <a:t>().</a:t>
            </a:r>
            <a:r>
              <a:rPr lang="en-US" sz="1200" dirty="0" err="1"/>
              <a:t>getPhoneNumber</a:t>
            </a:r>
            <a:r>
              <a:rPr lang="en-US" sz="1200" dirty="0"/>
              <a:t>().equals(phone))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.collect(</a:t>
            </a:r>
            <a:r>
              <a:rPr lang="en-US" sz="1200" dirty="0" err="1"/>
              <a:t>Collectors.toList</a:t>
            </a:r>
            <a:r>
              <a:rPr lang="en-US" sz="12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public static List&lt;Reservation&gt; </a:t>
            </a:r>
            <a:r>
              <a:rPr lang="en-US" sz="1200" dirty="0" err="1"/>
              <a:t>findReservationsByNameAndPhone</a:t>
            </a:r>
            <a:r>
              <a:rPr lang="en-US" sz="1200" dirty="0"/>
              <a:t>(String name, String phone)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return </a:t>
            </a:r>
            <a:r>
              <a:rPr lang="en-US" sz="1200" dirty="0" err="1"/>
              <a:t>reservations.stream</a:t>
            </a:r>
            <a:r>
              <a:rPr lang="en-US" sz="1200" dirty="0"/>
              <a:t>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.filter(reservation -&gt; </a:t>
            </a:r>
            <a:r>
              <a:rPr lang="en-US" sz="1200" dirty="0" err="1"/>
              <a:t>reservation.getCustomer</a:t>
            </a:r>
            <a:r>
              <a:rPr lang="en-US" sz="1200" dirty="0"/>
              <a:t>().</a:t>
            </a:r>
            <a:r>
              <a:rPr lang="en-US" sz="1200" dirty="0" err="1"/>
              <a:t>getName</a:t>
            </a:r>
            <a:r>
              <a:rPr lang="en-US" sz="1200" dirty="0"/>
              <a:t>().</a:t>
            </a:r>
            <a:r>
              <a:rPr lang="en-US" sz="1200" dirty="0" err="1"/>
              <a:t>equalsIgnoreCase</a:t>
            </a:r>
            <a:r>
              <a:rPr lang="en-US" sz="1200" dirty="0"/>
              <a:t>(name) &amp;&amp; </a:t>
            </a:r>
            <a:r>
              <a:rPr lang="en-US" sz="1200" dirty="0" err="1"/>
              <a:t>reservation.getCustomer</a:t>
            </a:r>
            <a:r>
              <a:rPr lang="en-US" sz="1200" dirty="0"/>
              <a:t>().</a:t>
            </a:r>
            <a:r>
              <a:rPr lang="en-US" sz="1200" dirty="0" err="1"/>
              <a:t>getPhoneNumber</a:t>
            </a:r>
            <a:r>
              <a:rPr lang="en-US" sz="1200" dirty="0"/>
              <a:t>().equals(phone))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.collect(</a:t>
            </a:r>
            <a:r>
              <a:rPr lang="en-US" sz="1200" dirty="0" err="1"/>
              <a:t>Collectors.toList</a:t>
            </a:r>
            <a:r>
              <a:rPr lang="en-US" sz="12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91200" y="1998980"/>
            <a:ext cx="3314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+mj-lt"/>
              </a:rPr>
              <a:t>ambda expressions and  Stream API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o filter collections of orders and reservations based on specific criteria.</a:t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75664" y="266701"/>
            <a:ext cx="3493008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</a:t>
            </a:r>
            <a:r>
              <a:rPr lang="en-US" sz="30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I</a:t>
            </a:r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717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9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474516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private void </a:t>
            </a:r>
            <a:r>
              <a:rPr lang="en-US" sz="1200" dirty="0" err="1"/>
              <a:t>sortMenuByPrice</a:t>
            </a:r>
            <a:r>
              <a:rPr lang="en-US" sz="1200" dirty="0"/>
              <a:t>()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</a:t>
            </a:r>
            <a:r>
              <a:rPr lang="en-US" sz="1200" dirty="0" err="1"/>
              <a:t>menuItems.sort</a:t>
            </a:r>
            <a:r>
              <a:rPr lang="en-US" sz="1200" dirty="0"/>
              <a:t>(</a:t>
            </a:r>
            <a:r>
              <a:rPr lang="en-US" sz="1200" dirty="0" err="1"/>
              <a:t>Comparator.comparingDouble</a:t>
            </a:r>
            <a:r>
              <a:rPr lang="en-US" sz="1200" dirty="0"/>
              <a:t>(</a:t>
            </a:r>
            <a:r>
              <a:rPr lang="en-US" sz="1200" dirty="0" err="1"/>
              <a:t>MenuItem</a:t>
            </a:r>
            <a:r>
              <a:rPr lang="en-US" sz="1200" dirty="0"/>
              <a:t>::</a:t>
            </a:r>
            <a:r>
              <a:rPr lang="en-US" sz="1200" dirty="0" err="1"/>
              <a:t>getPrice</a:t>
            </a:r>
            <a:r>
              <a:rPr lang="en-US" sz="1200" dirty="0"/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</a:t>
            </a:r>
            <a:r>
              <a:rPr lang="en-US" sz="1200" dirty="0" err="1"/>
              <a:t>refreshTable</a:t>
            </a:r>
            <a:r>
              <a:rPr lang="en-US" sz="1200" dirty="0"/>
              <a:t>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err="1"/>
              <a:t>JSpinner.DateEditor</a:t>
            </a:r>
            <a:r>
              <a:rPr lang="en-US" sz="1200" dirty="0"/>
              <a:t> </a:t>
            </a:r>
            <a:r>
              <a:rPr lang="en-US" sz="1200" dirty="0" err="1"/>
              <a:t>timeEditor</a:t>
            </a:r>
            <a:r>
              <a:rPr lang="en-US" sz="1200" dirty="0"/>
              <a:t> = new </a:t>
            </a:r>
            <a:r>
              <a:rPr lang="en-US" sz="1200" dirty="0" err="1"/>
              <a:t>JSpinner.DateEditor</a:t>
            </a:r>
            <a:r>
              <a:rPr lang="en-US" sz="1200" dirty="0"/>
              <a:t>(</a:t>
            </a:r>
            <a:r>
              <a:rPr lang="en-US" sz="1200" dirty="0" err="1"/>
              <a:t>dateSpinner</a:t>
            </a:r>
            <a:r>
              <a:rPr lang="en-US" sz="1200" dirty="0"/>
              <a:t>, "dd/MM/</a:t>
            </a:r>
            <a:r>
              <a:rPr lang="en-US" sz="1200" dirty="0" err="1"/>
              <a:t>yyyy</a:t>
            </a:r>
            <a:r>
              <a:rPr lang="en-US" sz="1200" dirty="0"/>
              <a:t> </a:t>
            </a:r>
            <a:r>
              <a:rPr lang="en-US" sz="1200" dirty="0" err="1"/>
              <a:t>HH:mm:ss</a:t>
            </a:r>
            <a:r>
              <a:rPr lang="en-US" sz="1200" dirty="0"/>
              <a:t>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</a:t>
            </a:r>
            <a:r>
              <a:rPr lang="en-US" sz="1200" dirty="0" err="1"/>
              <a:t>dateSpinner.setEditor</a:t>
            </a:r>
            <a:r>
              <a:rPr lang="en-US" sz="1200" dirty="0"/>
              <a:t>(</a:t>
            </a:r>
            <a:r>
              <a:rPr lang="en-US" sz="1200" dirty="0" err="1"/>
              <a:t>timeEditor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63705" y="1525272"/>
            <a:ext cx="3314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Comparators for Sorting: Sorting menu items by price in the menu management feature using a lambda expression.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76104" y="153672"/>
            <a:ext cx="3493008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BE1A8-FC06-A72B-819A-25B54A67C0E7}"/>
              </a:ext>
            </a:extLst>
          </p:cNvPr>
          <p:cNvSpPr txBox="1"/>
          <p:nvPr/>
        </p:nvSpPr>
        <p:spPr>
          <a:xfrm>
            <a:off x="5676104" y="3615035"/>
            <a:ext cx="36488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LocalDateTime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ZoneId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: in Reservation to handle reservation date and time details.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6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0" y="612478"/>
            <a:ext cx="3135977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800" dirty="0">
                <a:highlight>
                  <a:srgbClr val="FFFFFF"/>
                </a:highlight>
              </a:rPr>
              <a:t>Contributions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800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881938" y="620272"/>
            <a:ext cx="346477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Anurag Gher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 err="1"/>
              <a:t>Jiajian</a:t>
            </a:r>
            <a:r>
              <a:rPr lang="en-US" sz="1400" dirty="0"/>
              <a:t> You</a:t>
            </a:r>
          </a:p>
          <a:p>
            <a:pPr mar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 err="1"/>
              <a:t>Sajiri</a:t>
            </a:r>
            <a:r>
              <a:rPr lang="en-US" sz="1400" dirty="0"/>
              <a:t> Gokak</a:t>
            </a:r>
          </a:p>
          <a:p>
            <a:pPr mar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Yu Du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Zheng Zhang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962-0075-F179-9551-A1D3EFB3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58" y="570552"/>
            <a:ext cx="4930759" cy="1155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F81EDA-3DDE-20EF-03AC-3AA407DE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532" y="2200376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91770" y="377372"/>
            <a:ext cx="7772401" cy="60132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800" b="1" dirty="0">
                <a:highlight>
                  <a:srgbClr val="FFFFFF"/>
                </a:highlight>
              </a:rPr>
              <a:t>Project Topic </a:t>
            </a:r>
            <a:r>
              <a:rPr lang="en-US" sz="2800" dirty="0">
                <a:highlight>
                  <a:srgbClr val="FFFFFF"/>
                </a:highlight>
              </a:rPr>
              <a:t>- </a:t>
            </a:r>
            <a:r>
              <a:rPr lang="en-US" sz="2500" dirty="0">
                <a:highlight>
                  <a:srgbClr val="FFFFFF"/>
                </a:highlight>
              </a:rPr>
              <a:t>Restaurant Management System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buSzPts val="990"/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>
                <a:highlight>
                  <a:srgbClr val="FFFFFF"/>
                </a:highlight>
              </a:rPr>
            </a:br>
            <a:endParaRPr lang="en-US" sz="2800" dirty="0"/>
          </a:p>
        </p:txBody>
      </p:sp>
      <p:pic>
        <p:nvPicPr>
          <p:cNvPr id="86" name="Picture 85" descr="Empty office area">
            <a:extLst>
              <a:ext uri="{FF2B5EF4-FFF2-40B4-BE49-F238E27FC236}">
                <a16:creationId xmlns:a16="http://schemas.microsoft.com/office/drawing/2014/main" id="{5E989AF2-80D0-666A-D2D0-1DE1CB94E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42" r="27718" b="-2"/>
          <a:stretch/>
        </p:blipFill>
        <p:spPr>
          <a:xfrm>
            <a:off x="20" y="10"/>
            <a:ext cx="2050522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21888-9D82-723D-8387-91A41555E22C}"/>
              </a:ext>
            </a:extLst>
          </p:cNvPr>
          <p:cNvSpPr txBox="1"/>
          <p:nvPr/>
        </p:nvSpPr>
        <p:spPr>
          <a:xfrm>
            <a:off x="1541258" y="1155326"/>
            <a:ext cx="570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 project aims to provide a comprehensive solution for restaurant owners and managers to efficiently manage their operations.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8" name="Google Shape;61;p14">
            <a:extLst>
              <a:ext uri="{FF2B5EF4-FFF2-40B4-BE49-F238E27FC236}">
                <a16:creationId xmlns:a16="http://schemas.microsoft.com/office/drawing/2014/main" id="{3BE9AFDC-6D3A-A7C7-2D04-B0600C2C2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609014"/>
              </p:ext>
            </p:extLst>
          </p:nvPr>
        </p:nvGraphicFramePr>
        <p:xfrm>
          <a:off x="1451429" y="2336801"/>
          <a:ext cx="6059713" cy="234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95344" y="0"/>
            <a:ext cx="5624808" cy="8200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highlight>
                  <a:srgbClr val="FFFFFF"/>
                </a:highlight>
              </a:rPr>
              <a:t>Technology Stack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>
              <a:highlight>
                <a:srgbClr val="FFFFFF"/>
              </a:highlight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69" name="Picture 68" descr="Computer script on a screen">
            <a:extLst>
              <a:ext uri="{FF2B5EF4-FFF2-40B4-BE49-F238E27FC236}">
                <a16:creationId xmlns:a16="http://schemas.microsoft.com/office/drawing/2014/main" id="{CE765971-9BB4-2FB7-4AF2-C81A78F36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4" r="56616" b="-2"/>
          <a:stretch/>
        </p:blipFill>
        <p:spPr>
          <a:xfrm>
            <a:off x="20" y="10"/>
            <a:ext cx="2050522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5AB44-96B0-82D6-7174-E2C57E17DD7A}"/>
              </a:ext>
            </a:extLst>
          </p:cNvPr>
          <p:cNvSpPr txBox="1"/>
          <p:nvPr/>
        </p:nvSpPr>
        <p:spPr>
          <a:xfrm>
            <a:off x="1814029" y="820057"/>
            <a:ext cx="6915771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sz="1200" b="1" dirty="0">
                <a:highlight>
                  <a:srgbClr val="FFFFFF"/>
                </a:highlight>
              </a:rPr>
              <a:t>User Interface Development: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200" dirty="0">
                <a:highlight>
                  <a:srgbClr val="FFFFFF"/>
                </a:highlight>
              </a:rPr>
              <a:t>Swing UI Framework: Chosen for its simplicity and ease of use in creating graphical user interfaces (GUIs) for Java applications.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 dirty="0">
                <a:highlight>
                  <a:srgbClr val="FFFFFF"/>
                </a:highlight>
              </a:rPr>
              <a:t>Integrated Development Environment (IDE):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200" dirty="0">
                <a:highlight>
                  <a:srgbClr val="FFFFFF"/>
                </a:highlight>
              </a:rPr>
              <a:t>IntelliJ IDEA: Selected as the development environment for its powerful features, excellent Java support, and seamless integration with Java projects.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000" b="1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sz="1200" b="1" dirty="0">
                <a:highlight>
                  <a:srgbClr val="FFFFFF"/>
                </a:highlight>
              </a:rPr>
              <a:t>Programming Language: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highlight>
                  <a:srgbClr val="FFFFFF"/>
                </a:highlight>
              </a:rPr>
              <a:t>Java: Primary programming language for implementing the backend logic, business logic, and user interface components.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000" b="1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 dirty="0">
                <a:highlight>
                  <a:srgbClr val="FFFFFF"/>
                </a:highlight>
              </a:rPr>
              <a:t>Version Control: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highlight>
                  <a:srgbClr val="FFFFFF"/>
                </a:highlight>
              </a:rPr>
              <a:t>Git: Employed for version control to manage codebase changes, track revisions, collaborate with team members, and ensure code integrity.</a:t>
            </a:r>
            <a:endParaRPr lang="en-US" sz="1200" dirty="0">
              <a:highlight>
                <a:schemeClr val="accent2"/>
              </a:highlight>
              <a:sym typeface="Roboto"/>
            </a:endParaRPr>
          </a:p>
          <a:p>
            <a:endParaRPr lang="en-US" sz="1000" dirty="0"/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dirty="0">
              <a:highlight>
                <a:srgbClr val="FFFFFF"/>
              </a:highlight>
            </a:endParaRPr>
          </a:p>
          <a:p>
            <a:endParaRPr lang="en-US" sz="1000" dirty="0"/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000" dirty="0">
              <a:highlight>
                <a:srgbClr val="FFFFFF"/>
              </a:highlight>
            </a:endParaRP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7F1C43-7071-4F97-F418-72542782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4" r="56616" b="-2"/>
          <a:stretch/>
        </p:blipFill>
        <p:spPr>
          <a:xfrm>
            <a:off x="20" y="10"/>
            <a:ext cx="1941419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C8EF-1762-F925-96C0-8FA69C76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4040" y="0"/>
            <a:ext cx="6446519" cy="5143490"/>
          </a:xfrm>
        </p:spPr>
        <p:txBody>
          <a:bodyPr vert="horz" lIns="91440" tIns="45720" rIns="91440" bIns="45720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 Object-Oriented Programming (OOP)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CSV File Handling and Exception Handling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Exception Handling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Comparators for Sorting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Java Collections Framework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ArrayList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, List)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Java Date and Time API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Lambda Expressions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Java Swing for GUI Development</a:t>
            </a:r>
            <a:b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</a:b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br>
              <a:rPr lang="en-US" b="1" dirty="0">
                <a:solidFill>
                  <a:schemeClr val="tx1"/>
                </a:solidFill>
                <a:effectLst/>
                <a:latin typeface="+mj-lt"/>
              </a:rPr>
            </a:b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31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07256" y="97269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oogle Shape;88;p18">
            <a:extLst>
              <a:ext uri="{FF2B5EF4-FFF2-40B4-BE49-F238E27FC236}">
                <a16:creationId xmlns:a16="http://schemas.microsoft.com/office/drawing/2014/main" id="{0B7DA461-EB46-F101-AEB3-D5484BF4BA3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2988" y="835599"/>
            <a:ext cx="2620207" cy="2042281"/>
          </a:xfrm>
          <a:prstGeom prst="rect">
            <a:avLst/>
          </a:prstGeom>
          <a:noFill/>
        </p:spPr>
      </p:pic>
      <p:pic>
        <p:nvPicPr>
          <p:cNvPr id="74" name="Google Shape;7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6550" y="1988759"/>
            <a:ext cx="3121671" cy="2915592"/>
          </a:xfrm>
          <a:prstGeom prst="rect">
            <a:avLst/>
          </a:prstGeom>
          <a:noFill/>
        </p:spPr>
      </p:pic>
      <p:pic>
        <p:nvPicPr>
          <p:cNvPr id="2" name="Google Shape;81;p17">
            <a:extLst>
              <a:ext uri="{FF2B5EF4-FFF2-40B4-BE49-F238E27FC236}">
                <a16:creationId xmlns:a16="http://schemas.microsoft.com/office/drawing/2014/main" id="{463780D7-4802-1D3D-9BC0-3F3B9B560C2F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450581" y="2962531"/>
            <a:ext cx="2663664" cy="2119935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023A-C5D9-ACAB-77BB-D490136CBA4F}"/>
              </a:ext>
            </a:extLst>
          </p:cNvPr>
          <p:cNvCxnSpPr>
            <a:cxnSpLocks/>
          </p:cNvCxnSpPr>
          <p:nvPr/>
        </p:nvCxnSpPr>
        <p:spPr>
          <a:xfrm>
            <a:off x="2573728" y="2311393"/>
            <a:ext cx="2878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B8DB0B-C31D-3C24-6B0C-60C69884EE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97826" y="2385816"/>
            <a:ext cx="3952755" cy="16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197692" y="335357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DF842-D80E-E92D-A6FC-B280867C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" y="2161644"/>
            <a:ext cx="2665971" cy="26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CCA777-A808-ECE7-AFD9-5B8035A3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14" y="2161644"/>
            <a:ext cx="2665971" cy="27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C5CB0D-0B74-896C-6ECC-278491F9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85" y="2161644"/>
            <a:ext cx="2724715" cy="275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5C30-CAD0-4D83-5489-D90AD3A844C6}"/>
              </a:ext>
            </a:extLst>
          </p:cNvPr>
          <p:cNvSpPr txBox="1"/>
          <p:nvPr/>
        </p:nvSpPr>
        <p:spPr>
          <a:xfrm>
            <a:off x="403860" y="1470660"/>
            <a:ext cx="241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84F11-310A-70E8-AFE5-3A436B4A64C1}"/>
              </a:ext>
            </a:extLst>
          </p:cNvPr>
          <p:cNvSpPr txBox="1"/>
          <p:nvPr/>
        </p:nvSpPr>
        <p:spPr>
          <a:xfrm>
            <a:off x="3163244" y="1447427"/>
            <a:ext cx="25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Edit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E132A-E792-C9BD-39F8-907A36510528}"/>
              </a:ext>
            </a:extLst>
          </p:cNvPr>
          <p:cNvSpPr txBox="1"/>
          <p:nvPr/>
        </p:nvSpPr>
        <p:spPr>
          <a:xfrm>
            <a:off x="6341731" y="1460643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 Reservation</a:t>
            </a:r>
          </a:p>
        </p:txBody>
      </p:sp>
    </p:spTree>
    <p:extLst>
      <p:ext uri="{BB962C8B-B14F-4D97-AF65-F5344CB8AC3E}">
        <p14:creationId xmlns:p14="http://schemas.microsoft.com/office/powerpoint/2010/main" val="103914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62412" y="209635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425366" y="812383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5C30-CAD0-4D83-5489-D90AD3A844C6}"/>
              </a:ext>
            </a:extLst>
          </p:cNvPr>
          <p:cNvSpPr txBox="1"/>
          <p:nvPr/>
        </p:nvSpPr>
        <p:spPr>
          <a:xfrm>
            <a:off x="151046" y="1470660"/>
            <a:ext cx="301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Reservation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84F11-310A-70E8-AFE5-3A436B4A64C1}"/>
              </a:ext>
            </a:extLst>
          </p:cNvPr>
          <p:cNvSpPr txBox="1"/>
          <p:nvPr/>
        </p:nvSpPr>
        <p:spPr>
          <a:xfrm>
            <a:off x="3364879" y="1445700"/>
            <a:ext cx="25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Order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E132A-E792-C9BD-39F8-907A36510528}"/>
              </a:ext>
            </a:extLst>
          </p:cNvPr>
          <p:cNvSpPr txBox="1"/>
          <p:nvPr/>
        </p:nvSpPr>
        <p:spPr>
          <a:xfrm>
            <a:off x="6341731" y="1460643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Order Status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740D18-DEE6-2F20-7944-5835894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7" y="2086059"/>
            <a:ext cx="2701916" cy="27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A1F4BD-CA80-1984-23EE-AEAAC22B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27" y="2098584"/>
            <a:ext cx="2701917" cy="2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8773EED-B984-2302-5960-A6D375A3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90" y="2172089"/>
            <a:ext cx="2662617" cy="2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6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9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325975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public class </a:t>
            </a:r>
            <a:r>
              <a:rPr lang="en-US" sz="900" dirty="0" err="1"/>
              <a:t>CSVUtils</a:t>
            </a:r>
            <a:r>
              <a:rPr lang="en-US" sz="900" dirty="0"/>
              <a:t>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public static List&lt;String[]&gt; </a:t>
            </a:r>
            <a:r>
              <a:rPr lang="en-US" sz="900" dirty="0" err="1"/>
              <a:t>readCSV</a:t>
            </a:r>
            <a:r>
              <a:rPr lang="en-US" sz="900" dirty="0"/>
              <a:t>(String </a:t>
            </a:r>
            <a:r>
              <a:rPr lang="en-US" sz="900" dirty="0" err="1"/>
              <a:t>filePath</a:t>
            </a:r>
            <a:r>
              <a:rPr lang="en-US" sz="9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List&lt;String[]&gt; data = new </a:t>
            </a:r>
            <a:r>
              <a:rPr lang="en-US" sz="900" dirty="0" err="1"/>
              <a:t>ArrayList</a:t>
            </a:r>
            <a:r>
              <a:rPr lang="en-US" sz="900" dirty="0"/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File </a:t>
            </a:r>
            <a:r>
              <a:rPr lang="en-US" sz="900" dirty="0" err="1"/>
              <a:t>file</a:t>
            </a:r>
            <a:r>
              <a:rPr lang="en-US" sz="900" dirty="0"/>
              <a:t> = new File(</a:t>
            </a:r>
            <a:r>
              <a:rPr lang="en-US" sz="900" dirty="0" err="1"/>
              <a:t>filePath</a:t>
            </a:r>
            <a:r>
              <a:rPr lang="en-US" sz="9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if (!</a:t>
            </a:r>
            <a:r>
              <a:rPr lang="en-US" sz="900" dirty="0" err="1"/>
              <a:t>file.exists</a:t>
            </a:r>
            <a:r>
              <a:rPr lang="en-US" sz="900" dirty="0"/>
              <a:t>())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</a:t>
            </a:r>
            <a:r>
              <a:rPr lang="en-US" sz="900" dirty="0" err="1"/>
              <a:t>System.out.println</a:t>
            </a:r>
            <a:r>
              <a:rPr lang="en-US" sz="900" dirty="0"/>
              <a:t>("File does not exist: " + </a:t>
            </a:r>
            <a:r>
              <a:rPr lang="en-US" sz="900" dirty="0" err="1"/>
              <a:t>filePath</a:t>
            </a:r>
            <a:r>
              <a:rPr lang="en-US" sz="9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try (</a:t>
            </a:r>
            <a:r>
              <a:rPr lang="en-US" sz="900" dirty="0" err="1"/>
              <a:t>BufferedReader</a:t>
            </a:r>
            <a:r>
              <a:rPr lang="en-US" sz="900" dirty="0"/>
              <a:t> </a:t>
            </a:r>
            <a:r>
              <a:rPr lang="en-US" sz="900" dirty="0" err="1"/>
              <a:t>br</a:t>
            </a:r>
            <a:r>
              <a:rPr lang="en-US" sz="900" dirty="0"/>
              <a:t> = new </a:t>
            </a:r>
            <a:r>
              <a:rPr lang="en-US" sz="900" dirty="0" err="1"/>
              <a:t>BufferedReader</a:t>
            </a:r>
            <a:r>
              <a:rPr lang="en-US" sz="900" dirty="0"/>
              <a:t>(new </a:t>
            </a:r>
            <a:r>
              <a:rPr lang="en-US" sz="900" dirty="0" err="1"/>
              <a:t>FileReader</a:t>
            </a:r>
            <a:r>
              <a:rPr lang="en-US" sz="900" dirty="0"/>
              <a:t>(file)))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String line;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while ((line = </a:t>
            </a:r>
            <a:r>
              <a:rPr lang="en-US" sz="900" dirty="0" err="1"/>
              <a:t>br.readLine</a:t>
            </a:r>
            <a:r>
              <a:rPr lang="en-US" sz="900" dirty="0"/>
              <a:t>()) != null)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String[] </a:t>
            </a:r>
            <a:r>
              <a:rPr lang="en-US" sz="900" dirty="0" err="1"/>
              <a:t>dataValues</a:t>
            </a:r>
            <a:r>
              <a:rPr lang="en-US" sz="900" dirty="0"/>
              <a:t> = </a:t>
            </a:r>
            <a:r>
              <a:rPr lang="en-US" sz="900" dirty="0" err="1"/>
              <a:t>line.split</a:t>
            </a:r>
            <a:r>
              <a:rPr lang="en-US" sz="900" dirty="0"/>
              <a:t>(",");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</a:t>
            </a:r>
            <a:r>
              <a:rPr lang="en-US" sz="900" dirty="0" err="1"/>
              <a:t>data.add</a:t>
            </a:r>
            <a:r>
              <a:rPr lang="en-US" sz="900" dirty="0"/>
              <a:t>(</a:t>
            </a:r>
            <a:r>
              <a:rPr lang="en-US" sz="900" dirty="0" err="1"/>
              <a:t>dataValues</a:t>
            </a:r>
            <a:r>
              <a:rPr lang="en-US" sz="9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 catch (</a:t>
            </a:r>
            <a:r>
              <a:rPr lang="en-US" sz="900" dirty="0" err="1"/>
              <a:t>IOException</a:t>
            </a:r>
            <a:r>
              <a:rPr lang="en-US" sz="9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</a:t>
            </a:r>
            <a:r>
              <a:rPr lang="en-US" sz="900" dirty="0" err="1"/>
              <a:t>System.out.println</a:t>
            </a:r>
            <a:r>
              <a:rPr lang="en-US" sz="900" dirty="0"/>
              <a:t>("Error reading CSV file: " + </a:t>
            </a:r>
            <a:r>
              <a:rPr lang="en-US" sz="900" dirty="0" err="1"/>
              <a:t>e.getMessage</a:t>
            </a:r>
            <a:r>
              <a:rPr lang="en-US" sz="9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public static void </a:t>
            </a:r>
            <a:r>
              <a:rPr lang="en-US" sz="900" dirty="0" err="1"/>
              <a:t>writeCSV</a:t>
            </a:r>
            <a:r>
              <a:rPr lang="en-US" sz="900" dirty="0"/>
              <a:t>(List&lt;String[]&gt; data, String </a:t>
            </a:r>
            <a:r>
              <a:rPr lang="en-US" sz="900" dirty="0" err="1"/>
              <a:t>filePath</a:t>
            </a:r>
            <a:r>
              <a:rPr lang="en-US" sz="9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try (</a:t>
            </a:r>
            <a:r>
              <a:rPr lang="en-US" sz="900" dirty="0" err="1"/>
              <a:t>PrintWriter</a:t>
            </a:r>
            <a:r>
              <a:rPr lang="en-US" sz="900" dirty="0"/>
              <a:t> pw = new </a:t>
            </a:r>
            <a:r>
              <a:rPr lang="en-US" sz="900" dirty="0" err="1"/>
              <a:t>PrintWriter</a:t>
            </a:r>
            <a:r>
              <a:rPr lang="en-US" sz="900" dirty="0"/>
              <a:t>(new </a:t>
            </a:r>
            <a:r>
              <a:rPr lang="en-US" sz="900" dirty="0" err="1"/>
              <a:t>FileWriter</a:t>
            </a:r>
            <a:r>
              <a:rPr lang="en-US" sz="900" dirty="0"/>
              <a:t>(</a:t>
            </a:r>
            <a:r>
              <a:rPr lang="en-US" sz="900" dirty="0" err="1"/>
              <a:t>filePath</a:t>
            </a:r>
            <a:r>
              <a:rPr lang="en-US" sz="900" dirty="0"/>
              <a:t>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for (String[] </a:t>
            </a:r>
            <a:r>
              <a:rPr lang="en-US" sz="900" dirty="0" err="1"/>
              <a:t>dataValues</a:t>
            </a:r>
            <a:r>
              <a:rPr lang="en-US" sz="900" dirty="0"/>
              <a:t> : data)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</a:t>
            </a:r>
            <a:r>
              <a:rPr lang="en-US" sz="900" dirty="0" err="1"/>
              <a:t>pw.println</a:t>
            </a:r>
            <a:r>
              <a:rPr lang="en-US" sz="900" dirty="0"/>
              <a:t>(</a:t>
            </a:r>
            <a:r>
              <a:rPr lang="en-US" sz="900" dirty="0" err="1"/>
              <a:t>String.join</a:t>
            </a:r>
            <a:r>
              <a:rPr lang="en-US" sz="900" dirty="0"/>
              <a:t>(",", </a:t>
            </a:r>
            <a:r>
              <a:rPr lang="en-US" sz="900" dirty="0" err="1"/>
              <a:t>dataValues</a:t>
            </a:r>
            <a:r>
              <a:rPr lang="en-US" sz="900" dirty="0"/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 catch (</a:t>
            </a:r>
            <a:r>
              <a:rPr lang="en-US" sz="900" dirty="0" err="1"/>
              <a:t>IOException</a:t>
            </a:r>
            <a:r>
              <a:rPr lang="en-US" sz="9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</a:t>
            </a:r>
            <a:r>
              <a:rPr lang="en-US" sz="900" dirty="0" err="1"/>
              <a:t>System.out.println</a:t>
            </a:r>
            <a:r>
              <a:rPr lang="en-US" sz="900" dirty="0"/>
              <a:t>("Error writing CSV file: " + </a:t>
            </a:r>
            <a:r>
              <a:rPr lang="en-US" sz="900" dirty="0" err="1"/>
              <a:t>e.getMessage</a:t>
            </a:r>
            <a:r>
              <a:rPr lang="en-US" sz="9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88821" y="2067639"/>
            <a:ext cx="319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CSV Utils class handles operations for reading from and writing to CSV files, used for storing table, customer, and reservation data.</a:t>
            </a: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90438" y="266701"/>
            <a:ext cx="3451179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9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325975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public static List&lt;String[]&gt; </a:t>
            </a:r>
            <a:r>
              <a:rPr lang="en-US" sz="1200" dirty="0" err="1"/>
              <a:t>readCSV</a:t>
            </a:r>
            <a:r>
              <a:rPr lang="en-US" sz="1200" dirty="0"/>
              <a:t>(String </a:t>
            </a:r>
            <a:r>
              <a:rPr lang="en-US" sz="1200" dirty="0" err="1"/>
              <a:t>filePath</a:t>
            </a:r>
            <a:r>
              <a:rPr lang="en-US" sz="12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List&lt;String[]&gt; data = new </a:t>
            </a:r>
            <a:r>
              <a:rPr lang="en-US" sz="1200" dirty="0" err="1"/>
              <a:t>ArrayList</a:t>
            </a:r>
            <a:r>
              <a:rPr lang="en-US" sz="1200" dirty="0"/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File </a:t>
            </a:r>
            <a:r>
              <a:rPr lang="en-US" sz="1200" dirty="0" err="1"/>
              <a:t>file</a:t>
            </a:r>
            <a:r>
              <a:rPr lang="en-US" sz="1200" dirty="0"/>
              <a:t> = new File(</a:t>
            </a:r>
            <a:r>
              <a:rPr lang="en-US" sz="1200" dirty="0" err="1"/>
              <a:t>filePath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if (!</a:t>
            </a:r>
            <a:r>
              <a:rPr lang="en-US" sz="1200" dirty="0" err="1"/>
              <a:t>file.exists</a:t>
            </a:r>
            <a:r>
              <a:rPr lang="en-US" sz="1200" dirty="0"/>
              <a:t>())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System.out.println</a:t>
            </a:r>
            <a:r>
              <a:rPr lang="en-US" sz="1200" dirty="0"/>
              <a:t>("File does not exist: " + </a:t>
            </a:r>
            <a:r>
              <a:rPr lang="en-US" sz="1200" dirty="0" err="1"/>
              <a:t>filePath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try (</a:t>
            </a:r>
            <a:r>
              <a:rPr lang="en-US" sz="1200" dirty="0" err="1"/>
              <a:t>BufferedReader</a:t>
            </a:r>
            <a:r>
              <a:rPr lang="en-US" sz="1200" dirty="0"/>
              <a:t> </a:t>
            </a:r>
            <a:r>
              <a:rPr lang="en-US" sz="1200" dirty="0" err="1"/>
              <a:t>br</a:t>
            </a:r>
            <a:r>
              <a:rPr lang="en-US" sz="1200" dirty="0"/>
              <a:t> = new </a:t>
            </a:r>
            <a:r>
              <a:rPr lang="en-US" sz="1200" dirty="0" err="1"/>
              <a:t>BufferedReader</a:t>
            </a:r>
            <a:r>
              <a:rPr lang="en-US" sz="1200" dirty="0"/>
              <a:t>(new </a:t>
            </a:r>
            <a:r>
              <a:rPr lang="en-US" sz="1200" dirty="0" err="1"/>
              <a:t>FileReader</a:t>
            </a:r>
            <a:r>
              <a:rPr lang="en-US" sz="1200" dirty="0"/>
              <a:t>(file)))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String line;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while ((line = </a:t>
            </a:r>
            <a:r>
              <a:rPr lang="en-US" sz="1200" dirty="0" err="1"/>
              <a:t>br.readLine</a:t>
            </a:r>
            <a:r>
              <a:rPr lang="en-US" sz="1200" dirty="0"/>
              <a:t>()) != null)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String[] </a:t>
            </a:r>
            <a:r>
              <a:rPr lang="en-US" sz="1200" dirty="0" err="1"/>
              <a:t>dataValues</a:t>
            </a:r>
            <a:r>
              <a:rPr lang="en-US" sz="1200" dirty="0"/>
              <a:t> = </a:t>
            </a:r>
            <a:r>
              <a:rPr lang="en-US" sz="1200" dirty="0" err="1"/>
              <a:t>line.split</a:t>
            </a:r>
            <a:r>
              <a:rPr lang="en-US" sz="1200" dirty="0"/>
              <a:t>(",");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</a:t>
            </a:r>
            <a:r>
              <a:rPr lang="en-US" sz="1200" dirty="0" err="1"/>
              <a:t>data.add</a:t>
            </a:r>
            <a:r>
              <a:rPr lang="en-US" sz="1200" dirty="0"/>
              <a:t>(</a:t>
            </a:r>
            <a:r>
              <a:rPr lang="en-US" sz="1200" dirty="0" err="1"/>
              <a:t>dataValues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} catch (</a:t>
            </a:r>
            <a:r>
              <a:rPr lang="en-US" sz="1200" dirty="0" err="1"/>
              <a:t>IOException</a:t>
            </a:r>
            <a:r>
              <a:rPr lang="en-US" sz="12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System.out.println</a:t>
            </a:r>
            <a:r>
              <a:rPr lang="en-US" sz="1200" dirty="0"/>
              <a:t>("Error reading CSV file: " + </a:t>
            </a:r>
            <a:r>
              <a:rPr lang="en-US" sz="1200" dirty="0" err="1"/>
              <a:t>e.getMessage</a:t>
            </a:r>
            <a:r>
              <a:rPr lang="en-US" sz="12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oncepts Code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91200" y="1998980"/>
            <a:ext cx="3314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Exception Handling : 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Try-catch blocks 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CSVUtils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handle I/O errors during file reading and writing processes.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br>
              <a:rPr lang="en-US" sz="24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90440" y="266701"/>
            <a:ext cx="3412540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2108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1253</TotalTime>
  <Words>1038</Words>
  <Application>Microsoft Office PowerPoint</Application>
  <PresentationFormat>On-screen Show (16:9)</PresentationFormat>
  <Paragraphs>166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Calibri</vt:lpstr>
      <vt:lpstr>Wingdings 3</vt:lpstr>
      <vt:lpstr>Trebuchet MS</vt:lpstr>
      <vt:lpstr>Arial</vt:lpstr>
      <vt:lpstr>Facet</vt:lpstr>
      <vt:lpstr>Final Project Group 4    Restaurant Management System</vt:lpstr>
      <vt:lpstr>Project Topic - Restaurant Management System    </vt:lpstr>
      <vt:lpstr>Technology Stack  </vt:lpstr>
      <vt:lpstr>PowerPoint Presentation</vt:lpstr>
      <vt:lpstr>Functionalities Implemented </vt:lpstr>
      <vt:lpstr>Functionalities Implemented </vt:lpstr>
      <vt:lpstr>Functionalities Implemented </vt:lpstr>
      <vt:lpstr>Object Oriented Concepts Code</vt:lpstr>
      <vt:lpstr>Object Oriented Concepts Code</vt:lpstr>
      <vt:lpstr>Object Oriented Concepts Code</vt:lpstr>
      <vt:lpstr>Object Oriented Concepts Code</vt:lpstr>
      <vt:lpstr>Contributions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Group 4</dc:title>
  <cp:lastModifiedBy>anurag gher</cp:lastModifiedBy>
  <cp:revision>30</cp:revision>
  <dcterms:modified xsi:type="dcterms:W3CDTF">2024-04-21T21:39:35Z</dcterms:modified>
</cp:coreProperties>
</file>