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bb105c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bb105c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6bb105c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6bb105c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ZhengguoTan/demo_jets_diffusion_mri_7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Overlapping Locally Low-Rank (LLR) Regularization</a:t>
            </a:r>
            <a:endParaRPr sz="17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3850"/>
            <a:ext cx="4419600" cy="3314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3099800" y="3819175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rot="10800000">
            <a:off x="3099800" y="3424975"/>
            <a:ext cx="72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3348800" y="3742975"/>
            <a:ext cx="70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Contrast</a:t>
            </a:r>
            <a:endParaRPr sz="900"/>
          </a:p>
        </p:txBody>
      </p:sp>
      <p:sp>
        <p:nvSpPr>
          <p:cNvPr id="65" name="Google Shape;65;p14"/>
          <p:cNvSpPr txBox="1"/>
          <p:nvPr/>
        </p:nvSpPr>
        <p:spPr>
          <a:xfrm rot="-5400000">
            <a:off x="2517050" y="3210475"/>
            <a:ext cx="86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Patch pixels</a:t>
            </a:r>
            <a:endParaRPr sz="9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4019475" y="2111550"/>
            <a:ext cx="1437000" cy="1099653"/>
            <a:chOff x="4019475" y="2111550"/>
            <a:chExt cx="1437000" cy="1099653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019475" y="2111550"/>
              <a:ext cx="1437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Singular value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thresholding</a:t>
              </a:r>
              <a:endParaRPr sz="1200"/>
            </a:p>
          </p:txBody>
        </p:sp>
        <p:cxnSp>
          <p:nvCxnSpPr>
            <p:cNvPr id="68" name="Google Shape;68;p14"/>
            <p:cNvCxnSpPr>
              <a:stCxn id="61" idx="3"/>
              <a:endCxn id="67" idx="2"/>
            </p:cNvCxnSpPr>
            <p:nvPr/>
          </p:nvCxnSpPr>
          <p:spPr>
            <a:xfrm flipH="1" rot="10800000">
              <a:off x="4419600" y="2665503"/>
              <a:ext cx="318300" cy="545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14"/>
          <p:cNvSpPr txBox="1"/>
          <p:nvPr/>
        </p:nvSpPr>
        <p:spPr>
          <a:xfrm>
            <a:off x="304800" y="1677600"/>
            <a:ext cx="1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Proximal operator:</a:t>
            </a:r>
            <a:endParaRPr sz="12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1080300" y="958800"/>
            <a:ext cx="3657759" cy="1152600"/>
            <a:chOff x="1080300" y="958800"/>
            <a:chExt cx="3657759" cy="1152600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5649" y="958800"/>
              <a:ext cx="2470710" cy="39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" name="Google Shape;72;p14"/>
            <p:cNvCxnSpPr>
              <a:endCxn id="71" idx="3"/>
            </p:cNvCxnSpPr>
            <p:nvPr/>
          </p:nvCxnSpPr>
          <p:spPr>
            <a:xfrm flipH="1" rot="5400000">
              <a:off x="3984459" y="1357800"/>
              <a:ext cx="955500" cy="551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>
              <a:endCxn id="69" idx="0"/>
            </p:cNvCxnSpPr>
            <p:nvPr/>
          </p:nvCxnSpPr>
          <p:spPr>
            <a:xfrm flipH="1">
              <a:off x="1080300" y="1155900"/>
              <a:ext cx="635400" cy="521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425" y="2925925"/>
            <a:ext cx="4192576" cy="20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0" y="4804800"/>
            <a:ext cx="31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 Tan, PA Liebig, RM Heidemann, FB Laun, F Knoll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5402100" y="1418075"/>
            <a:ext cx="374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Efficient reconstruction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Easy-to-implement proximal functions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Extendable to neural networks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1900" y="0"/>
            <a:ext cx="1262100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544475" y="618225"/>
            <a:ext cx="241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https://github.com/ZhengguoTan/demo_jets_diffusion_mri_7t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Diffusion Weighted Images @ 0.5 x 0.5 x 2.0 mm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75" y="2847175"/>
            <a:ext cx="7421060" cy="19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38" y="914175"/>
            <a:ext cx="7421127" cy="1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4800"/>
            <a:ext cx="31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 Tan, PA Liebig, RM Heidemann, FB Laun, F Knoll</a:t>
            </a:r>
            <a:endParaRPr sz="1000"/>
          </a:p>
        </p:txBody>
      </p:sp>
      <p:sp>
        <p:nvSpPr>
          <p:cNvPr id="87" name="Google Shape;87;p15"/>
          <p:cNvSpPr txBox="1"/>
          <p:nvPr/>
        </p:nvSpPr>
        <p:spPr>
          <a:xfrm rot="-5400000">
            <a:off x="-208425" y="1732338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Imaging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 rot="-5400000">
            <a:off x="-208425" y="3716775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