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/>
    <p:restoredTop sz="94687"/>
  </p:normalViewPr>
  <p:slideViewPr>
    <p:cSldViewPr snapToGrid="0" snapToObjects="1">
      <p:cViewPr varScale="1">
        <p:scale>
          <a:sx n="104" d="100"/>
          <a:sy n="104" d="100"/>
        </p:scale>
        <p:origin x="84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6D88E-2DA9-C045-9D51-FFA1DD70A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282589-4ED5-5843-87EB-7D65AF050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417EE-A732-C241-87BE-EEAB8BD9E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11D4-43AD-3043-875A-F511702BFF94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B90BB-90B7-0A4C-AABB-EEBAFA5AF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35676-CC7C-9D49-BDE2-A8A2DB3CE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4034-1C2F-FE42-8CB3-753A04DF0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74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ACF08-3CC8-6249-BDBF-A91DA22D3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2A58DB-8F16-2549-91A2-2C3617690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FC12A-9FAE-1547-80F0-1D8A63067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11D4-43AD-3043-875A-F511702BFF94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F4DF8-48F7-9B40-BDE5-55F6FC842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5BA25-33E9-F14C-A78C-0B12737C1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4034-1C2F-FE42-8CB3-753A04DF0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89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CC98EB-EFF2-B946-A850-9532298AC0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8FF442-CFB9-9945-ACB1-2E63FBB9D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F8947-48F9-E74A-B621-513895F8C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11D4-43AD-3043-875A-F511702BFF94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7E38D-A5C3-BF47-B048-F4176D9B8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C6BCE-7F18-0444-BD9C-5CB3D3F7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4034-1C2F-FE42-8CB3-753A04DF0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94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985FF-95AA-694A-AB20-6F4AD57C0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8C2DF-0F4C-194A-9938-DC4703457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84CD4-8F65-D945-B986-39B026EE1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11D4-43AD-3043-875A-F511702BFF94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28233-CF43-7745-B77F-707975FEA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94C1A-F494-964A-883A-F452ADDEC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4034-1C2F-FE42-8CB3-753A04DF0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58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1A4B0-3E46-4B4A-BF67-03EC96332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096A4-1BA0-1543-8EC0-0B8403A23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E0EF5-A875-D74C-ABFA-6B4367DAF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11D4-43AD-3043-875A-F511702BFF94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6CE42-3AA8-E84F-BDA7-54672D065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8A1ED-99C5-5A4C-AEBC-C2B0BCEAB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4034-1C2F-FE42-8CB3-753A04DF0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13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2E9BC-00A9-1B4C-A8FA-560D15F1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DDE71-C0D3-1A46-8873-08E414105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F2687-9CC3-B14D-A7A7-05A40B227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C8035-B069-0644-9006-61C8ABB19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11D4-43AD-3043-875A-F511702BFF94}" type="datetimeFigureOut">
              <a:rPr lang="en-US" smtClean="0"/>
              <a:t>2/11/19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16F55-60E1-FE4D-A6D8-4E4352B86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16CBB-BF0C-CB4F-8BC2-3E89165AC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4034-1C2F-FE42-8CB3-753A04DF0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61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29B56-6957-5842-AABB-09475BA43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92D41-2076-564E-93A5-01CA4B228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F89C2-44FD-264A-B7CD-7D72F4D77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6A74BA-BB54-2A40-AA9D-B8DE7521B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832434-8CC3-E44E-9EA0-BAA07BCBC0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9CBB68-7C00-DC40-A4AE-5EEA8D6AA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11D4-43AD-3043-875A-F511702BFF94}" type="datetimeFigureOut">
              <a:rPr lang="en-US" smtClean="0"/>
              <a:t>2/11/19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7C1464-3540-CE43-9C61-3B56B10B3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CDC61-AA1F-FC4D-98DF-5FC6D0036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4034-1C2F-FE42-8CB3-753A04DF0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9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179AA-E67A-D84E-9652-7044583F4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C2E11A-459F-F14A-B3FD-04A9107D4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11D4-43AD-3043-875A-F511702BFF94}" type="datetimeFigureOut">
              <a:rPr lang="en-US" smtClean="0"/>
              <a:t>2/11/19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CDBAA-2047-494C-9C3A-7B3507BD8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22A82-5176-7146-A9DE-49CCC37D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4034-1C2F-FE42-8CB3-753A04DF0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34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0076FB-ABA6-FE48-BE2F-D9F0C629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11D4-43AD-3043-875A-F511702BFF94}" type="datetimeFigureOut">
              <a:rPr lang="en-US" smtClean="0"/>
              <a:t>2/11/19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B7C66-A9C9-0C4F-8D16-B27DCD89A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74540B-BD46-B24C-B6FD-32B8C2C64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4034-1C2F-FE42-8CB3-753A04DF0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24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89658-6B1B-0749-9378-3674B7E4C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F1682-9D88-3E4C-B7EE-C167C045E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1523C-ADFB-954E-B2FC-E6EEFC2AE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E965F-7385-454E-8383-1A117EB65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11D4-43AD-3043-875A-F511702BFF94}" type="datetimeFigureOut">
              <a:rPr lang="en-US" smtClean="0"/>
              <a:t>2/11/19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9F9A6-A272-964E-A566-83BFDED0D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43717-4291-DC4C-9AC5-14A0EC20C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4034-1C2F-FE42-8CB3-753A04DF0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29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265BB-4E97-5E42-A1E8-4F9B4B41C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0689F6-FC99-644A-B150-4B97999750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AED72-0C61-254E-A665-FEF90B31B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4349C-F408-2142-B77D-DF80646F8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11D4-43AD-3043-875A-F511702BFF94}" type="datetimeFigureOut">
              <a:rPr lang="en-US" smtClean="0"/>
              <a:t>2/11/19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AFD0D8-E754-214C-97E2-6D115B89C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CC1EA-F725-AD42-B1DC-2266B5C8E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4034-1C2F-FE42-8CB3-753A04DF0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07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540779-4286-8841-9A43-AD87DB3DA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16ECF-8705-4D43-9EB2-81FC33F05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D8D26-24A9-E642-921E-070446358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511D4-43AD-3043-875A-F511702BFF94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DA55E-D830-6D4F-B1DE-9B882A5D7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13E63-1A33-6B4C-9CD6-C840FDFDFE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C4034-1C2F-FE42-8CB3-753A04DF0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1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03C360B-1BE8-224A-A4DF-58F6FAD36E71}"/>
              </a:ext>
            </a:extLst>
          </p:cNvPr>
          <p:cNvCxnSpPr/>
          <p:nvPr/>
        </p:nvCxnSpPr>
        <p:spPr>
          <a:xfrm>
            <a:off x="3163330" y="4349579"/>
            <a:ext cx="551111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82E040C-E1CE-EA4A-872D-9FA14228CF93}"/>
              </a:ext>
            </a:extLst>
          </p:cNvPr>
          <p:cNvCxnSpPr>
            <a:cxnSpLocks/>
          </p:cNvCxnSpPr>
          <p:nvPr/>
        </p:nvCxnSpPr>
        <p:spPr>
          <a:xfrm flipV="1">
            <a:off x="4328984" y="792892"/>
            <a:ext cx="0" cy="46420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347458A-61F5-9546-A826-EBDF5858F86B}"/>
              </a:ext>
            </a:extLst>
          </p:cNvPr>
          <p:cNvSpPr txBox="1"/>
          <p:nvPr/>
        </p:nvSpPr>
        <p:spPr>
          <a:xfrm>
            <a:off x="4328984" y="608226"/>
            <a:ext cx="148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7062C3-AA81-0244-83ED-65E22EE9A664}"/>
              </a:ext>
            </a:extLst>
          </p:cNvPr>
          <p:cNvCxnSpPr>
            <a:cxnSpLocks/>
          </p:cNvCxnSpPr>
          <p:nvPr/>
        </p:nvCxnSpPr>
        <p:spPr>
          <a:xfrm flipV="1">
            <a:off x="5302198" y="2137719"/>
            <a:ext cx="2587911" cy="221339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990E127-E1BB-1C4D-838E-3D7164D88AA5}"/>
              </a:ext>
            </a:extLst>
          </p:cNvPr>
          <p:cNvCxnSpPr>
            <a:cxnSpLocks/>
          </p:cNvCxnSpPr>
          <p:nvPr/>
        </p:nvCxnSpPr>
        <p:spPr>
          <a:xfrm>
            <a:off x="4328984" y="1799709"/>
            <a:ext cx="2900105" cy="2549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0B62676-496E-AF4D-A04D-D77B62D91FC6}"/>
              </a:ext>
            </a:extLst>
          </p:cNvPr>
          <p:cNvSpPr txBox="1"/>
          <p:nvPr/>
        </p:nvSpPr>
        <p:spPr>
          <a:xfrm>
            <a:off x="5015910" y="1605512"/>
            <a:ext cx="197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 </a:t>
            </a:r>
            <a:r>
              <a:rPr lang="en-US" dirty="0"/>
              <a:t>+ x</a:t>
            </a:r>
            <a:r>
              <a:rPr lang="en-US" baseline="-25000" dirty="0"/>
              <a:t>2 </a:t>
            </a:r>
            <a:r>
              <a:rPr lang="en-US" dirty="0"/>
              <a:t>= 6</a:t>
            </a:r>
            <a:endParaRPr lang="en-US" baseline="-25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A117673-02CF-3843-99A9-330592B6620B}"/>
              </a:ext>
            </a:extLst>
          </p:cNvPr>
          <p:cNvCxnSpPr>
            <a:cxnSpLocks/>
          </p:cNvCxnSpPr>
          <p:nvPr/>
        </p:nvCxnSpPr>
        <p:spPr>
          <a:xfrm flipH="1">
            <a:off x="5015909" y="1951672"/>
            <a:ext cx="352660" cy="361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FEC742D-2E3B-FA4F-87C2-B26BFD9DD0AC}"/>
              </a:ext>
            </a:extLst>
          </p:cNvPr>
          <p:cNvSpPr txBox="1"/>
          <p:nvPr/>
        </p:nvSpPr>
        <p:spPr>
          <a:xfrm>
            <a:off x="4490362" y="3298304"/>
            <a:ext cx="1060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Feasible region</a:t>
            </a:r>
            <a:endParaRPr lang="en-US" sz="1400" baseline="-25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CDB12D-7BA3-A149-BB5E-2700A1120708}"/>
              </a:ext>
            </a:extLst>
          </p:cNvPr>
          <p:cNvSpPr txBox="1"/>
          <p:nvPr/>
        </p:nvSpPr>
        <p:spPr>
          <a:xfrm>
            <a:off x="5146603" y="4377497"/>
            <a:ext cx="107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US" baseline="-25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C74C5D-0D86-FB4E-8465-CCFEC01D06A6}"/>
              </a:ext>
            </a:extLst>
          </p:cNvPr>
          <p:cNvSpPr txBox="1"/>
          <p:nvPr/>
        </p:nvSpPr>
        <p:spPr>
          <a:xfrm>
            <a:off x="8534400" y="4426925"/>
            <a:ext cx="148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BB8A7F-84E0-BC4B-A21B-A727067F0F35}"/>
              </a:ext>
            </a:extLst>
          </p:cNvPr>
          <p:cNvSpPr txBox="1"/>
          <p:nvPr/>
        </p:nvSpPr>
        <p:spPr>
          <a:xfrm>
            <a:off x="7072392" y="4383591"/>
            <a:ext cx="107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A31922C-B46D-E04B-AB51-2A96047FDC7C}"/>
              </a:ext>
            </a:extLst>
          </p:cNvPr>
          <p:cNvCxnSpPr>
            <a:cxnSpLocks/>
          </p:cNvCxnSpPr>
          <p:nvPr/>
        </p:nvCxnSpPr>
        <p:spPr>
          <a:xfrm>
            <a:off x="4324286" y="1799709"/>
            <a:ext cx="1955241" cy="17206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B0AC71C-C0ED-B44C-8146-5DAFF322DFA8}"/>
              </a:ext>
            </a:extLst>
          </p:cNvPr>
          <p:cNvCxnSpPr>
            <a:cxnSpLocks/>
          </p:cNvCxnSpPr>
          <p:nvPr/>
        </p:nvCxnSpPr>
        <p:spPr>
          <a:xfrm flipV="1">
            <a:off x="5302198" y="3520325"/>
            <a:ext cx="963446" cy="8387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7C9F23F-9208-284F-9B1F-100C48D48DE8}"/>
              </a:ext>
            </a:extLst>
          </p:cNvPr>
          <p:cNvSpPr txBox="1"/>
          <p:nvPr/>
        </p:nvSpPr>
        <p:spPr>
          <a:xfrm>
            <a:off x="6904722" y="1486623"/>
            <a:ext cx="197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 </a:t>
            </a:r>
            <a:r>
              <a:rPr lang="en-US" dirty="0"/>
              <a:t>- x</a:t>
            </a:r>
            <a:r>
              <a:rPr lang="en-US" baseline="-25000" dirty="0"/>
              <a:t>2 </a:t>
            </a:r>
            <a:r>
              <a:rPr lang="en-US" dirty="0"/>
              <a:t>= 2</a:t>
            </a:r>
            <a:endParaRPr lang="en-US" baseline="-250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2A790D7-E188-C144-B73C-088614C6864B}"/>
              </a:ext>
            </a:extLst>
          </p:cNvPr>
          <p:cNvCxnSpPr>
            <a:cxnSpLocks/>
          </p:cNvCxnSpPr>
          <p:nvPr/>
        </p:nvCxnSpPr>
        <p:spPr>
          <a:xfrm>
            <a:off x="7383269" y="1940123"/>
            <a:ext cx="190871" cy="3727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0A2EB6F-2644-DF4C-8C00-C9A73955F61A}"/>
              </a:ext>
            </a:extLst>
          </p:cNvPr>
          <p:cNvSpPr txBox="1"/>
          <p:nvPr/>
        </p:nvSpPr>
        <p:spPr>
          <a:xfrm>
            <a:off x="4067297" y="4015029"/>
            <a:ext cx="670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ADDC81-A4FA-5D43-A9CA-E649B9374290}"/>
              </a:ext>
            </a:extLst>
          </p:cNvPr>
          <p:cNvSpPr txBox="1"/>
          <p:nvPr/>
        </p:nvSpPr>
        <p:spPr>
          <a:xfrm>
            <a:off x="5113424" y="4005525"/>
            <a:ext cx="670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E0757D-E0F3-1748-AEDA-BA4A6578A678}"/>
              </a:ext>
            </a:extLst>
          </p:cNvPr>
          <p:cNvSpPr txBox="1"/>
          <p:nvPr/>
        </p:nvSpPr>
        <p:spPr>
          <a:xfrm>
            <a:off x="6148683" y="3113903"/>
            <a:ext cx="670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25374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19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Fang, Zhenghan</dc:creator>
  <cp:lastModifiedBy>Fang, Zhenghan</cp:lastModifiedBy>
  <cp:revision>5</cp:revision>
  <dcterms:created xsi:type="dcterms:W3CDTF">2019-02-11T19:46:26Z</dcterms:created>
  <dcterms:modified xsi:type="dcterms:W3CDTF">2019-02-11T20:10:00Z</dcterms:modified>
</cp:coreProperties>
</file>