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55C1-FB4F-4E42-86A5-613792A9C985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10B5-8D1F-524E-A4B2-23E2225A8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110B5-8D1F-524E-A4B2-23E2225A84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B5C8-05B7-AF4F-92F6-6B176A105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A45ED-71F4-6D48-B419-5A9957D9F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90E97-26C4-DA4F-AC1B-C93E0C43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706-64E6-0F42-A21B-5D4C1D2BF07F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76BD-495E-7C4F-9CB0-CF2F979C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959C-96C2-BA4E-BDB5-102B5F35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B34D-0133-EF44-AB5F-26459781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5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B3A4-6189-504F-A35A-42CBEA15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89C61-7C99-E84E-B6AB-B6A4A49A2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6E2D-9651-E043-A7A1-CA158531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706-64E6-0F42-A21B-5D4C1D2BF07F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B8875-E4E5-4C46-BFC6-A4D5D0CB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A951-AD60-CB4C-84DF-A0930B52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B34D-0133-EF44-AB5F-26459781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4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54FC9-8EF1-664C-86C6-7A1A64C4B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0E40A-6054-1447-B412-7042CE1E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7EF86-433C-8345-859D-E2668487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706-64E6-0F42-A21B-5D4C1D2BF07F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C617C-3644-974B-AC1A-4B18A179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C256-406D-5F4B-8D6F-A3661B20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B34D-0133-EF44-AB5F-26459781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707-506E-2F43-8BE6-27DE41F4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A7B4E-B3B6-D940-BC42-01C9CC89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843F0-A431-AF4A-8537-7B2C06F8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706-64E6-0F42-A21B-5D4C1D2BF07F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F0370-671D-2347-9D37-B9BDD9DB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914ED-A8F9-FA4A-AA4B-98DBE75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B34D-0133-EF44-AB5F-26459781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9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CB72-110C-934C-8995-614E8740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A91D-962A-F745-B663-2D143D3E7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86A0-4E2C-FA40-9762-94EC1507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706-64E6-0F42-A21B-5D4C1D2BF07F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981F-0B0A-6843-B879-6DA3B1DD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4A2C3-9ABD-204F-BB9A-3088C11F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B34D-0133-EF44-AB5F-26459781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6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D35A-4B79-4340-82DA-1471237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60DB-19A9-394D-9301-1BE20414D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28397-46C2-C449-8ABC-D3070D336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3ACC4-9788-E44F-BB75-DDBD3234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706-64E6-0F42-A21B-5D4C1D2BF07F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8B7B0-33CD-AF44-8A6A-DF360671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DD5BF-303D-4247-A4AB-B9D0C699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B34D-0133-EF44-AB5F-26459781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F497-8E71-324F-9C90-999457A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3419C-DCB6-954F-9589-43C48DD3F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EF1CF-2253-734A-A4C4-5B873AFD1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FAADB-2B88-EC4E-A104-5B2A00231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2CBC1-C220-F74B-9ABE-6C529E254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CD699-5215-9946-BDEF-D09CFB55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706-64E6-0F42-A21B-5D4C1D2BF07F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0365B-D601-BF49-9C15-39A6DC9B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ACD93-C3AC-AD48-89E1-EB8B7FC9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B34D-0133-EF44-AB5F-26459781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2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D01F-A92A-EC41-BEB7-3664034F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F66FC-6645-8647-B1F7-7B8B7BCC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706-64E6-0F42-A21B-5D4C1D2BF07F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39AD3-1FE0-8243-9782-65981796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CA3E4-2BB3-7E43-AD22-B362A2BA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B34D-0133-EF44-AB5F-26459781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12342-8A25-8745-A60B-0BE193EE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706-64E6-0F42-A21B-5D4C1D2BF07F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843F0-9113-8348-B3A5-16090DF2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D76B-0743-7B49-9664-273941DF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B34D-0133-EF44-AB5F-26459781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2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857B-C88F-A34C-AD71-E188CEA1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18E8-D51B-8F4C-BB6A-490365AF5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5B1F-BC37-164C-A765-C5B93522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DBF1E-EC82-EB47-885A-EEA2A986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706-64E6-0F42-A21B-5D4C1D2BF07F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FC1B2-8C17-1E4B-8C9A-B9F186E3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A1DA6-E35D-D249-8513-3F5D4A2B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B34D-0133-EF44-AB5F-26459781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36B1-B536-374E-BF5D-DB561178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600A5-32DA-3C43-86B0-08A1CB946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5365C-6BA8-1F49-A74E-7AC6B9660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31DCE-7BFD-7747-ADDC-B4E8A323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0706-64E6-0F42-A21B-5D4C1D2BF07F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A56AC-EEEB-DF42-987B-FE8B8A63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F00F1-1FF8-3447-9AA5-6B1054CF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B34D-0133-EF44-AB5F-26459781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2A8C0-0004-2343-8E44-859A4DA1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9D956-75C1-3D4F-8541-D70B07AA3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E7E33-6074-4743-BE6E-61C45865F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0706-64E6-0F42-A21B-5D4C1D2BF07F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B5807-01A0-F347-BF9F-E8E23B521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37C7-4DE2-3848-9FD6-8D0C1436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6B34D-0133-EF44-AB5F-26459781B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322C28-FD21-4E45-9372-1A0B280108A9}"/>
              </a:ext>
            </a:extLst>
          </p:cNvPr>
          <p:cNvCxnSpPr/>
          <p:nvPr/>
        </p:nvCxnSpPr>
        <p:spPr>
          <a:xfrm>
            <a:off x="3163330" y="4349579"/>
            <a:ext cx="55111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1C394E-C0BF-9D4F-AE20-5C83FBB6ED55}"/>
              </a:ext>
            </a:extLst>
          </p:cNvPr>
          <p:cNvCxnSpPr>
            <a:cxnSpLocks/>
          </p:cNvCxnSpPr>
          <p:nvPr/>
        </p:nvCxnSpPr>
        <p:spPr>
          <a:xfrm flipV="1">
            <a:off x="4328984" y="792892"/>
            <a:ext cx="0" cy="4642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D7C03D-071C-A449-AA05-9EAF04F2D15D}"/>
              </a:ext>
            </a:extLst>
          </p:cNvPr>
          <p:cNvSpPr txBox="1"/>
          <p:nvPr/>
        </p:nvSpPr>
        <p:spPr>
          <a:xfrm>
            <a:off x="4328984" y="608226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CCDF2-30F7-C140-99C5-CB8341ED5216}"/>
              </a:ext>
            </a:extLst>
          </p:cNvPr>
          <p:cNvSpPr txBox="1"/>
          <p:nvPr/>
        </p:nvSpPr>
        <p:spPr>
          <a:xfrm>
            <a:off x="8468497" y="4522915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EB29D9-429B-AD49-A396-3A7A551F1858}"/>
              </a:ext>
            </a:extLst>
          </p:cNvPr>
          <p:cNvCxnSpPr>
            <a:cxnSpLocks/>
          </p:cNvCxnSpPr>
          <p:nvPr/>
        </p:nvCxnSpPr>
        <p:spPr>
          <a:xfrm>
            <a:off x="4898036" y="2525531"/>
            <a:ext cx="1361107" cy="1626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E41C60-47CA-C54F-872C-BDAC1FA62F63}"/>
              </a:ext>
            </a:extLst>
          </p:cNvPr>
          <p:cNvCxnSpPr>
            <a:cxnSpLocks/>
          </p:cNvCxnSpPr>
          <p:nvPr/>
        </p:nvCxnSpPr>
        <p:spPr>
          <a:xfrm>
            <a:off x="4328983" y="3113903"/>
            <a:ext cx="1342768" cy="12356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32C75F-C22D-7249-AFED-9F8D37D1C029}"/>
              </a:ext>
            </a:extLst>
          </p:cNvPr>
          <p:cNvCxnSpPr>
            <a:cxnSpLocks/>
          </p:cNvCxnSpPr>
          <p:nvPr/>
        </p:nvCxnSpPr>
        <p:spPr>
          <a:xfrm>
            <a:off x="4328984" y="1799709"/>
            <a:ext cx="2900105" cy="2549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7C07E0-E97A-CD42-801E-92ABE01041F2}"/>
              </a:ext>
            </a:extLst>
          </p:cNvPr>
          <p:cNvSpPr txBox="1"/>
          <p:nvPr/>
        </p:nvSpPr>
        <p:spPr>
          <a:xfrm>
            <a:off x="1853900" y="2889978"/>
            <a:ext cx="197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3N</a:t>
            </a:r>
            <a:r>
              <a:rPr lang="en-US" baseline="-25000" dirty="0"/>
              <a:t>1 </a:t>
            </a:r>
            <a:r>
              <a:rPr lang="en-US" dirty="0"/>
              <a:t>+ 4N</a:t>
            </a:r>
            <a:r>
              <a:rPr lang="en-US" baseline="-25000" dirty="0"/>
              <a:t>2 </a:t>
            </a:r>
            <a:r>
              <a:rPr lang="en-US" dirty="0"/>
              <a:t>= 20,000</a:t>
            </a:r>
            <a:endParaRPr lang="en-US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4FE8F7-7974-F94F-B0A9-70C1D990F692}"/>
              </a:ext>
            </a:extLst>
          </p:cNvPr>
          <p:cNvSpPr txBox="1"/>
          <p:nvPr/>
        </p:nvSpPr>
        <p:spPr>
          <a:xfrm>
            <a:off x="4627541" y="1584066"/>
            <a:ext cx="230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3N</a:t>
            </a:r>
            <a:r>
              <a:rPr lang="en-US" baseline="-25000" dirty="0"/>
              <a:t>1 </a:t>
            </a:r>
            <a:r>
              <a:rPr lang="en-US" dirty="0"/>
              <a:t>+ 3.8N</a:t>
            </a:r>
            <a:r>
              <a:rPr lang="en-US" baseline="-25000" dirty="0"/>
              <a:t>2 </a:t>
            </a:r>
            <a:r>
              <a:rPr lang="en-US" dirty="0"/>
              <a:t>= 40,000</a:t>
            </a:r>
            <a:endParaRPr lang="en-US" baseline="-25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BF235B-B7DA-2D4B-96D1-E12069DCDCDE}"/>
              </a:ext>
            </a:extLst>
          </p:cNvPr>
          <p:cNvCxnSpPr>
            <a:cxnSpLocks/>
          </p:cNvCxnSpPr>
          <p:nvPr/>
        </p:nvCxnSpPr>
        <p:spPr>
          <a:xfrm flipH="1">
            <a:off x="4833295" y="1921495"/>
            <a:ext cx="167072" cy="26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8773FB-B3D3-7A43-A0E8-F93DF01D7123}"/>
              </a:ext>
            </a:extLst>
          </p:cNvPr>
          <p:cNvCxnSpPr>
            <a:cxnSpLocks/>
          </p:cNvCxnSpPr>
          <p:nvPr/>
        </p:nvCxnSpPr>
        <p:spPr>
          <a:xfrm>
            <a:off x="3661350" y="3065760"/>
            <a:ext cx="820933" cy="257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736680-E762-F44C-8650-41EB575B7289}"/>
              </a:ext>
            </a:extLst>
          </p:cNvPr>
          <p:cNvCxnSpPr>
            <a:cxnSpLocks/>
          </p:cNvCxnSpPr>
          <p:nvPr/>
        </p:nvCxnSpPr>
        <p:spPr>
          <a:xfrm>
            <a:off x="4482284" y="2883888"/>
            <a:ext cx="1165653" cy="1437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100915B-0418-E343-B94C-F7B742F784F4}"/>
              </a:ext>
            </a:extLst>
          </p:cNvPr>
          <p:cNvSpPr txBox="1"/>
          <p:nvPr/>
        </p:nvSpPr>
        <p:spPr>
          <a:xfrm>
            <a:off x="6100927" y="2054832"/>
            <a:ext cx="158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Isoprofit</a:t>
            </a:r>
            <a:r>
              <a:rPr lang="en-US" dirty="0"/>
              <a:t> lines</a:t>
            </a:r>
            <a:endParaRPr lang="en-US" baseline="-250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148D72-3CF3-DA4C-BFEF-59CAE90179A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5453736" y="2424164"/>
            <a:ext cx="1439408" cy="70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E8596DD-127A-7544-A507-EDF53CB4A4A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5147782" y="2424164"/>
            <a:ext cx="1745362" cy="1256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DC22136-371D-FE49-932A-F947503ECD58}"/>
              </a:ext>
            </a:extLst>
          </p:cNvPr>
          <p:cNvSpPr txBox="1"/>
          <p:nvPr/>
        </p:nvSpPr>
        <p:spPr>
          <a:xfrm>
            <a:off x="4353811" y="3779990"/>
            <a:ext cx="1060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Feasible region</a:t>
            </a:r>
            <a:endParaRPr lang="en-US" sz="1400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A0607A3-ECDB-E64D-BF87-FBE23485D1BD}"/>
              </a:ext>
            </a:extLst>
          </p:cNvPr>
          <p:cNvSpPr txBox="1"/>
          <p:nvPr/>
        </p:nvSpPr>
        <p:spPr>
          <a:xfrm>
            <a:off x="5109532" y="4426925"/>
            <a:ext cx="107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20,000/3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691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18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Zhenghan</dc:creator>
  <cp:lastModifiedBy>Fang, Zhenghan</cp:lastModifiedBy>
  <cp:revision>4</cp:revision>
  <dcterms:created xsi:type="dcterms:W3CDTF">2019-01-14T16:42:50Z</dcterms:created>
  <dcterms:modified xsi:type="dcterms:W3CDTF">2019-01-14T19:55:45Z</dcterms:modified>
</cp:coreProperties>
</file>