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6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6F67-7735-3A4D-94EA-11D5BC4254BB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A52D-B3A5-C348-B151-F48AF1C2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7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Holly. fei</dc:creator>
  <cp:lastModifiedBy>Holly. fei</cp:lastModifiedBy>
  <cp:revision>2</cp:revision>
  <dcterms:created xsi:type="dcterms:W3CDTF">2017-07-13T12:23:55Z</dcterms:created>
  <dcterms:modified xsi:type="dcterms:W3CDTF">2017-07-13T12:24:34Z</dcterms:modified>
</cp:coreProperties>
</file>