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F5C-A210-44E9-B182-F0F853CE05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E5E6-375A-45B1-B2AE-0ADF09DD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2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F5C-A210-44E9-B182-F0F853CE05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E5E6-375A-45B1-B2AE-0ADF09DD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F5C-A210-44E9-B182-F0F853CE05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E5E6-375A-45B1-B2AE-0ADF09DD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F5C-A210-44E9-B182-F0F853CE05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E5E6-375A-45B1-B2AE-0ADF09DD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F5C-A210-44E9-B182-F0F853CE05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E5E6-375A-45B1-B2AE-0ADF09DD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1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F5C-A210-44E9-B182-F0F853CE05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E5E6-375A-45B1-B2AE-0ADF09DD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F5C-A210-44E9-B182-F0F853CE05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E5E6-375A-45B1-B2AE-0ADF09DD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F5C-A210-44E9-B182-F0F853CE05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E5E6-375A-45B1-B2AE-0ADF09DD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5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F5C-A210-44E9-B182-F0F853CE05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E5E6-375A-45B1-B2AE-0ADF09DD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F5C-A210-44E9-B182-F0F853CE05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E5E6-375A-45B1-B2AE-0ADF09DD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8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F5C-A210-44E9-B182-F0F853CE05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E5E6-375A-45B1-B2AE-0ADF09DD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6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64F5C-A210-44E9-B182-F0F853CE05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2E5E6-375A-45B1-B2AE-0ADF09DD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53" y="1541286"/>
            <a:ext cx="4801694" cy="283274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62" y="1541286"/>
            <a:ext cx="4801694" cy="28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8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Ray</cp:lastModifiedBy>
  <cp:revision>3</cp:revision>
  <dcterms:created xsi:type="dcterms:W3CDTF">2017-11-18T06:37:08Z</dcterms:created>
  <dcterms:modified xsi:type="dcterms:W3CDTF">2017-11-18T16:47:50Z</dcterms:modified>
</cp:coreProperties>
</file>