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FBD2D-A1C6-4481-BC55-4B5441841E07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02BB-3DBA-4A1A-81A0-82E6000E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53" y="937971"/>
            <a:ext cx="3403077" cy="20076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937971"/>
            <a:ext cx="3403231" cy="200772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2" y="937971"/>
            <a:ext cx="3403077" cy="20076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2" y="3134419"/>
            <a:ext cx="3403231" cy="20077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99" y="3134419"/>
            <a:ext cx="3403231" cy="200772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0" y="3134328"/>
            <a:ext cx="3403077" cy="20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6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Ray</cp:lastModifiedBy>
  <cp:revision>2</cp:revision>
  <dcterms:created xsi:type="dcterms:W3CDTF">2017-11-18T05:38:08Z</dcterms:created>
  <dcterms:modified xsi:type="dcterms:W3CDTF">2017-11-18T16:29:45Z</dcterms:modified>
</cp:coreProperties>
</file>