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0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BABB-8448-4C03-B489-51BF4FB9B57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CD68-9308-42F7-950F-2A4CF142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53" y="937971"/>
            <a:ext cx="3403077" cy="200763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5" y="937971"/>
            <a:ext cx="3403231" cy="20077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932410"/>
            <a:ext cx="3403076" cy="20076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5" y="3134417"/>
            <a:ext cx="3403231" cy="20077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76" y="3139978"/>
            <a:ext cx="3403154" cy="20076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1" y="3134417"/>
            <a:ext cx="3403076" cy="20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2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Ray</cp:lastModifiedBy>
  <cp:revision>2</cp:revision>
  <dcterms:created xsi:type="dcterms:W3CDTF">2017-11-18T05:52:45Z</dcterms:created>
  <dcterms:modified xsi:type="dcterms:W3CDTF">2017-11-18T16:26:54Z</dcterms:modified>
</cp:coreProperties>
</file>