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1" r:id="rId3"/>
    <p:sldId id="264" r:id="rId4"/>
    <p:sldId id="283" r:id="rId5"/>
    <p:sldId id="265" r:id="rId6"/>
    <p:sldId id="268" r:id="rId7"/>
    <p:sldId id="271" r:id="rId8"/>
    <p:sldId id="270" r:id="rId9"/>
    <p:sldId id="273" r:id="rId10"/>
    <p:sldId id="257" r:id="rId11"/>
    <p:sldId id="260" r:id="rId12"/>
    <p:sldId id="274" r:id="rId13"/>
    <p:sldId id="282" r:id="rId14"/>
    <p:sldId id="262" r:id="rId15"/>
    <p:sldId id="275" r:id="rId16"/>
    <p:sldId id="278" r:id="rId17"/>
    <p:sldId id="279" r:id="rId18"/>
    <p:sldId id="280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376" autoAdjust="0"/>
  </p:normalViewPr>
  <p:slideViewPr>
    <p:cSldViewPr snapToGrid="0">
      <p:cViewPr varScale="1">
        <p:scale>
          <a:sx n="108" d="100"/>
          <a:sy n="108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hong Chen" userId="7b039bbcde4b6db3" providerId="LiveId" clId="{BC30DDD9-B715-4972-8FCE-1E97D248A8BB}"/>
    <pc:docChg chg="undo custSel addSld delSld modSld">
      <pc:chgData name="Zhenghong Chen" userId="7b039bbcde4b6db3" providerId="LiveId" clId="{BC30DDD9-B715-4972-8FCE-1E97D248A8BB}" dt="2022-09-29T06:20:42.351" v="1857" actId="2"/>
      <pc:docMkLst>
        <pc:docMk/>
      </pc:docMkLst>
      <pc:sldChg chg="new del">
        <pc:chgData name="Zhenghong Chen" userId="7b039bbcde4b6db3" providerId="LiveId" clId="{BC30DDD9-B715-4972-8FCE-1E97D248A8BB}" dt="2022-09-27T23:43:19.175" v="247" actId="2696"/>
        <pc:sldMkLst>
          <pc:docMk/>
          <pc:sldMk cId="2361231108" sldId="256"/>
        </pc:sldMkLst>
      </pc:sldChg>
      <pc:sldChg chg="addSp delSp modSp new mod">
        <pc:chgData name="Zhenghong Chen" userId="7b039bbcde4b6db3" providerId="LiveId" clId="{BC30DDD9-B715-4972-8FCE-1E97D248A8BB}" dt="2022-09-28T01:53:37.930" v="1210" actId="14100"/>
        <pc:sldMkLst>
          <pc:docMk/>
          <pc:sldMk cId="3386185633" sldId="257"/>
        </pc:sldMkLst>
        <pc:spChg chg="del">
          <ac:chgData name="Zhenghong Chen" userId="7b039bbcde4b6db3" providerId="LiveId" clId="{BC30DDD9-B715-4972-8FCE-1E97D248A8BB}" dt="2022-09-27T23:23:31.738" v="2" actId="478"/>
          <ac:spMkLst>
            <pc:docMk/>
            <pc:sldMk cId="3386185633" sldId="257"/>
            <ac:spMk id="2" creationId="{718E13A0-6691-8471-1505-A6ABC4AAA496}"/>
          </ac:spMkLst>
        </pc:spChg>
        <pc:spChg chg="del">
          <ac:chgData name="Zhenghong Chen" userId="7b039bbcde4b6db3" providerId="LiveId" clId="{BC30DDD9-B715-4972-8FCE-1E97D248A8BB}" dt="2022-09-27T23:23:32.945" v="3" actId="478"/>
          <ac:spMkLst>
            <pc:docMk/>
            <pc:sldMk cId="3386185633" sldId="257"/>
            <ac:spMk id="3" creationId="{31EEE371-D748-8855-917C-623086AA1E33}"/>
          </ac:spMkLst>
        </pc:spChg>
        <pc:spChg chg="add mod">
          <ac:chgData name="Zhenghong Chen" userId="7b039bbcde4b6db3" providerId="LiveId" clId="{BC30DDD9-B715-4972-8FCE-1E97D248A8BB}" dt="2022-09-27T23:51:12.336" v="359" actId="255"/>
          <ac:spMkLst>
            <pc:docMk/>
            <pc:sldMk cId="3386185633" sldId="257"/>
            <ac:spMk id="4" creationId="{876F2191-06AC-8061-9CEA-6EAC92EF3450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5" creationId="{1031DFB0-1B85-00F9-6ADD-DE6046A7BBBC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7" creationId="{C2E9B6DB-D1CD-9377-D923-C283C86094A8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8" creationId="{B204DD00-1633-FD79-D6B5-5DAF82F380A2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10" creationId="{B764B43D-8F85-7960-3BF7-819C6AF64080}"/>
          </ac:spMkLst>
        </pc:spChg>
        <pc:spChg chg="add mod">
          <ac:chgData name="Zhenghong Chen" userId="7b039bbcde4b6db3" providerId="LiveId" clId="{BC30DDD9-B715-4972-8FCE-1E97D248A8BB}" dt="2022-09-28T01:50:34.301" v="1200" actId="20577"/>
          <ac:spMkLst>
            <pc:docMk/>
            <pc:sldMk cId="3386185633" sldId="257"/>
            <ac:spMk id="12" creationId="{21018981-1D68-153E-A273-A7ACA5FA280B}"/>
          </ac:spMkLst>
        </pc:spChg>
        <pc:spChg chg="add mod">
          <ac:chgData name="Zhenghong Chen" userId="7b039bbcde4b6db3" providerId="LiveId" clId="{BC30DDD9-B715-4972-8FCE-1E97D248A8BB}" dt="2022-09-28T01:53:37.930" v="1210" actId="14100"/>
          <ac:spMkLst>
            <pc:docMk/>
            <pc:sldMk cId="3386185633" sldId="257"/>
            <ac:spMk id="14" creationId="{2FF7DA4B-0DAD-EB0D-570F-97E8EF9B895C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15" creationId="{0D49FCBA-BADB-88DD-8A08-0B382289F2C3}"/>
          </ac:spMkLst>
        </pc:spChg>
        <pc:spChg chg="add mod">
          <ac:chgData name="Zhenghong Chen" userId="7b039bbcde4b6db3" providerId="LiveId" clId="{BC30DDD9-B715-4972-8FCE-1E97D248A8BB}" dt="2022-09-27T23:46:12.929" v="274" actId="1076"/>
          <ac:spMkLst>
            <pc:docMk/>
            <pc:sldMk cId="3386185633" sldId="257"/>
            <ac:spMk id="16" creationId="{9CBFB617-5E7F-E390-A2F0-246A0E2F8EB9}"/>
          </ac:spMkLst>
        </pc:spChg>
        <pc:spChg chg="add mod">
          <ac:chgData name="Zhenghong Chen" userId="7b039bbcde4b6db3" providerId="LiveId" clId="{BC30DDD9-B715-4972-8FCE-1E97D248A8BB}" dt="2022-09-27T23:46:16.633" v="275" actId="207"/>
          <ac:spMkLst>
            <pc:docMk/>
            <pc:sldMk cId="3386185633" sldId="257"/>
            <ac:spMk id="42" creationId="{25855849-1F4A-771A-2512-28F846403764}"/>
          </ac:spMkLst>
        </pc:spChg>
        <pc:spChg chg="add mod">
          <ac:chgData name="Zhenghong Chen" userId="7b039bbcde4b6db3" providerId="LiveId" clId="{BC30DDD9-B715-4972-8FCE-1E97D248A8BB}" dt="2022-09-27T23:46:21.153" v="276" actId="207"/>
          <ac:spMkLst>
            <pc:docMk/>
            <pc:sldMk cId="3386185633" sldId="257"/>
            <ac:spMk id="43" creationId="{56A57B4A-E8ED-1612-1FCE-D89E435DE5DC}"/>
          </ac:spMkLst>
        </pc:spChg>
        <pc:spChg chg="add mod">
          <ac:chgData name="Zhenghong Chen" userId="7b039bbcde4b6db3" providerId="LiveId" clId="{BC30DDD9-B715-4972-8FCE-1E97D248A8BB}" dt="2022-09-27T23:47:19.729" v="294" actId="207"/>
          <ac:spMkLst>
            <pc:docMk/>
            <pc:sldMk cId="3386185633" sldId="257"/>
            <ac:spMk id="44" creationId="{99452560-378D-7BE8-75EF-E4C2BF561937}"/>
          </ac:spMkLst>
        </pc:spChg>
        <pc:spChg chg="add mod">
          <ac:chgData name="Zhenghong Chen" userId="7b039bbcde4b6db3" providerId="LiveId" clId="{BC30DDD9-B715-4972-8FCE-1E97D248A8BB}" dt="2022-09-27T23:47:16.467" v="293" actId="207"/>
          <ac:spMkLst>
            <pc:docMk/>
            <pc:sldMk cId="3386185633" sldId="257"/>
            <ac:spMk id="45" creationId="{6762D299-E1FE-2375-69E2-F997694CD43E}"/>
          </ac:spMkLst>
        </pc:spChg>
        <pc:spChg chg="add mod">
          <ac:chgData name="Zhenghong Chen" userId="7b039bbcde4b6db3" providerId="LiveId" clId="{BC30DDD9-B715-4972-8FCE-1E97D248A8BB}" dt="2022-09-27T23:55:32.490" v="386" actId="1076"/>
          <ac:spMkLst>
            <pc:docMk/>
            <pc:sldMk cId="3386185633" sldId="257"/>
            <ac:spMk id="46" creationId="{DBBE6F43-9F76-DCD4-8B06-47E66938B9AF}"/>
          </ac:spMkLst>
        </pc:spChg>
        <pc:spChg chg="add mod">
          <ac:chgData name="Zhenghong Chen" userId="7b039bbcde4b6db3" providerId="LiveId" clId="{BC30DDD9-B715-4972-8FCE-1E97D248A8BB}" dt="2022-09-28T00:01:01.104" v="438" actId="20577"/>
          <ac:spMkLst>
            <pc:docMk/>
            <pc:sldMk cId="3386185633" sldId="257"/>
            <ac:spMk id="47" creationId="{631AB1C8-2032-6A10-8FA1-0BA796DB52FE}"/>
          </ac:spMkLst>
        </pc:spChg>
        <pc:spChg chg="add mod">
          <ac:chgData name="Zhenghong Chen" userId="7b039bbcde4b6db3" providerId="LiveId" clId="{BC30DDD9-B715-4972-8FCE-1E97D248A8BB}" dt="2022-09-28T00:01:54.304" v="444" actId="1076"/>
          <ac:spMkLst>
            <pc:docMk/>
            <pc:sldMk cId="3386185633" sldId="257"/>
            <ac:spMk id="51" creationId="{B2021476-9FC5-E942-26C3-704ED3597EC5}"/>
          </ac:spMkLst>
        </pc:sp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18" creationId="{C4FA4967-5B02-C2FE-82A9-048CFF9B21F7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19" creationId="{E52F034A-D29C-B69A-3A86-829A47FFF619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0" creationId="{0DA146D5-D418-2BF2-F73E-AB2CD8E30053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1" creationId="{F3E436F3-71AD-FF2C-0E1F-E6EDDD7DEB38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2" creationId="{A93AD3C4-647B-5E65-0CAA-D51DFD30699B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3" creationId="{8935ED58-A428-BAB2-891C-569D2776558D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4" creationId="{D10AB10C-F831-CFB6-8BB0-EF171E0A7423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5" creationId="{DD71FED1-CF19-FA66-0F7D-CD3E7EEE58FB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6" creationId="{B2FCB34F-AE2B-0706-DAA2-9557D8F17076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7" creationId="{C87F9EB2-ED51-D98A-1357-447484A9B2F6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28" creationId="{BE740700-A011-2854-4D3B-BF63484311FF}"/>
          </ac:cxnSpMkLst>
        </pc:cxnChg>
        <pc:cxnChg chg="add del mod">
          <ac:chgData name="Zhenghong Chen" userId="7b039bbcde4b6db3" providerId="LiveId" clId="{BC30DDD9-B715-4972-8FCE-1E97D248A8BB}" dt="2022-09-27T23:42:39.745" v="240" actId="478"/>
          <ac:cxnSpMkLst>
            <pc:docMk/>
            <pc:sldMk cId="3386185633" sldId="257"/>
            <ac:cxnSpMk id="29" creationId="{00FCC7A2-8CC8-2C71-5E57-E45B79964B5D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0" creationId="{2DF450B3-B0B6-47B6-4D54-73C4A83D21EF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1" creationId="{48442C95-375E-F3A3-E4C7-FFD76A5A612F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2" creationId="{E592FFD4-9CC7-2C59-E8D9-5BFD089C1817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4" creationId="{A82AD211-3681-2036-222E-0E9B50204F34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6" creationId="{996E58FB-5586-5AC7-5328-9B1FDD6D7651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7" creationId="{4105CA61-2A60-339B-36ED-1982D2B0FA39}"/>
          </ac:cxnSpMkLst>
        </pc:cxnChg>
        <pc:cxnChg chg="add del mod">
          <ac:chgData name="Zhenghong Chen" userId="7b039bbcde4b6db3" providerId="LiveId" clId="{BC30DDD9-B715-4972-8FCE-1E97D248A8BB}" dt="2022-09-27T23:43:51.415" v="257" actId="478"/>
          <ac:cxnSpMkLst>
            <pc:docMk/>
            <pc:sldMk cId="3386185633" sldId="257"/>
            <ac:cxnSpMk id="38" creationId="{FEDA9A06-0F27-EE6B-6AA3-1D01C7BA9F47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39" creationId="{87130948-E524-6933-A904-81D6E9CAA0CC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40" creationId="{31E7FEB2-323E-2A86-2397-DFB66AB80A5F}"/>
          </ac:cxnSpMkLst>
        </pc:cxnChg>
        <pc:cxnChg chg="add mod">
          <ac:chgData name="Zhenghong Chen" userId="7b039bbcde4b6db3" providerId="LiveId" clId="{BC30DDD9-B715-4972-8FCE-1E97D248A8BB}" dt="2022-09-27T23:46:12.929" v="274" actId="1076"/>
          <ac:cxnSpMkLst>
            <pc:docMk/>
            <pc:sldMk cId="3386185633" sldId="257"/>
            <ac:cxnSpMk id="41" creationId="{BD1231AB-8A98-9224-FDBD-3B5FC5A0DF7C}"/>
          </ac:cxnSpMkLst>
        </pc:cxnChg>
        <pc:cxnChg chg="add mod">
          <ac:chgData name="Zhenghong Chen" userId="7b039bbcde4b6db3" providerId="LiveId" clId="{BC30DDD9-B715-4972-8FCE-1E97D248A8BB}" dt="2022-09-27T23:57:54.685" v="418" actId="1076"/>
          <ac:cxnSpMkLst>
            <pc:docMk/>
            <pc:sldMk cId="3386185633" sldId="257"/>
            <ac:cxnSpMk id="48" creationId="{24D94A74-CEEB-A67D-844D-DB60C10929D9}"/>
          </ac:cxnSpMkLst>
        </pc:cxnChg>
        <pc:cxnChg chg="add mod">
          <ac:chgData name="Zhenghong Chen" userId="7b039bbcde4b6db3" providerId="LiveId" clId="{BC30DDD9-B715-4972-8FCE-1E97D248A8BB}" dt="2022-09-27T23:58:23.140" v="422" actId="1076"/>
          <ac:cxnSpMkLst>
            <pc:docMk/>
            <pc:sldMk cId="3386185633" sldId="257"/>
            <ac:cxnSpMk id="49" creationId="{A4979764-70F8-4F35-74B0-C6382A748856}"/>
          </ac:cxnSpMkLst>
        </pc:cxnChg>
        <pc:cxnChg chg="add mod">
          <ac:chgData name="Zhenghong Chen" userId="7b039bbcde4b6db3" providerId="LiveId" clId="{BC30DDD9-B715-4972-8FCE-1E97D248A8BB}" dt="2022-09-28T00:00:52.424" v="435" actId="1076"/>
          <ac:cxnSpMkLst>
            <pc:docMk/>
            <pc:sldMk cId="3386185633" sldId="257"/>
            <ac:cxnSpMk id="50" creationId="{22BD50AA-A7FF-F225-42E8-CB5F3EA68BC2}"/>
          </ac:cxnSpMkLst>
        </pc:cxnChg>
        <pc:cxnChg chg="add mod">
          <ac:chgData name="Zhenghong Chen" userId="7b039bbcde4b6db3" providerId="LiveId" clId="{BC30DDD9-B715-4972-8FCE-1E97D248A8BB}" dt="2022-09-28T00:02:16.263" v="446" actId="1076"/>
          <ac:cxnSpMkLst>
            <pc:docMk/>
            <pc:sldMk cId="3386185633" sldId="257"/>
            <ac:cxnSpMk id="52" creationId="{13A41A88-248B-D4F9-40E1-6639C49394A8}"/>
          </ac:cxnSpMkLst>
        </pc:cxnChg>
      </pc:sldChg>
      <pc:sldChg chg="addSp delSp modSp new mod">
        <pc:chgData name="Zhenghong Chen" userId="7b039bbcde4b6db3" providerId="LiveId" clId="{BC30DDD9-B715-4972-8FCE-1E97D248A8BB}" dt="2022-09-28T00:55:02.332" v="921" actId="13822"/>
        <pc:sldMkLst>
          <pc:docMk/>
          <pc:sldMk cId="6993966" sldId="258"/>
        </pc:sldMkLst>
        <pc:spChg chg="del">
          <ac:chgData name="Zhenghong Chen" userId="7b039bbcde4b6db3" providerId="LiveId" clId="{BC30DDD9-B715-4972-8FCE-1E97D248A8BB}" dt="2022-09-28T00:05:05.607" v="449" actId="478"/>
          <ac:spMkLst>
            <pc:docMk/>
            <pc:sldMk cId="6993966" sldId="258"/>
            <ac:spMk id="2" creationId="{663CDE53-B644-D6F5-79DF-FB634FD90DC0}"/>
          </ac:spMkLst>
        </pc:spChg>
        <pc:spChg chg="del">
          <ac:chgData name="Zhenghong Chen" userId="7b039bbcde4b6db3" providerId="LiveId" clId="{BC30DDD9-B715-4972-8FCE-1E97D248A8BB}" dt="2022-09-28T00:05:02.734" v="448" actId="478"/>
          <ac:spMkLst>
            <pc:docMk/>
            <pc:sldMk cId="6993966" sldId="258"/>
            <ac:spMk id="3" creationId="{B4C9AD93-B4D6-26AE-F7FE-0DCCD15A5E03}"/>
          </ac:spMkLst>
        </pc:spChg>
        <pc:spChg chg="add mod">
          <ac:chgData name="Zhenghong Chen" userId="7b039bbcde4b6db3" providerId="LiveId" clId="{BC30DDD9-B715-4972-8FCE-1E97D248A8BB}" dt="2022-09-28T00:53:55.750" v="915" actId="1076"/>
          <ac:spMkLst>
            <pc:docMk/>
            <pc:sldMk cId="6993966" sldId="258"/>
            <ac:spMk id="4" creationId="{25270109-C3FB-B776-276A-D31477AD07F3}"/>
          </ac:spMkLst>
        </pc:spChg>
        <pc:spChg chg="add mod">
          <ac:chgData name="Zhenghong Chen" userId="7b039bbcde4b6db3" providerId="LiveId" clId="{BC30DDD9-B715-4972-8FCE-1E97D248A8BB}" dt="2022-09-28T00:16:41.715" v="597" actId="1076"/>
          <ac:spMkLst>
            <pc:docMk/>
            <pc:sldMk cId="6993966" sldId="258"/>
            <ac:spMk id="5" creationId="{7DF83082-7D07-09B4-FDA6-D45033478B32}"/>
          </ac:spMkLst>
        </pc:spChg>
        <pc:spChg chg="add mod">
          <ac:chgData name="Zhenghong Chen" userId="7b039bbcde4b6db3" providerId="LiveId" clId="{BC30DDD9-B715-4972-8FCE-1E97D248A8BB}" dt="2022-09-28T00:16:47.398" v="598" actId="1076"/>
          <ac:spMkLst>
            <pc:docMk/>
            <pc:sldMk cId="6993966" sldId="258"/>
            <ac:spMk id="6" creationId="{FB269762-BFAA-43D6-2D47-D9C8BBD00899}"/>
          </ac:spMkLst>
        </pc:spChg>
        <pc:spChg chg="add mod">
          <ac:chgData name="Zhenghong Chen" userId="7b039bbcde4b6db3" providerId="LiveId" clId="{BC30DDD9-B715-4972-8FCE-1E97D248A8BB}" dt="2022-09-28T00:16:49.514" v="599" actId="1076"/>
          <ac:spMkLst>
            <pc:docMk/>
            <pc:sldMk cId="6993966" sldId="258"/>
            <ac:spMk id="7" creationId="{537056A7-8F74-1531-30D7-E95259727089}"/>
          </ac:spMkLst>
        </pc:spChg>
        <pc:spChg chg="add mod">
          <ac:chgData name="Zhenghong Chen" userId="7b039bbcde4b6db3" providerId="LiveId" clId="{BC30DDD9-B715-4972-8FCE-1E97D248A8BB}" dt="2022-09-28T00:16:52.946" v="601" actId="1076"/>
          <ac:spMkLst>
            <pc:docMk/>
            <pc:sldMk cId="6993966" sldId="258"/>
            <ac:spMk id="8" creationId="{5F66BE98-9C33-EDF7-90A9-DE635139329D}"/>
          </ac:spMkLst>
        </pc:spChg>
        <pc:spChg chg="add mod">
          <ac:chgData name="Zhenghong Chen" userId="7b039bbcde4b6db3" providerId="LiveId" clId="{BC30DDD9-B715-4972-8FCE-1E97D248A8BB}" dt="2022-09-28T00:17:05.748" v="606" actId="1076"/>
          <ac:spMkLst>
            <pc:docMk/>
            <pc:sldMk cId="6993966" sldId="258"/>
            <ac:spMk id="9" creationId="{2893A9B8-8964-752B-ED47-983DA2B9FE0E}"/>
          </ac:spMkLst>
        </pc:spChg>
        <pc:spChg chg="add mod">
          <ac:chgData name="Zhenghong Chen" userId="7b039bbcde4b6db3" providerId="LiveId" clId="{BC30DDD9-B715-4972-8FCE-1E97D248A8BB}" dt="2022-09-28T00:54:02.518" v="916" actId="1076"/>
          <ac:spMkLst>
            <pc:docMk/>
            <pc:sldMk cId="6993966" sldId="258"/>
            <ac:spMk id="10" creationId="{F5EA6352-3430-08CB-8F16-D9AD859AC921}"/>
          </ac:spMkLst>
        </pc:spChg>
        <pc:spChg chg="add mod">
          <ac:chgData name="Zhenghong Chen" userId="7b039bbcde4b6db3" providerId="LiveId" clId="{BC30DDD9-B715-4972-8FCE-1E97D248A8BB}" dt="2022-09-28T00:17:14.852" v="608" actId="1076"/>
          <ac:spMkLst>
            <pc:docMk/>
            <pc:sldMk cId="6993966" sldId="258"/>
            <ac:spMk id="11" creationId="{486564BC-DE52-89B9-2081-0C88136C85D1}"/>
          </ac:spMkLst>
        </pc:spChg>
        <pc:spChg chg="add mod">
          <ac:chgData name="Zhenghong Chen" userId="7b039bbcde4b6db3" providerId="LiveId" clId="{BC30DDD9-B715-4972-8FCE-1E97D248A8BB}" dt="2022-09-28T00:17:09.592" v="607" actId="1076"/>
          <ac:spMkLst>
            <pc:docMk/>
            <pc:sldMk cId="6993966" sldId="258"/>
            <ac:spMk id="12" creationId="{08350E9F-37A4-FEC5-9B27-B3A726AD9A50}"/>
          </ac:spMkLst>
        </pc:spChg>
        <pc:spChg chg="add mod">
          <ac:chgData name="Zhenghong Chen" userId="7b039bbcde4b6db3" providerId="LiveId" clId="{BC30DDD9-B715-4972-8FCE-1E97D248A8BB}" dt="2022-09-28T00:26:56.233" v="729" actId="1076"/>
          <ac:spMkLst>
            <pc:docMk/>
            <pc:sldMk cId="6993966" sldId="258"/>
            <ac:spMk id="17" creationId="{6DEC52BF-C511-EDA4-A5F4-D7F2E821A7FD}"/>
          </ac:spMkLst>
        </pc:spChg>
        <pc:spChg chg="add mod">
          <ac:chgData name="Zhenghong Chen" userId="7b039bbcde4b6db3" providerId="LiveId" clId="{BC30DDD9-B715-4972-8FCE-1E97D248A8BB}" dt="2022-09-28T00:26:52.251" v="728" actId="1076"/>
          <ac:spMkLst>
            <pc:docMk/>
            <pc:sldMk cId="6993966" sldId="258"/>
            <ac:spMk id="22" creationId="{BB2D4372-7100-1E4A-1FC7-EE5ED21390AE}"/>
          </ac:spMkLst>
        </pc:spChg>
        <pc:spChg chg="add mod">
          <ac:chgData name="Zhenghong Chen" userId="7b039bbcde4b6db3" providerId="LiveId" clId="{BC30DDD9-B715-4972-8FCE-1E97D248A8BB}" dt="2022-09-28T00:26:49.848" v="727" actId="1076"/>
          <ac:spMkLst>
            <pc:docMk/>
            <pc:sldMk cId="6993966" sldId="258"/>
            <ac:spMk id="27" creationId="{77E70819-49FB-6633-E7EC-CD42239681EC}"/>
          </ac:spMkLst>
        </pc:spChg>
        <pc:spChg chg="add del mod">
          <ac:chgData name="Zhenghong Chen" userId="7b039bbcde4b6db3" providerId="LiveId" clId="{BC30DDD9-B715-4972-8FCE-1E97D248A8BB}" dt="2022-09-28T00:26:12.004" v="718"/>
          <ac:spMkLst>
            <pc:docMk/>
            <pc:sldMk cId="6993966" sldId="258"/>
            <ac:spMk id="30" creationId="{26902ACF-B503-E2AA-FD4E-8D181EF03F67}"/>
          </ac:spMkLst>
        </pc:spChg>
        <pc:spChg chg="add mod">
          <ac:chgData name="Zhenghong Chen" userId="7b039bbcde4b6db3" providerId="LiveId" clId="{BC30DDD9-B715-4972-8FCE-1E97D248A8BB}" dt="2022-09-28T00:26:48.045" v="726" actId="1076"/>
          <ac:spMkLst>
            <pc:docMk/>
            <pc:sldMk cId="6993966" sldId="258"/>
            <ac:spMk id="32" creationId="{C34EDB23-B519-E989-1EFE-50282F471C2D}"/>
          </ac:spMkLst>
        </pc:spChg>
        <pc:spChg chg="add mod">
          <ac:chgData name="Zhenghong Chen" userId="7b039bbcde4b6db3" providerId="LiveId" clId="{BC30DDD9-B715-4972-8FCE-1E97D248A8BB}" dt="2022-09-28T00:31:23.447" v="782" actId="1076"/>
          <ac:spMkLst>
            <pc:docMk/>
            <pc:sldMk cId="6993966" sldId="258"/>
            <ac:spMk id="36" creationId="{8D2443D1-9C0F-0757-05E7-D53360DA10E2}"/>
          </ac:spMkLst>
        </pc:spChg>
        <pc:spChg chg="add mod">
          <ac:chgData name="Zhenghong Chen" userId="7b039bbcde4b6db3" providerId="LiveId" clId="{BC30DDD9-B715-4972-8FCE-1E97D248A8BB}" dt="2022-09-28T00:37:04.798" v="852" actId="1076"/>
          <ac:spMkLst>
            <pc:docMk/>
            <pc:sldMk cId="6993966" sldId="258"/>
            <ac:spMk id="39" creationId="{EE9E96D2-2F76-70EF-2EEA-2DB05231B23A}"/>
          </ac:spMkLst>
        </pc:spChg>
        <pc:spChg chg="add mod">
          <ac:chgData name="Zhenghong Chen" userId="7b039bbcde4b6db3" providerId="LiveId" clId="{BC30DDD9-B715-4972-8FCE-1E97D248A8BB}" dt="2022-09-28T00:42:54.770" v="894" actId="1076"/>
          <ac:spMkLst>
            <pc:docMk/>
            <pc:sldMk cId="6993966" sldId="258"/>
            <ac:spMk id="43" creationId="{3F30EE91-BCCF-1789-774F-8B6ABEB3E580}"/>
          </ac:spMkLst>
        </pc:spChg>
        <pc:spChg chg="add mod">
          <ac:chgData name="Zhenghong Chen" userId="7b039bbcde4b6db3" providerId="LiveId" clId="{BC30DDD9-B715-4972-8FCE-1E97D248A8BB}" dt="2022-09-28T00:54:13.292" v="919" actId="1076"/>
          <ac:spMkLst>
            <pc:docMk/>
            <pc:sldMk cId="6993966" sldId="258"/>
            <ac:spMk id="48" creationId="{0BDAB145-B678-7CC1-F461-0E241A2459CD}"/>
          </ac:spMkLst>
        </pc:spChg>
        <pc:spChg chg="add mod">
          <ac:chgData name="Zhenghong Chen" userId="7b039bbcde4b6db3" providerId="LiveId" clId="{BC30DDD9-B715-4972-8FCE-1E97D248A8BB}" dt="2022-09-28T00:42:47.280" v="893" actId="1076"/>
          <ac:spMkLst>
            <pc:docMk/>
            <pc:sldMk cId="6993966" sldId="258"/>
            <ac:spMk id="51" creationId="{C754FE38-C5EB-DB2C-3DB2-8775F44C4494}"/>
          </ac:spMkLst>
        </pc:sp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14" creationId="{1E8C3BEF-B3C7-D2AF-8E5D-1C35847EAFD0}"/>
          </ac:cxnSpMkLst>
        </pc:cxn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18" creationId="{864CB540-56DB-5B48-7352-DF740E97DCEC}"/>
          </ac:cxnSpMkLst>
        </pc:cxnChg>
        <pc:cxnChg chg="add mod">
          <ac:chgData name="Zhenghong Chen" userId="7b039bbcde4b6db3" providerId="LiveId" clId="{BC30DDD9-B715-4972-8FCE-1E97D248A8BB}" dt="2022-09-28T00:49:14.043" v="896" actId="13822"/>
          <ac:cxnSpMkLst>
            <pc:docMk/>
            <pc:sldMk cId="6993966" sldId="258"/>
            <ac:cxnSpMk id="24" creationId="{A0F22726-BB3D-9AA4-733A-4986B65C861F}"/>
          </ac:cxnSpMkLst>
        </pc:cxnChg>
        <pc:cxnChg chg="add mod">
          <ac:chgData name="Zhenghong Chen" userId="7b039bbcde4b6db3" providerId="LiveId" clId="{BC30DDD9-B715-4972-8FCE-1E97D248A8BB}" dt="2022-09-28T00:51:41.769" v="910" actId="14100"/>
          <ac:cxnSpMkLst>
            <pc:docMk/>
            <pc:sldMk cId="6993966" sldId="258"/>
            <ac:cxnSpMk id="26" creationId="{8EBED564-EC18-64E2-4C6A-3999B0029A1D}"/>
          </ac:cxnSpMkLst>
        </pc:cxn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29" creationId="{FCC377F3-9E9D-5247-2CB9-890BF58F1A12}"/>
          </ac:cxnSpMkLst>
        </pc:cxnChg>
        <pc:cxnChg chg="add mod">
          <ac:chgData name="Zhenghong Chen" userId="7b039bbcde4b6db3" providerId="LiveId" clId="{BC30DDD9-B715-4972-8FCE-1E97D248A8BB}" dt="2022-09-28T00:50:54.793" v="905" actId="14100"/>
          <ac:cxnSpMkLst>
            <pc:docMk/>
            <pc:sldMk cId="6993966" sldId="258"/>
            <ac:cxnSpMk id="34" creationId="{BFC47369-B1D7-7F9E-74EC-015E574D9648}"/>
          </ac:cxnSpMkLst>
        </pc:cxnChg>
        <pc:cxnChg chg="add mod">
          <ac:chgData name="Zhenghong Chen" userId="7b039bbcde4b6db3" providerId="LiveId" clId="{BC30DDD9-B715-4972-8FCE-1E97D248A8BB}" dt="2022-09-28T00:52:25.526" v="914" actId="14100"/>
          <ac:cxnSpMkLst>
            <pc:docMk/>
            <pc:sldMk cId="6993966" sldId="258"/>
            <ac:cxnSpMk id="38" creationId="{4312E75F-55E8-9509-6047-85A1D0486F09}"/>
          </ac:cxnSpMkLst>
        </pc:cxnChg>
        <pc:cxnChg chg="add mod">
          <ac:chgData name="Zhenghong Chen" userId="7b039bbcde4b6db3" providerId="LiveId" clId="{BC30DDD9-B715-4972-8FCE-1E97D248A8BB}" dt="2022-09-28T00:54:02.518" v="916" actId="1076"/>
          <ac:cxnSpMkLst>
            <pc:docMk/>
            <pc:sldMk cId="6993966" sldId="258"/>
            <ac:cxnSpMk id="40" creationId="{0ACAE889-5AB1-5356-FE0A-9B027980728E}"/>
          </ac:cxnSpMkLst>
        </pc:cxnChg>
        <pc:cxnChg chg="add mod">
          <ac:chgData name="Zhenghong Chen" userId="7b039bbcde4b6db3" providerId="LiveId" clId="{BC30DDD9-B715-4972-8FCE-1E97D248A8BB}" dt="2022-09-28T00:54:09.805" v="918" actId="14100"/>
          <ac:cxnSpMkLst>
            <pc:docMk/>
            <pc:sldMk cId="6993966" sldId="258"/>
            <ac:cxnSpMk id="45" creationId="{430DFE85-82B4-B98D-A6E6-C3B608BAF2E0}"/>
          </ac:cxnSpMkLst>
        </pc:cxnChg>
        <pc:cxnChg chg="add mod">
          <ac:chgData name="Zhenghong Chen" userId="7b039bbcde4b6db3" providerId="LiveId" clId="{BC30DDD9-B715-4972-8FCE-1E97D248A8BB}" dt="2022-09-28T00:51:20.909" v="907" actId="14100"/>
          <ac:cxnSpMkLst>
            <pc:docMk/>
            <pc:sldMk cId="6993966" sldId="258"/>
            <ac:cxnSpMk id="50" creationId="{BF502E8D-9E87-1EE6-E841-3AF6B949502B}"/>
          </ac:cxnSpMkLst>
        </pc:cxnChg>
        <pc:cxnChg chg="add mod">
          <ac:chgData name="Zhenghong Chen" userId="7b039bbcde4b6db3" providerId="LiveId" clId="{BC30DDD9-B715-4972-8FCE-1E97D248A8BB}" dt="2022-09-28T00:53:55.750" v="915" actId="1076"/>
          <ac:cxnSpMkLst>
            <pc:docMk/>
            <pc:sldMk cId="6993966" sldId="258"/>
            <ac:cxnSpMk id="53" creationId="{2C0E7A90-0E63-F1F9-C590-4CB095924C90}"/>
          </ac:cxnSpMkLst>
        </pc:cxnChg>
        <pc:cxnChg chg="add mod">
          <ac:chgData name="Zhenghong Chen" userId="7b039bbcde4b6db3" providerId="LiveId" clId="{BC30DDD9-B715-4972-8FCE-1E97D248A8BB}" dt="2022-09-28T00:51:24.250" v="908" actId="14100"/>
          <ac:cxnSpMkLst>
            <pc:docMk/>
            <pc:sldMk cId="6993966" sldId="258"/>
            <ac:cxnSpMk id="55" creationId="{40517392-C873-116D-C642-791896801C39}"/>
          </ac:cxnSpMkLst>
        </pc:cxnChg>
        <pc:cxnChg chg="add mod">
          <ac:chgData name="Zhenghong Chen" userId="7b039bbcde4b6db3" providerId="LiveId" clId="{BC30DDD9-B715-4972-8FCE-1E97D248A8BB}" dt="2022-09-28T00:49:42.538" v="903" actId="13822"/>
          <ac:cxnSpMkLst>
            <pc:docMk/>
            <pc:sldMk cId="6993966" sldId="258"/>
            <ac:cxnSpMk id="57" creationId="{34CB0FD4-78F5-D8E5-AD12-3F021040C334}"/>
          </ac:cxnSpMkLst>
        </pc:cxnChg>
        <pc:cxnChg chg="add mod">
          <ac:chgData name="Zhenghong Chen" userId="7b039bbcde4b6db3" providerId="LiveId" clId="{BC30DDD9-B715-4972-8FCE-1E97D248A8BB}" dt="2022-09-28T00:50:59.624" v="906" actId="13822"/>
          <ac:cxnSpMkLst>
            <pc:docMk/>
            <pc:sldMk cId="6993966" sldId="258"/>
            <ac:cxnSpMk id="59" creationId="{C055C0BA-B3C9-41CF-4B14-2F7F0CDD5EE7}"/>
          </ac:cxnSpMkLst>
        </pc:cxnChg>
        <pc:cxnChg chg="add mod">
          <ac:chgData name="Zhenghong Chen" userId="7b039bbcde4b6db3" providerId="LiveId" clId="{BC30DDD9-B715-4972-8FCE-1E97D248A8BB}" dt="2022-09-28T00:55:02.332" v="921" actId="13822"/>
          <ac:cxnSpMkLst>
            <pc:docMk/>
            <pc:sldMk cId="6993966" sldId="258"/>
            <ac:cxnSpMk id="77" creationId="{3A44D774-246E-3FF1-0A7F-B578F6C799B2}"/>
          </ac:cxnSpMkLst>
        </pc:cxnChg>
      </pc:sldChg>
      <pc:sldChg chg="delSp modSp new mod">
        <pc:chgData name="Zhenghong Chen" userId="7b039bbcde4b6db3" providerId="LiveId" clId="{BC30DDD9-B715-4972-8FCE-1E97D248A8BB}" dt="2022-09-28T02:07:45.014" v="1403" actId="478"/>
        <pc:sldMkLst>
          <pc:docMk/>
          <pc:sldMk cId="376486718" sldId="259"/>
        </pc:sldMkLst>
        <pc:spChg chg="del mod">
          <ac:chgData name="Zhenghong Chen" userId="7b039bbcde4b6db3" providerId="LiveId" clId="{BC30DDD9-B715-4972-8FCE-1E97D248A8BB}" dt="2022-09-28T02:07:45.014" v="1403" actId="478"/>
          <ac:spMkLst>
            <pc:docMk/>
            <pc:sldMk cId="376486718" sldId="259"/>
            <ac:spMk id="2" creationId="{6478247F-7C20-4B36-A7C7-1654164B6427}"/>
          </ac:spMkLst>
        </pc:spChg>
        <pc:spChg chg="mod">
          <ac:chgData name="Zhenghong Chen" userId="7b039bbcde4b6db3" providerId="LiveId" clId="{BC30DDD9-B715-4972-8FCE-1E97D248A8BB}" dt="2022-09-28T01:08:13.123" v="1163" actId="207"/>
          <ac:spMkLst>
            <pc:docMk/>
            <pc:sldMk cId="376486718" sldId="259"/>
            <ac:spMk id="3" creationId="{D2DCA496-0752-0E26-E245-BE16557456DF}"/>
          </ac:spMkLst>
        </pc:spChg>
      </pc:sldChg>
      <pc:sldChg chg="delSp new del mod">
        <pc:chgData name="Zhenghong Chen" userId="7b039bbcde4b6db3" providerId="LiveId" clId="{BC30DDD9-B715-4972-8FCE-1E97D248A8BB}" dt="2022-09-28T01:48:32.348" v="1167" actId="47"/>
        <pc:sldMkLst>
          <pc:docMk/>
          <pc:sldMk cId="1992774691" sldId="260"/>
        </pc:sldMkLst>
        <pc:spChg chg="del">
          <ac:chgData name="Zhenghong Chen" userId="7b039bbcde4b6db3" providerId="LiveId" clId="{BC30DDD9-B715-4972-8FCE-1E97D248A8BB}" dt="2022-09-28T01:48:19.978" v="1165" actId="478"/>
          <ac:spMkLst>
            <pc:docMk/>
            <pc:sldMk cId="1992774691" sldId="260"/>
            <ac:spMk id="2" creationId="{19D9072B-4627-B95B-BC0C-B152025E58FD}"/>
          </ac:spMkLst>
        </pc:spChg>
        <pc:spChg chg="del">
          <ac:chgData name="Zhenghong Chen" userId="7b039bbcde4b6db3" providerId="LiveId" clId="{BC30DDD9-B715-4972-8FCE-1E97D248A8BB}" dt="2022-09-28T01:48:21.306" v="1166" actId="478"/>
          <ac:spMkLst>
            <pc:docMk/>
            <pc:sldMk cId="1992774691" sldId="260"/>
            <ac:spMk id="3" creationId="{816BD44E-4ED1-B4CC-D19B-D8EE14388BDA}"/>
          </ac:spMkLst>
        </pc:spChg>
      </pc:sldChg>
      <pc:sldChg chg="addSp delSp modSp add mod">
        <pc:chgData name="Zhenghong Chen" userId="7b039bbcde4b6db3" providerId="LiveId" clId="{BC30DDD9-B715-4972-8FCE-1E97D248A8BB}" dt="2022-09-28T02:04:55.937" v="1399" actId="1076"/>
        <pc:sldMkLst>
          <pc:docMk/>
          <pc:sldMk cId="2634666113" sldId="260"/>
        </pc:sldMkLst>
        <pc:spChg chg="add del mod">
          <ac:chgData name="Zhenghong Chen" userId="7b039bbcde4b6db3" providerId="LiveId" clId="{BC30DDD9-B715-4972-8FCE-1E97D248A8BB}" dt="2022-09-28T02:02:40.190" v="1367" actId="478"/>
          <ac:spMkLst>
            <pc:docMk/>
            <pc:sldMk cId="2634666113" sldId="260"/>
            <ac:spMk id="2" creationId="{0A783FFF-2FDB-2B23-7FE9-30FFC7477B06}"/>
          </ac:spMkLst>
        </pc:spChg>
        <pc:spChg chg="mod">
          <ac:chgData name="Zhenghong Chen" userId="7b039bbcde4b6db3" providerId="LiveId" clId="{BC30DDD9-B715-4972-8FCE-1E97D248A8BB}" dt="2022-09-28T01:49:02.725" v="1186" actId="20577"/>
          <ac:spMkLst>
            <pc:docMk/>
            <pc:sldMk cId="2634666113" sldId="260"/>
            <ac:spMk id="4" creationId="{876F2191-06AC-8061-9CEA-6EAC92EF3450}"/>
          </ac:spMkLst>
        </pc:spChg>
        <pc:spChg chg="mod">
          <ac:chgData name="Zhenghong Chen" userId="7b039bbcde4b6db3" providerId="LiveId" clId="{BC30DDD9-B715-4972-8FCE-1E97D248A8BB}" dt="2022-09-28T01:48:45.392" v="1180" actId="20577"/>
          <ac:spMkLst>
            <pc:docMk/>
            <pc:sldMk cId="2634666113" sldId="260"/>
            <ac:spMk id="5" creationId="{1031DFB0-1B85-00F9-6ADD-DE6046A7BBBC}"/>
          </ac:spMkLst>
        </pc:spChg>
        <pc:spChg chg="add mod">
          <ac:chgData name="Zhenghong Chen" userId="7b039bbcde4b6db3" providerId="LiveId" clId="{BC30DDD9-B715-4972-8FCE-1E97D248A8BB}" dt="2022-09-28T02:03:13.726" v="1382" actId="1076"/>
          <ac:spMkLst>
            <pc:docMk/>
            <pc:sldMk cId="2634666113" sldId="260"/>
            <ac:spMk id="6" creationId="{7716D471-5E84-F32A-B97B-5FB4B874C3EF}"/>
          </ac:spMkLst>
        </pc:spChg>
        <pc:spChg chg="mod">
          <ac:chgData name="Zhenghong Chen" userId="7b039bbcde4b6db3" providerId="LiveId" clId="{BC30DDD9-B715-4972-8FCE-1E97D248A8BB}" dt="2022-09-28T02:04:26.593" v="1398" actId="1076"/>
          <ac:spMkLst>
            <pc:docMk/>
            <pc:sldMk cId="2634666113" sldId="260"/>
            <ac:spMk id="7" creationId="{C2E9B6DB-D1CD-9377-D923-C283C86094A8}"/>
          </ac:spMkLst>
        </pc:spChg>
        <pc:spChg chg="del mod">
          <ac:chgData name="Zhenghong Chen" userId="7b039bbcde4b6db3" providerId="LiveId" clId="{BC30DDD9-B715-4972-8FCE-1E97D248A8BB}" dt="2022-09-28T01:49:36.731" v="1192"/>
          <ac:spMkLst>
            <pc:docMk/>
            <pc:sldMk cId="2634666113" sldId="260"/>
            <ac:spMk id="8" creationId="{B204DD00-1633-FD79-D6B5-5DAF82F380A2}"/>
          </ac:spMkLst>
        </pc:spChg>
        <pc:spChg chg="mod">
          <ac:chgData name="Zhenghong Chen" userId="7b039bbcde4b6db3" providerId="LiveId" clId="{BC30DDD9-B715-4972-8FCE-1E97D248A8BB}" dt="2022-09-28T01:53:02.524" v="1205" actId="20577"/>
          <ac:spMkLst>
            <pc:docMk/>
            <pc:sldMk cId="2634666113" sldId="260"/>
            <ac:spMk id="10" creationId="{B764B43D-8F85-7960-3BF7-819C6AF64080}"/>
          </ac:spMkLst>
        </pc:spChg>
        <pc:spChg chg="add mod">
          <ac:chgData name="Zhenghong Chen" userId="7b039bbcde4b6db3" providerId="LiveId" clId="{BC30DDD9-B715-4972-8FCE-1E97D248A8BB}" dt="2022-09-28T02:03:33.510" v="1391" actId="14100"/>
          <ac:spMkLst>
            <pc:docMk/>
            <pc:sldMk cId="2634666113" sldId="260"/>
            <ac:spMk id="11" creationId="{0F271129-7985-0910-3C3F-843382D6C98C}"/>
          </ac:spMkLst>
        </pc:spChg>
        <pc:spChg chg="mod">
          <ac:chgData name="Zhenghong Chen" userId="7b039bbcde4b6db3" providerId="LiveId" clId="{BC30DDD9-B715-4972-8FCE-1E97D248A8BB}" dt="2022-09-28T01:50:02.420" v="1197" actId="20577"/>
          <ac:spMkLst>
            <pc:docMk/>
            <pc:sldMk cId="2634666113" sldId="260"/>
            <ac:spMk id="12" creationId="{21018981-1D68-153E-A273-A7ACA5FA280B}"/>
          </ac:spMkLst>
        </pc:spChg>
        <pc:spChg chg="mod">
          <ac:chgData name="Zhenghong Chen" userId="7b039bbcde4b6db3" providerId="LiveId" clId="{BC30DDD9-B715-4972-8FCE-1E97D248A8BB}" dt="2022-09-28T01:52:41.939" v="1204" actId="14100"/>
          <ac:spMkLst>
            <pc:docMk/>
            <pc:sldMk cId="2634666113" sldId="260"/>
            <ac:spMk id="14" creationId="{2FF7DA4B-0DAD-EB0D-570F-97E8EF9B895C}"/>
          </ac:spMkLst>
        </pc:spChg>
        <pc:spChg chg="mod">
          <ac:chgData name="Zhenghong Chen" userId="7b039bbcde4b6db3" providerId="LiveId" clId="{BC30DDD9-B715-4972-8FCE-1E97D248A8BB}" dt="2022-09-28T01:59:33.694" v="1310" actId="20577"/>
          <ac:spMkLst>
            <pc:docMk/>
            <pc:sldMk cId="2634666113" sldId="260"/>
            <ac:spMk id="16" creationId="{9CBFB617-5E7F-E390-A2F0-246A0E2F8EB9}"/>
          </ac:spMkLst>
        </pc:spChg>
        <pc:spChg chg="mod">
          <ac:chgData name="Zhenghong Chen" userId="7b039bbcde4b6db3" providerId="LiveId" clId="{BC30DDD9-B715-4972-8FCE-1E97D248A8BB}" dt="2022-09-28T02:04:55.937" v="1399" actId="1076"/>
          <ac:spMkLst>
            <pc:docMk/>
            <pc:sldMk cId="2634666113" sldId="260"/>
            <ac:spMk id="46" creationId="{DBBE6F43-9F76-DCD4-8B06-47E66938B9AF}"/>
          </ac:spMkLst>
        </pc:spChg>
        <pc:cxnChg chg="add del mod">
          <ac:chgData name="Zhenghong Chen" userId="7b039bbcde4b6db3" providerId="LiveId" clId="{BC30DDD9-B715-4972-8FCE-1E97D248A8BB}" dt="2022-09-28T02:02:33.186" v="1365" actId="478"/>
          <ac:cxnSpMkLst>
            <pc:docMk/>
            <pc:sldMk cId="2634666113" sldId="260"/>
            <ac:cxnSpMk id="3" creationId="{417A8E5F-97C9-9395-66F2-10B841F1ADEB}"/>
          </ac:cxnSpMkLst>
        </pc:cxnChg>
        <pc:cxnChg chg="add mod">
          <ac:chgData name="Zhenghong Chen" userId="7b039bbcde4b6db3" providerId="LiveId" clId="{BC30DDD9-B715-4972-8FCE-1E97D248A8BB}" dt="2022-09-28T02:03:11.592" v="1381" actId="1076"/>
          <ac:cxnSpMkLst>
            <pc:docMk/>
            <pc:sldMk cId="2634666113" sldId="260"/>
            <ac:cxnSpMk id="9" creationId="{373EBC85-9218-5D3F-B340-658D306FD519}"/>
          </ac:cxnSpMkLst>
        </pc:cxnChg>
        <pc:cxnChg chg="add mod">
          <ac:chgData name="Zhenghong Chen" userId="7b039bbcde4b6db3" providerId="LiveId" clId="{BC30DDD9-B715-4972-8FCE-1E97D248A8BB}" dt="2022-09-28T02:03:39.712" v="1393" actId="1076"/>
          <ac:cxnSpMkLst>
            <pc:docMk/>
            <pc:sldMk cId="2634666113" sldId="260"/>
            <ac:cxnSpMk id="13" creationId="{995AB155-48E3-4168-CE6D-6F40CB12C034}"/>
          </ac:cxnSpMkLst>
        </pc:cxnChg>
        <pc:cxnChg chg="del">
          <ac:chgData name="Zhenghong Chen" userId="7b039bbcde4b6db3" providerId="LiveId" clId="{BC30DDD9-B715-4972-8FCE-1E97D248A8BB}" dt="2022-09-28T01:48:48.961" v="1181" actId="478"/>
          <ac:cxnSpMkLst>
            <pc:docMk/>
            <pc:sldMk cId="2634666113" sldId="260"/>
            <ac:cxnSpMk id="21" creationId="{F3E436F3-71AD-FF2C-0E1F-E6EDDD7DEB38}"/>
          </ac:cxnSpMkLst>
        </pc:cxnChg>
        <pc:cxnChg chg="mod">
          <ac:chgData name="Zhenghong Chen" userId="7b039bbcde4b6db3" providerId="LiveId" clId="{BC30DDD9-B715-4972-8FCE-1E97D248A8BB}" dt="2022-09-28T02:04:11.489" v="1394" actId="1076"/>
          <ac:cxnSpMkLst>
            <pc:docMk/>
            <pc:sldMk cId="2634666113" sldId="260"/>
            <ac:cxnSpMk id="22" creationId="{A93AD3C4-647B-5E65-0CAA-D51DFD30699B}"/>
          </ac:cxnSpMkLst>
        </pc:cxnChg>
        <pc:cxnChg chg="del">
          <ac:chgData name="Zhenghong Chen" userId="7b039bbcde4b6db3" providerId="LiveId" clId="{BC30DDD9-B715-4972-8FCE-1E97D248A8BB}" dt="2022-09-28T01:49:30.372" v="1188" actId="478"/>
          <ac:cxnSpMkLst>
            <pc:docMk/>
            <pc:sldMk cId="2634666113" sldId="260"/>
            <ac:cxnSpMk id="23" creationId="{8935ED58-A428-BAB2-891C-569D2776558D}"/>
          </ac:cxnSpMkLst>
        </pc:cxnChg>
        <pc:cxnChg chg="del">
          <ac:chgData name="Zhenghong Chen" userId="7b039bbcde4b6db3" providerId="LiveId" clId="{BC30DDD9-B715-4972-8FCE-1E97D248A8BB}" dt="2022-09-28T01:49:36.731" v="1190" actId="478"/>
          <ac:cxnSpMkLst>
            <pc:docMk/>
            <pc:sldMk cId="2634666113" sldId="260"/>
            <ac:cxnSpMk id="24" creationId="{D10AB10C-F831-CFB6-8BB0-EF171E0A7423}"/>
          </ac:cxnSpMkLst>
        </pc:cxnChg>
        <pc:cxnChg chg="del">
          <ac:chgData name="Zhenghong Chen" userId="7b039bbcde4b6db3" providerId="LiveId" clId="{BC30DDD9-B715-4972-8FCE-1E97D248A8BB}" dt="2022-09-28T01:49:37.366" v="1193" actId="478"/>
          <ac:cxnSpMkLst>
            <pc:docMk/>
            <pc:sldMk cId="2634666113" sldId="260"/>
            <ac:cxnSpMk id="25" creationId="{DD71FED1-CF19-FA66-0F7D-CD3E7EEE58FB}"/>
          </ac:cxnSpMkLst>
        </pc:cxnChg>
        <pc:cxnChg chg="del">
          <ac:chgData name="Zhenghong Chen" userId="7b039bbcde4b6db3" providerId="LiveId" clId="{BC30DDD9-B715-4972-8FCE-1E97D248A8BB}" dt="2022-09-28T01:49:37.909" v="1194" actId="478"/>
          <ac:cxnSpMkLst>
            <pc:docMk/>
            <pc:sldMk cId="2634666113" sldId="260"/>
            <ac:cxnSpMk id="26" creationId="{B2FCB34F-AE2B-0706-DAA2-9557D8F17076}"/>
          </ac:cxnSpMkLst>
        </pc:cxnChg>
        <pc:cxnChg chg="add mod">
          <ac:chgData name="Zhenghong Chen" userId="7b039bbcde4b6db3" providerId="LiveId" clId="{BC30DDD9-B715-4972-8FCE-1E97D248A8BB}" dt="2022-09-28T02:04:18.891" v="1397" actId="1076"/>
          <ac:cxnSpMkLst>
            <pc:docMk/>
            <pc:sldMk cId="2634666113" sldId="260"/>
            <ac:cxnSpMk id="29" creationId="{05C20AF3-C47A-CE4C-408B-66D95E65A3DC}"/>
          </ac:cxnSpMkLst>
        </pc:cxnChg>
        <pc:cxnChg chg="del">
          <ac:chgData name="Zhenghong Chen" userId="7b039bbcde4b6db3" providerId="LiveId" clId="{BC30DDD9-B715-4972-8FCE-1E97D248A8BB}" dt="2022-09-28T01:53:04.502" v="1206" actId="478"/>
          <ac:cxnSpMkLst>
            <pc:docMk/>
            <pc:sldMk cId="2634666113" sldId="260"/>
            <ac:cxnSpMk id="30" creationId="{2DF450B3-B0B6-47B6-4D54-73C4A83D21EF}"/>
          </ac:cxnSpMkLst>
        </pc:cxnChg>
      </pc:sldChg>
      <pc:sldChg chg="addSp delSp modSp new mod">
        <pc:chgData name="Zhenghong Chen" userId="7b039bbcde4b6db3" providerId="LiveId" clId="{BC30DDD9-B715-4972-8FCE-1E97D248A8BB}" dt="2022-09-29T06:20:42.351" v="1857" actId="2"/>
        <pc:sldMkLst>
          <pc:docMk/>
          <pc:sldMk cId="2791534266" sldId="261"/>
        </pc:sldMkLst>
        <pc:spChg chg="del">
          <ac:chgData name="Zhenghong Chen" userId="7b039bbcde4b6db3" providerId="LiveId" clId="{BC30DDD9-B715-4972-8FCE-1E97D248A8BB}" dt="2022-09-28T02:07:36.553" v="1401" actId="478"/>
          <ac:spMkLst>
            <pc:docMk/>
            <pc:sldMk cId="2791534266" sldId="261"/>
            <ac:spMk id="2" creationId="{0A8A2E94-EADA-62E6-564E-6A7671FD428C}"/>
          </ac:spMkLst>
        </pc:spChg>
        <pc:spChg chg="del">
          <ac:chgData name="Zhenghong Chen" userId="7b039bbcde4b6db3" providerId="LiveId" clId="{BC30DDD9-B715-4972-8FCE-1E97D248A8BB}" dt="2022-09-28T02:07:37.470" v="1402" actId="478"/>
          <ac:spMkLst>
            <pc:docMk/>
            <pc:sldMk cId="2791534266" sldId="261"/>
            <ac:spMk id="3" creationId="{E39D2F05-E314-F5DD-7BEE-0765C286C85D}"/>
          </ac:spMkLst>
        </pc:spChg>
        <pc:spChg chg="add mod">
          <ac:chgData name="Zhenghong Chen" userId="7b039bbcde4b6db3" providerId="LiveId" clId="{BC30DDD9-B715-4972-8FCE-1E97D248A8BB}" dt="2022-09-28T02:20:59.087" v="1539" actId="1076"/>
          <ac:spMkLst>
            <pc:docMk/>
            <pc:sldMk cId="2791534266" sldId="261"/>
            <ac:spMk id="4" creationId="{075FFFB3-A3C6-824F-5627-309ACBDFAE7D}"/>
          </ac:spMkLst>
        </pc:spChg>
        <pc:spChg chg="add mod">
          <ac:chgData name="Zhenghong Chen" userId="7b039bbcde4b6db3" providerId="LiveId" clId="{BC30DDD9-B715-4972-8FCE-1E97D248A8BB}" dt="2022-09-28T02:20:59.087" v="1539" actId="1076"/>
          <ac:spMkLst>
            <pc:docMk/>
            <pc:sldMk cId="2791534266" sldId="261"/>
            <ac:spMk id="5" creationId="{180D940D-2AB9-16A8-3971-52B87BF96559}"/>
          </ac:spMkLst>
        </pc:spChg>
        <pc:spChg chg="add mod">
          <ac:chgData name="Zhenghong Chen" userId="7b039bbcde4b6db3" providerId="LiveId" clId="{BC30DDD9-B715-4972-8FCE-1E97D248A8BB}" dt="2022-09-28T02:20:59.087" v="1539" actId="1076"/>
          <ac:spMkLst>
            <pc:docMk/>
            <pc:sldMk cId="2791534266" sldId="261"/>
            <ac:spMk id="6" creationId="{29A09B0B-81B5-3B1D-4C7F-7A3D3FEC6198}"/>
          </ac:spMkLst>
        </pc:spChg>
        <pc:spChg chg="add mod">
          <ac:chgData name="Zhenghong Chen" userId="7b039bbcde4b6db3" providerId="LiveId" clId="{BC30DDD9-B715-4972-8FCE-1E97D248A8BB}" dt="2022-09-29T06:14:23.666" v="1708" actId="1076"/>
          <ac:spMkLst>
            <pc:docMk/>
            <pc:sldMk cId="2791534266" sldId="261"/>
            <ac:spMk id="7" creationId="{92964DD6-AB2A-6F86-E27E-67C63BF78E2F}"/>
          </ac:spMkLst>
        </pc:spChg>
        <pc:spChg chg="add mod">
          <ac:chgData name="Zhenghong Chen" userId="7b039bbcde4b6db3" providerId="LiveId" clId="{BC30DDD9-B715-4972-8FCE-1E97D248A8BB}" dt="2022-09-29T06:14:29.485" v="1709" actId="1076"/>
          <ac:spMkLst>
            <pc:docMk/>
            <pc:sldMk cId="2791534266" sldId="261"/>
            <ac:spMk id="8" creationId="{E680C322-1DCD-7847-B52B-48458AF6AD07}"/>
          </ac:spMkLst>
        </pc:spChg>
        <pc:spChg chg="add mod">
          <ac:chgData name="Zhenghong Chen" userId="7b039bbcde4b6db3" providerId="LiveId" clId="{BC30DDD9-B715-4972-8FCE-1E97D248A8BB}" dt="2022-09-29T06:14:34.767" v="1711" actId="1076"/>
          <ac:spMkLst>
            <pc:docMk/>
            <pc:sldMk cId="2791534266" sldId="261"/>
            <ac:spMk id="9" creationId="{208C0457-402D-A719-8521-437156230FAB}"/>
          </ac:spMkLst>
        </pc:spChg>
        <pc:spChg chg="add mod">
          <ac:chgData name="Zhenghong Chen" userId="7b039bbcde4b6db3" providerId="LiveId" clId="{BC30DDD9-B715-4972-8FCE-1E97D248A8BB}" dt="2022-09-29T06:15:55.927" v="1730" actId="1076"/>
          <ac:spMkLst>
            <pc:docMk/>
            <pc:sldMk cId="2791534266" sldId="261"/>
            <ac:spMk id="10" creationId="{8000DA18-DA95-030F-513D-7DC31DA5F2E9}"/>
          </ac:spMkLst>
        </pc:spChg>
        <pc:spChg chg="add del mod">
          <ac:chgData name="Zhenghong Chen" userId="7b039bbcde4b6db3" providerId="LiveId" clId="{BC30DDD9-B715-4972-8FCE-1E97D248A8BB}" dt="2022-09-28T02:49:40.498" v="1705" actId="478"/>
          <ac:spMkLst>
            <pc:docMk/>
            <pc:sldMk cId="2791534266" sldId="261"/>
            <ac:spMk id="12" creationId="{9AA2B3A9-8061-7D3B-5778-781B6D03F01D}"/>
          </ac:spMkLst>
        </pc:spChg>
        <pc:spChg chg="add mod">
          <ac:chgData name="Zhenghong Chen" userId="7b039bbcde4b6db3" providerId="LiveId" clId="{BC30DDD9-B715-4972-8FCE-1E97D248A8BB}" dt="2022-09-28T02:22:46.204" v="1557" actId="1076"/>
          <ac:spMkLst>
            <pc:docMk/>
            <pc:sldMk cId="2791534266" sldId="261"/>
            <ac:spMk id="15" creationId="{0760818E-55CF-5760-67D2-42B9984634B9}"/>
          </ac:spMkLst>
        </pc:spChg>
        <pc:spChg chg="add mod">
          <ac:chgData name="Zhenghong Chen" userId="7b039bbcde4b6db3" providerId="LiveId" clId="{BC30DDD9-B715-4972-8FCE-1E97D248A8BB}" dt="2022-09-29T06:15:23.823" v="1726" actId="1076"/>
          <ac:spMkLst>
            <pc:docMk/>
            <pc:sldMk cId="2791534266" sldId="261"/>
            <ac:spMk id="17" creationId="{4EE3EF0E-0FD4-04D3-4DB2-C4BF348C14DA}"/>
          </ac:spMkLst>
        </pc:spChg>
        <pc:spChg chg="add mod">
          <ac:chgData name="Zhenghong Chen" userId="7b039bbcde4b6db3" providerId="LiveId" clId="{BC30DDD9-B715-4972-8FCE-1E97D248A8BB}" dt="2022-09-29T06:16:41.259" v="1759" actId="207"/>
          <ac:spMkLst>
            <pc:docMk/>
            <pc:sldMk cId="2791534266" sldId="261"/>
            <ac:spMk id="24" creationId="{44C1437E-BA3E-F67F-59B4-5F7294FC3C0A}"/>
          </ac:spMkLst>
        </pc:spChg>
        <pc:spChg chg="add mod">
          <ac:chgData name="Zhenghong Chen" userId="7b039bbcde4b6db3" providerId="LiveId" clId="{BC30DDD9-B715-4972-8FCE-1E97D248A8BB}" dt="2022-09-28T02:23:13.387" v="1563" actId="20577"/>
          <ac:spMkLst>
            <pc:docMk/>
            <pc:sldMk cId="2791534266" sldId="261"/>
            <ac:spMk id="29" creationId="{3B0C3044-4B1B-F383-F2DC-7C122B7C5178}"/>
          </ac:spMkLst>
        </pc:spChg>
        <pc:spChg chg="add mod">
          <ac:chgData name="Zhenghong Chen" userId="7b039bbcde4b6db3" providerId="LiveId" clId="{BC30DDD9-B715-4972-8FCE-1E97D248A8BB}" dt="2022-09-28T02:32:13.569" v="1655" actId="1076"/>
          <ac:spMkLst>
            <pc:docMk/>
            <pc:sldMk cId="2791534266" sldId="261"/>
            <ac:spMk id="32" creationId="{9F58E41E-A9B8-330C-2929-3EF4851C9BA2}"/>
          </ac:spMkLst>
        </pc:spChg>
        <pc:spChg chg="add mod">
          <ac:chgData name="Zhenghong Chen" userId="7b039bbcde4b6db3" providerId="LiveId" clId="{BC30DDD9-B715-4972-8FCE-1E97D248A8BB}" dt="2022-09-29T06:14:40.469" v="1713" actId="1076"/>
          <ac:spMkLst>
            <pc:docMk/>
            <pc:sldMk cId="2791534266" sldId="261"/>
            <ac:spMk id="36" creationId="{8640A224-ECE0-F6EC-6E5C-3E961C0327CA}"/>
          </ac:spMkLst>
        </pc:spChg>
        <pc:spChg chg="add mod">
          <ac:chgData name="Zhenghong Chen" userId="7b039bbcde4b6db3" providerId="LiveId" clId="{BC30DDD9-B715-4972-8FCE-1E97D248A8BB}" dt="2022-09-29T06:18:51.337" v="1793" actId="207"/>
          <ac:spMkLst>
            <pc:docMk/>
            <pc:sldMk cId="2791534266" sldId="261"/>
            <ac:spMk id="37" creationId="{C281C35D-9D43-455C-6EA1-C65416B823A0}"/>
          </ac:spMkLst>
        </pc:spChg>
        <pc:spChg chg="add mod">
          <ac:chgData name="Zhenghong Chen" userId="7b039bbcde4b6db3" providerId="LiveId" clId="{BC30DDD9-B715-4972-8FCE-1E97D248A8BB}" dt="2022-09-29T06:20:42.351" v="1857" actId="2"/>
          <ac:spMkLst>
            <pc:docMk/>
            <pc:sldMk cId="2791534266" sldId="261"/>
            <ac:spMk id="39" creationId="{BBB0DE17-9880-4BDA-B5F6-7A4C50365264}"/>
          </ac:spMkLst>
        </pc:spChg>
        <pc:spChg chg="add mod">
          <ac:chgData name="Zhenghong Chen" userId="7b039bbcde4b6db3" providerId="LiveId" clId="{BC30DDD9-B715-4972-8FCE-1E97D248A8BB}" dt="2022-09-29T06:14:38.539" v="1712" actId="1076"/>
          <ac:spMkLst>
            <pc:docMk/>
            <pc:sldMk cId="2791534266" sldId="261"/>
            <ac:spMk id="40" creationId="{A8F5E19D-5A81-53A1-7979-008FB0558C6E}"/>
          </ac:spMkLst>
        </pc:spChg>
        <pc:spChg chg="add mod">
          <ac:chgData name="Zhenghong Chen" userId="7b039bbcde4b6db3" providerId="LiveId" clId="{BC30DDD9-B715-4972-8FCE-1E97D248A8BB}" dt="2022-09-29T06:20:16.347" v="1856" actId="207"/>
          <ac:spMkLst>
            <pc:docMk/>
            <pc:sldMk cId="2791534266" sldId="261"/>
            <ac:spMk id="41" creationId="{3C99151E-0EA3-8684-3ECC-AB7400E9F3AF}"/>
          </ac:spMkLst>
        </pc:spChg>
        <pc:spChg chg="add mod">
          <ac:chgData name="Zhenghong Chen" userId="7b039bbcde4b6db3" providerId="LiveId" clId="{BC30DDD9-B715-4972-8FCE-1E97D248A8BB}" dt="2022-09-29T06:16:00.029" v="1731" actId="1076"/>
          <ac:spMkLst>
            <pc:docMk/>
            <pc:sldMk cId="2791534266" sldId="261"/>
            <ac:spMk id="46" creationId="{226F88CE-F277-2CC8-D249-3E546E5D66CD}"/>
          </ac:spMkLst>
        </pc:spChg>
        <pc:cxnChg chg="add mod">
          <ac:chgData name="Zhenghong Chen" userId="7b039bbcde4b6db3" providerId="LiveId" clId="{BC30DDD9-B715-4972-8FCE-1E97D248A8BB}" dt="2022-09-28T02:22:42.532" v="1556" actId="1076"/>
          <ac:cxnSpMkLst>
            <pc:docMk/>
            <pc:sldMk cId="2791534266" sldId="261"/>
            <ac:cxnSpMk id="14" creationId="{263F4929-EAEE-7006-7AAC-015599A047F5}"/>
          </ac:cxnSpMkLst>
        </pc:cxnChg>
        <pc:cxnChg chg="add mod">
          <ac:chgData name="Zhenghong Chen" userId="7b039bbcde4b6db3" providerId="LiveId" clId="{BC30DDD9-B715-4972-8FCE-1E97D248A8BB}" dt="2022-09-29T06:15:04.817" v="1716" actId="13822"/>
          <ac:cxnSpMkLst>
            <pc:docMk/>
            <pc:sldMk cId="2791534266" sldId="261"/>
            <ac:cxnSpMk id="16" creationId="{B72C46FC-CE40-E433-8853-A324EA882321}"/>
          </ac:cxnSpMkLst>
        </pc:cxnChg>
        <pc:cxnChg chg="add del mod">
          <ac:chgData name="Zhenghong Chen" userId="7b039bbcde4b6db3" providerId="LiveId" clId="{BC30DDD9-B715-4972-8FCE-1E97D248A8BB}" dt="2022-09-28T02:22:27.494" v="1553" actId="478"/>
          <ac:cxnSpMkLst>
            <pc:docMk/>
            <pc:sldMk cId="2791534266" sldId="261"/>
            <ac:cxnSpMk id="17" creationId="{73406D4D-B859-AB25-6AA8-C95A413341E6}"/>
          </ac:cxnSpMkLst>
        </pc:cxnChg>
        <pc:cxnChg chg="add">
          <ac:chgData name="Zhenghong Chen" userId="7b039bbcde4b6db3" providerId="LiveId" clId="{BC30DDD9-B715-4972-8FCE-1E97D248A8BB}" dt="2022-09-29T06:15:40.307" v="1727" actId="11529"/>
          <ac:cxnSpMkLst>
            <pc:docMk/>
            <pc:sldMk cId="2791534266" sldId="261"/>
            <ac:cxnSpMk id="19" creationId="{1540A791-2BF1-0AAB-6FE0-D4ACBDB3BC8E}"/>
          </ac:cxnSpMkLst>
        </pc:cxnChg>
        <pc:cxnChg chg="add">
          <ac:chgData name="Zhenghong Chen" userId="7b039bbcde4b6db3" providerId="LiveId" clId="{BC30DDD9-B715-4972-8FCE-1E97D248A8BB}" dt="2022-09-29T06:15:52.315" v="1729" actId="11529"/>
          <ac:cxnSpMkLst>
            <pc:docMk/>
            <pc:sldMk cId="2791534266" sldId="261"/>
            <ac:cxnSpMk id="22" creationId="{BB4D7DAB-E588-9CA5-3844-15EE8E932C92}"/>
          </ac:cxnSpMkLst>
        </pc:cxnChg>
        <pc:cxnChg chg="add del mod">
          <ac:chgData name="Zhenghong Chen" userId="7b039bbcde4b6db3" providerId="LiveId" clId="{BC30DDD9-B715-4972-8FCE-1E97D248A8BB}" dt="2022-09-29T06:17:27.994" v="1761" actId="478"/>
          <ac:cxnSpMkLst>
            <pc:docMk/>
            <pc:sldMk cId="2791534266" sldId="261"/>
            <ac:cxnSpMk id="26" creationId="{D9C6CBE2-CCDC-8930-0A12-A005065975B8}"/>
          </ac:cxnSpMkLst>
        </pc:cxnChg>
        <pc:cxnChg chg="add mod">
          <ac:chgData name="Zhenghong Chen" userId="7b039bbcde4b6db3" providerId="LiveId" clId="{BC30DDD9-B715-4972-8FCE-1E97D248A8BB}" dt="2022-09-28T02:22:39.239" v="1555" actId="1076"/>
          <ac:cxnSpMkLst>
            <pc:docMk/>
            <pc:sldMk cId="2791534266" sldId="261"/>
            <ac:cxnSpMk id="27" creationId="{9A919379-BE72-B18B-5FF6-24406B1560BE}"/>
          </ac:cxnSpMkLst>
        </pc:cxnChg>
        <pc:cxnChg chg="add mod">
          <ac:chgData name="Zhenghong Chen" userId="7b039bbcde4b6db3" providerId="LiveId" clId="{BC30DDD9-B715-4972-8FCE-1E97D248A8BB}" dt="2022-09-29T06:17:59.539" v="1767" actId="13822"/>
          <ac:cxnSpMkLst>
            <pc:docMk/>
            <pc:sldMk cId="2791534266" sldId="261"/>
            <ac:cxnSpMk id="30" creationId="{0CB77C29-6865-F92E-436B-F9557CDFE0B0}"/>
          </ac:cxnSpMkLst>
        </pc:cxnChg>
        <pc:cxnChg chg="add mod">
          <ac:chgData name="Zhenghong Chen" userId="7b039bbcde4b6db3" providerId="LiveId" clId="{BC30DDD9-B715-4972-8FCE-1E97D248A8BB}" dt="2022-09-28T02:25:13.813" v="1565" actId="13822"/>
          <ac:cxnSpMkLst>
            <pc:docMk/>
            <pc:sldMk cId="2791534266" sldId="261"/>
            <ac:cxnSpMk id="31" creationId="{1CF7D622-7DA7-996D-85E6-744F2410D188}"/>
          </ac:cxnSpMkLst>
        </pc:cxnChg>
        <pc:cxnChg chg="add mod">
          <ac:chgData name="Zhenghong Chen" userId="7b039bbcde4b6db3" providerId="LiveId" clId="{BC30DDD9-B715-4972-8FCE-1E97D248A8BB}" dt="2022-09-29T06:14:29.485" v="1709" actId="1076"/>
          <ac:cxnSpMkLst>
            <pc:docMk/>
            <pc:sldMk cId="2791534266" sldId="261"/>
            <ac:cxnSpMk id="34" creationId="{4B0EB230-FC3F-3C14-786B-E677F3E94E76}"/>
          </ac:cxnSpMkLst>
        </pc:cxnChg>
        <pc:cxnChg chg="add mod">
          <ac:chgData name="Zhenghong Chen" userId="7b039bbcde4b6db3" providerId="LiveId" clId="{BC30DDD9-B715-4972-8FCE-1E97D248A8BB}" dt="2022-09-29T06:17:57.145" v="1766" actId="13822"/>
          <ac:cxnSpMkLst>
            <pc:docMk/>
            <pc:sldMk cId="2791534266" sldId="261"/>
            <ac:cxnSpMk id="35" creationId="{E1371138-2C4E-9006-6472-2F087AA8800C}"/>
          </ac:cxnSpMkLst>
        </pc:cxnChg>
        <pc:cxnChg chg="add mod">
          <ac:chgData name="Zhenghong Chen" userId="7b039bbcde4b6db3" providerId="LiveId" clId="{BC30DDD9-B715-4972-8FCE-1E97D248A8BB}" dt="2022-09-29T06:15:42.726" v="1728" actId="14100"/>
          <ac:cxnSpMkLst>
            <pc:docMk/>
            <pc:sldMk cId="2791534266" sldId="261"/>
            <ac:cxnSpMk id="38" creationId="{845B582E-B2A0-B0BD-28AE-1EFD4BE5FCEB}"/>
          </ac:cxnSpMkLst>
        </pc:cxnChg>
        <pc:cxnChg chg="add mod">
          <ac:chgData name="Zhenghong Chen" userId="7b039bbcde4b6db3" providerId="LiveId" clId="{BC30DDD9-B715-4972-8FCE-1E97D248A8BB}" dt="2022-09-29T06:14:29.485" v="1709" actId="1076"/>
          <ac:cxnSpMkLst>
            <pc:docMk/>
            <pc:sldMk cId="2791534266" sldId="261"/>
            <ac:cxnSpMk id="43" creationId="{88C9E0D4-DBBF-0724-AA38-4D626FD35586}"/>
          </ac:cxnSpMkLst>
        </pc:cxnChg>
        <pc:cxnChg chg="add mod">
          <ac:chgData name="Zhenghong Chen" userId="7b039bbcde4b6db3" providerId="LiveId" clId="{BC30DDD9-B715-4972-8FCE-1E97D248A8BB}" dt="2022-09-29T06:15:55.927" v="1730" actId="1076"/>
          <ac:cxnSpMkLst>
            <pc:docMk/>
            <pc:sldMk cId="2791534266" sldId="261"/>
            <ac:cxnSpMk id="45" creationId="{14552A3B-F5E0-1B48-2866-02BC92C960AE}"/>
          </ac:cxnSpMkLst>
        </pc:cxnChg>
      </pc:sldChg>
    </pc:docChg>
  </pc:docChgLst>
  <pc:docChgLst>
    <pc:chgData name="Zhenghong Chen" userId="7b039bbcde4b6db3" providerId="LiveId" clId="{4C26DFB9-3975-4DB7-9AD6-BE065CE8E51A}"/>
    <pc:docChg chg="undo custSel addSld delSld modSld sldOrd">
      <pc:chgData name="Zhenghong Chen" userId="7b039bbcde4b6db3" providerId="LiveId" clId="{4C26DFB9-3975-4DB7-9AD6-BE065CE8E51A}" dt="2022-10-13T05:14:15.247" v="1285" actId="20577"/>
      <pc:docMkLst>
        <pc:docMk/>
      </pc:docMkLst>
      <pc:sldChg chg="modSp mod ord">
        <pc:chgData name="Zhenghong Chen" userId="7b039bbcde4b6db3" providerId="LiveId" clId="{4C26DFB9-3975-4DB7-9AD6-BE065CE8E51A}" dt="2022-10-11T04:04:01.580" v="1007"/>
        <pc:sldMkLst>
          <pc:docMk/>
          <pc:sldMk cId="3386185633" sldId="257"/>
        </pc:sldMkLst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" creationId="{876F2191-06AC-8061-9CEA-6EAC92EF3450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5" creationId="{1031DFB0-1B85-00F9-6ADD-DE6046A7BBBC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7" creationId="{C2E9B6DB-D1CD-9377-D923-C283C86094A8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8" creationId="{B204DD00-1633-FD79-D6B5-5DAF82F380A2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0" creationId="{B764B43D-8F85-7960-3BF7-819C6AF64080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2" creationId="{21018981-1D68-153E-A273-A7ACA5FA280B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4" creationId="{2FF7DA4B-0DAD-EB0D-570F-97E8EF9B895C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5" creationId="{0D49FCBA-BADB-88DD-8A08-0B382289F2C3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16" creationId="{9CBFB617-5E7F-E390-A2F0-246A0E2F8EB9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2" creationId="{25855849-1F4A-771A-2512-28F846403764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3" creationId="{56A57B4A-E8ED-1612-1FCE-D89E435DE5DC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4" creationId="{99452560-378D-7BE8-75EF-E4C2BF561937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5" creationId="{6762D299-E1FE-2375-69E2-F997694CD43E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6" creationId="{DBBE6F43-9F76-DCD4-8B06-47E66938B9AF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47" creationId="{631AB1C8-2032-6A10-8FA1-0BA796DB52FE}"/>
          </ac:spMkLst>
        </pc:spChg>
        <pc:spChg chg="mod">
          <ac:chgData name="Zhenghong Chen" userId="7b039bbcde4b6db3" providerId="LiveId" clId="{4C26DFB9-3975-4DB7-9AD6-BE065CE8E51A}" dt="2022-10-11T03:32:43.209" v="627" actId="1076"/>
          <ac:spMkLst>
            <pc:docMk/>
            <pc:sldMk cId="3386185633" sldId="257"/>
            <ac:spMk id="51" creationId="{B2021476-9FC5-E942-26C3-704ED3597EC5}"/>
          </ac:spMkLst>
        </pc:sp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18" creationId="{C4FA4967-5B02-C2FE-82A9-048CFF9B21F7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19" creationId="{E52F034A-D29C-B69A-3A86-829A47FFF619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0" creationId="{0DA146D5-D418-2BF2-F73E-AB2CD8E30053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1" creationId="{F3E436F3-71AD-FF2C-0E1F-E6EDDD7DEB38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2" creationId="{A93AD3C4-647B-5E65-0CAA-D51DFD30699B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3" creationId="{8935ED58-A428-BAB2-891C-569D2776558D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4" creationId="{D10AB10C-F831-CFB6-8BB0-EF171E0A7423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5" creationId="{DD71FED1-CF19-FA66-0F7D-CD3E7EEE58FB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6" creationId="{B2FCB34F-AE2B-0706-DAA2-9557D8F17076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7" creationId="{C87F9EB2-ED51-D98A-1357-447484A9B2F6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28" creationId="{BE740700-A011-2854-4D3B-BF63484311FF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0" creationId="{2DF450B3-B0B6-47B6-4D54-73C4A83D21EF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1" creationId="{48442C95-375E-F3A3-E4C7-FFD76A5A612F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2" creationId="{E592FFD4-9CC7-2C59-E8D9-5BFD089C1817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4" creationId="{A82AD211-3681-2036-222E-0E9B50204F34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6" creationId="{996E58FB-5586-5AC7-5328-9B1FDD6D7651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7" creationId="{4105CA61-2A60-339B-36ED-1982D2B0FA39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39" creationId="{87130948-E524-6933-A904-81D6E9CAA0CC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40" creationId="{31E7FEB2-323E-2A86-2397-DFB66AB80A5F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41" creationId="{BD1231AB-8A98-9224-FDBD-3B5FC5A0DF7C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48" creationId="{24D94A74-CEEB-A67D-844D-DB60C10929D9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49" creationId="{A4979764-70F8-4F35-74B0-C6382A748856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50" creationId="{22BD50AA-A7FF-F225-42E8-CB5F3EA68BC2}"/>
          </ac:cxnSpMkLst>
        </pc:cxnChg>
        <pc:cxnChg chg="mod">
          <ac:chgData name="Zhenghong Chen" userId="7b039bbcde4b6db3" providerId="LiveId" clId="{4C26DFB9-3975-4DB7-9AD6-BE065CE8E51A}" dt="2022-10-11T03:32:43.209" v="627" actId="1076"/>
          <ac:cxnSpMkLst>
            <pc:docMk/>
            <pc:sldMk cId="3386185633" sldId="257"/>
            <ac:cxnSpMk id="52" creationId="{13A41A88-248B-D4F9-40E1-6639C49394A8}"/>
          </ac:cxnSpMkLst>
        </pc:cxnChg>
      </pc:sldChg>
      <pc:sldChg chg="del">
        <pc:chgData name="Zhenghong Chen" userId="7b039bbcde4b6db3" providerId="LiveId" clId="{4C26DFB9-3975-4DB7-9AD6-BE065CE8E51A}" dt="2022-10-11T03:32:59.905" v="628" actId="47"/>
        <pc:sldMkLst>
          <pc:docMk/>
          <pc:sldMk cId="6993966" sldId="258"/>
        </pc:sldMkLst>
      </pc:sldChg>
      <pc:sldChg chg="del">
        <pc:chgData name="Zhenghong Chen" userId="7b039bbcde4b6db3" providerId="LiveId" clId="{4C26DFB9-3975-4DB7-9AD6-BE065CE8E51A}" dt="2022-10-11T03:33:18.463" v="632" actId="47"/>
        <pc:sldMkLst>
          <pc:docMk/>
          <pc:sldMk cId="376486718" sldId="259"/>
        </pc:sldMkLst>
      </pc:sldChg>
      <pc:sldChg chg="addSp modSp mod">
        <pc:chgData name="Zhenghong Chen" userId="7b039bbcde4b6db3" providerId="LiveId" clId="{4C26DFB9-3975-4DB7-9AD6-BE065CE8E51A}" dt="2022-10-13T04:26:14.379" v="1079" actId="1076"/>
        <pc:sldMkLst>
          <pc:docMk/>
          <pc:sldMk cId="2634666113" sldId="260"/>
        </pc:sldMkLst>
        <pc:spChg chg="add mod">
          <ac:chgData name="Zhenghong Chen" userId="7b039bbcde4b6db3" providerId="LiveId" clId="{4C26DFB9-3975-4DB7-9AD6-BE065CE8E51A}" dt="2022-10-13T04:10:50.492" v="1056" actId="20577"/>
          <ac:spMkLst>
            <pc:docMk/>
            <pc:sldMk cId="2634666113" sldId="260"/>
            <ac:spMk id="3" creationId="{F15CD0D2-2794-48B2-3B52-BF0C2633378A}"/>
          </ac:spMkLst>
        </pc:spChg>
        <pc:spChg chg="mod">
          <ac:chgData name="Zhenghong Chen" userId="7b039bbcde4b6db3" providerId="LiveId" clId="{4C26DFB9-3975-4DB7-9AD6-BE065CE8E51A}" dt="2022-10-13T04:26:14.379" v="1079" actId="1076"/>
          <ac:spMkLst>
            <pc:docMk/>
            <pc:sldMk cId="2634666113" sldId="260"/>
            <ac:spMk id="4" creationId="{876F2191-06AC-8061-9CEA-6EAC92EF3450}"/>
          </ac:spMkLst>
        </pc:spChg>
        <pc:cxnChg chg="add mod">
          <ac:chgData name="Zhenghong Chen" userId="7b039bbcde4b6db3" providerId="LiveId" clId="{4C26DFB9-3975-4DB7-9AD6-BE065CE8E51A}" dt="2022-10-13T04:10:01.057" v="1039" actId="1076"/>
          <ac:cxnSpMkLst>
            <pc:docMk/>
            <pc:sldMk cId="2634666113" sldId="260"/>
            <ac:cxnSpMk id="2" creationId="{207DB796-F7D3-8157-0446-8288699A6031}"/>
          </ac:cxnSpMkLst>
        </pc:cxnChg>
      </pc:sldChg>
      <pc:sldChg chg="del">
        <pc:chgData name="Zhenghong Chen" userId="7b039bbcde4b6db3" providerId="LiveId" clId="{4C26DFB9-3975-4DB7-9AD6-BE065CE8E51A}" dt="2022-10-11T03:33:01.422" v="629" actId="47"/>
        <pc:sldMkLst>
          <pc:docMk/>
          <pc:sldMk cId="2791534266" sldId="261"/>
        </pc:sldMkLst>
      </pc:sldChg>
      <pc:sldChg chg="delSp modSp mod">
        <pc:chgData name="Zhenghong Chen" userId="7b039bbcde4b6db3" providerId="LiveId" clId="{4C26DFB9-3975-4DB7-9AD6-BE065CE8E51A}" dt="2022-10-13T04:02:52.944" v="1036" actId="20577"/>
        <pc:sldMkLst>
          <pc:docMk/>
          <pc:sldMk cId="2499782332" sldId="262"/>
        </pc:sldMkLst>
        <pc:spChg chg="mod">
          <ac:chgData name="Zhenghong Chen" userId="7b039bbcde4b6db3" providerId="LiveId" clId="{4C26DFB9-3975-4DB7-9AD6-BE065CE8E51A}" dt="2022-10-13T04:01:45.275" v="1021" actId="1076"/>
          <ac:spMkLst>
            <pc:docMk/>
            <pc:sldMk cId="2499782332" sldId="262"/>
            <ac:spMk id="8" creationId="{161649D7-A79C-8ECF-14D1-4CAAE59752ED}"/>
          </ac:spMkLst>
        </pc:spChg>
        <pc:spChg chg="mod">
          <ac:chgData name="Zhenghong Chen" userId="7b039bbcde4b6db3" providerId="LiveId" clId="{4C26DFB9-3975-4DB7-9AD6-BE065CE8E51A}" dt="2022-10-13T04:01:49.836" v="1022" actId="1076"/>
          <ac:spMkLst>
            <pc:docMk/>
            <pc:sldMk cId="2499782332" sldId="262"/>
            <ac:spMk id="75" creationId="{9173B7E7-FB45-ABA8-6FF5-F602A02FACB8}"/>
          </ac:spMkLst>
        </pc:spChg>
        <pc:spChg chg="mod">
          <ac:chgData name="Zhenghong Chen" userId="7b039bbcde4b6db3" providerId="LiveId" clId="{4C26DFB9-3975-4DB7-9AD6-BE065CE8E51A}" dt="2022-10-13T04:02:52.944" v="1036" actId="20577"/>
          <ac:spMkLst>
            <pc:docMk/>
            <pc:sldMk cId="2499782332" sldId="262"/>
            <ac:spMk id="76" creationId="{7A0D0E2C-52A1-3349-1686-CFC46DABE20D}"/>
          </ac:spMkLst>
        </pc:spChg>
        <pc:spChg chg="del mod">
          <ac:chgData name="Zhenghong Chen" userId="7b039bbcde4b6db3" providerId="LiveId" clId="{4C26DFB9-3975-4DB7-9AD6-BE065CE8E51A}" dt="2022-10-13T04:01:25.267" v="1017" actId="478"/>
          <ac:spMkLst>
            <pc:docMk/>
            <pc:sldMk cId="2499782332" sldId="262"/>
            <ac:spMk id="95" creationId="{3D346DBD-D517-B6D7-B8AE-9DA002E038A1}"/>
          </ac:spMkLst>
        </pc:spChg>
        <pc:cxnChg chg="del">
          <ac:chgData name="Zhenghong Chen" userId="7b039bbcde4b6db3" providerId="LiveId" clId="{4C26DFB9-3975-4DB7-9AD6-BE065CE8E51A}" dt="2022-10-13T04:01:27.068" v="1018" actId="478"/>
          <ac:cxnSpMkLst>
            <pc:docMk/>
            <pc:sldMk cId="2499782332" sldId="262"/>
            <ac:cxnSpMk id="99" creationId="{BC86294B-F7E7-F031-54A9-593E5F8FE3DF}"/>
          </ac:cxnSpMkLst>
        </pc:cxnChg>
      </pc:sldChg>
      <pc:sldChg chg="addSp modSp new mod ord">
        <pc:chgData name="Zhenghong Chen" userId="7b039bbcde4b6db3" providerId="LiveId" clId="{4C26DFB9-3975-4DB7-9AD6-BE065CE8E51A}" dt="2022-10-13T04:57:53.042" v="1149" actId="1076"/>
        <pc:sldMkLst>
          <pc:docMk/>
          <pc:sldMk cId="369300825" sldId="263"/>
        </pc:sldMkLst>
        <pc:spChg chg="mod">
          <ac:chgData name="Zhenghong Chen" userId="7b039bbcde4b6db3" providerId="LiveId" clId="{4C26DFB9-3975-4DB7-9AD6-BE065CE8E51A}" dt="2022-10-11T02:57:24.201" v="66" actId="2711"/>
          <ac:spMkLst>
            <pc:docMk/>
            <pc:sldMk cId="369300825" sldId="263"/>
            <ac:spMk id="2" creationId="{272C32D1-20CB-E198-E3C3-C90886B6830A}"/>
          </ac:spMkLst>
        </pc:spChg>
        <pc:spChg chg="mod">
          <ac:chgData name="Zhenghong Chen" userId="7b039bbcde4b6db3" providerId="LiveId" clId="{4C26DFB9-3975-4DB7-9AD6-BE065CE8E51A}" dt="2022-10-11T02:57:16.838" v="65" actId="2711"/>
          <ac:spMkLst>
            <pc:docMk/>
            <pc:sldMk cId="369300825" sldId="263"/>
            <ac:spMk id="3" creationId="{90E8DB26-1B0B-A457-E3B9-4B461D8808F3}"/>
          </ac:spMkLst>
        </pc:spChg>
        <pc:spChg chg="add mod">
          <ac:chgData name="Zhenghong Chen" userId="7b039bbcde4b6db3" providerId="LiveId" clId="{4C26DFB9-3975-4DB7-9AD6-BE065CE8E51A}" dt="2022-10-13T04:57:53.042" v="1149" actId="1076"/>
          <ac:spMkLst>
            <pc:docMk/>
            <pc:sldMk cId="369300825" sldId="263"/>
            <ac:spMk id="6" creationId="{23B183D9-840A-80ED-D1AB-68CB69CF424A}"/>
          </ac:spMkLst>
        </pc:spChg>
        <pc:picChg chg="add mod">
          <ac:chgData name="Zhenghong Chen" userId="7b039bbcde4b6db3" providerId="LiveId" clId="{4C26DFB9-3975-4DB7-9AD6-BE065CE8E51A}" dt="2022-10-13T04:57:42.201" v="1144" actId="14100"/>
          <ac:picMkLst>
            <pc:docMk/>
            <pc:sldMk cId="369300825" sldId="263"/>
            <ac:picMk id="5" creationId="{7527E1AA-AC0A-3C7B-D8C3-E1949FB396EB}"/>
          </ac:picMkLst>
        </pc:picChg>
      </pc:sldChg>
      <pc:sldChg chg="addSp delSp modSp new mod">
        <pc:chgData name="Zhenghong Chen" userId="7b039bbcde4b6db3" providerId="LiveId" clId="{4C26DFB9-3975-4DB7-9AD6-BE065CE8E51A}" dt="2022-10-11T02:57:38.157" v="68" actId="122"/>
        <pc:sldMkLst>
          <pc:docMk/>
          <pc:sldMk cId="4169119842" sldId="264"/>
        </pc:sldMkLst>
        <pc:spChg chg="mod">
          <ac:chgData name="Zhenghong Chen" userId="7b039bbcde4b6db3" providerId="LiveId" clId="{4C26DFB9-3975-4DB7-9AD6-BE065CE8E51A}" dt="2022-10-11T02:57:38.157" v="68" actId="122"/>
          <ac:spMkLst>
            <pc:docMk/>
            <pc:sldMk cId="4169119842" sldId="264"/>
            <ac:spMk id="2" creationId="{E01C3B1A-38FC-14F0-D649-559BCF93775A}"/>
          </ac:spMkLst>
        </pc:spChg>
        <pc:spChg chg="del">
          <ac:chgData name="Zhenghong Chen" userId="7b039bbcde4b6db3" providerId="LiveId" clId="{4C26DFB9-3975-4DB7-9AD6-BE065CE8E51A}" dt="2022-10-11T02:55:31.857" v="17" actId="22"/>
          <ac:spMkLst>
            <pc:docMk/>
            <pc:sldMk cId="4169119842" sldId="264"/>
            <ac:spMk id="3" creationId="{54C4E6D3-A42B-2156-7060-E37C2BACA53D}"/>
          </ac:spMkLst>
        </pc:spChg>
        <pc:spChg chg="add mod">
          <ac:chgData name="Zhenghong Chen" userId="7b039bbcde4b6db3" providerId="LiveId" clId="{4C26DFB9-3975-4DB7-9AD6-BE065CE8E51A}" dt="2022-10-11T02:56:21.472" v="63" actId="1076"/>
          <ac:spMkLst>
            <pc:docMk/>
            <pc:sldMk cId="4169119842" sldId="264"/>
            <ac:spMk id="6" creationId="{49376BEE-0A42-C105-E5BB-717241EF8520}"/>
          </ac:spMkLst>
        </pc:spChg>
        <pc:picChg chg="add mod ord">
          <ac:chgData name="Zhenghong Chen" userId="7b039bbcde4b6db3" providerId="LiveId" clId="{4C26DFB9-3975-4DB7-9AD6-BE065CE8E51A}" dt="2022-10-11T02:55:39.537" v="19" actId="1076"/>
          <ac:picMkLst>
            <pc:docMk/>
            <pc:sldMk cId="4169119842" sldId="264"/>
            <ac:picMk id="5" creationId="{605E1C51-AE96-FC0E-2006-EA869C1F14D3}"/>
          </ac:picMkLst>
        </pc:picChg>
      </pc:sldChg>
      <pc:sldChg chg="addSp delSp modSp new mod">
        <pc:chgData name="Zhenghong Chen" userId="7b039bbcde4b6db3" providerId="LiveId" clId="{4C26DFB9-3975-4DB7-9AD6-BE065CE8E51A}" dt="2022-10-13T05:13:09.929" v="1276" actId="20577"/>
        <pc:sldMkLst>
          <pc:docMk/>
          <pc:sldMk cId="736870868" sldId="265"/>
        </pc:sldMkLst>
        <pc:spChg chg="mod">
          <ac:chgData name="Zhenghong Chen" userId="7b039bbcde4b6db3" providerId="LiveId" clId="{4C26DFB9-3975-4DB7-9AD6-BE065CE8E51A}" dt="2022-10-13T05:12:13.565" v="1264" actId="1076"/>
          <ac:spMkLst>
            <pc:docMk/>
            <pc:sldMk cId="736870868" sldId="265"/>
            <ac:spMk id="2" creationId="{19AF1C52-0C5C-7294-7FEA-893200D8A645}"/>
          </ac:spMkLst>
        </pc:spChg>
        <pc:spChg chg="del">
          <ac:chgData name="Zhenghong Chen" userId="7b039bbcde4b6db3" providerId="LiveId" clId="{4C26DFB9-3975-4DB7-9AD6-BE065CE8E51A}" dt="2022-10-11T03:50:38.681" v="792" actId="478"/>
          <ac:spMkLst>
            <pc:docMk/>
            <pc:sldMk cId="736870868" sldId="265"/>
            <ac:spMk id="3" creationId="{843DD81B-F75C-44FE-54A1-09AE784B0CAF}"/>
          </ac:spMkLst>
        </pc:spChg>
        <pc:spChg chg="add mod">
          <ac:chgData name="Zhenghong Chen" userId="7b039bbcde4b6db3" providerId="LiveId" clId="{4C26DFB9-3975-4DB7-9AD6-BE065CE8E51A}" dt="2022-10-13T05:13:09.929" v="1276" actId="20577"/>
          <ac:spMkLst>
            <pc:docMk/>
            <pc:sldMk cId="736870868" sldId="265"/>
            <ac:spMk id="3" creationId="{8C014E61-BD9B-0F9C-4F6C-52F8B44B3B29}"/>
          </ac:spMkLst>
        </pc:spChg>
        <pc:spChg chg="add del mod">
          <ac:chgData name="Zhenghong Chen" userId="7b039bbcde4b6db3" providerId="LiveId" clId="{4C26DFB9-3975-4DB7-9AD6-BE065CE8E51A}" dt="2022-10-11T03:50:40.833" v="795"/>
          <ac:spMkLst>
            <pc:docMk/>
            <pc:sldMk cId="736870868" sldId="265"/>
            <ac:spMk id="4" creationId="{37F2918A-EF48-5725-14ED-42B354DE0328}"/>
          </ac:spMkLst>
        </pc:spChg>
        <pc:spChg chg="add mod">
          <ac:chgData name="Zhenghong Chen" userId="7b039bbcde4b6db3" providerId="LiveId" clId="{4C26DFB9-3975-4DB7-9AD6-BE065CE8E51A}" dt="2022-10-13T05:12:55.078" v="1272" actId="1076"/>
          <ac:spMkLst>
            <pc:docMk/>
            <pc:sldMk cId="736870868" sldId="265"/>
            <ac:spMk id="4" creationId="{3BF1DF01-3976-E426-A67E-E1D70C164A9E}"/>
          </ac:spMkLst>
        </pc:spChg>
        <pc:spChg chg="add mod">
          <ac:chgData name="Zhenghong Chen" userId="7b039bbcde4b6db3" providerId="LiveId" clId="{4C26DFB9-3975-4DB7-9AD6-BE065CE8E51A}" dt="2022-10-11T03:51:54.941" v="836" actId="1076"/>
          <ac:spMkLst>
            <pc:docMk/>
            <pc:sldMk cId="736870868" sldId="265"/>
            <ac:spMk id="5" creationId="{2ADCD99A-4C1A-192F-9344-385A8D3C2FAA}"/>
          </ac:spMkLst>
        </pc:spChg>
        <pc:spChg chg="add mod">
          <ac:chgData name="Zhenghong Chen" userId="7b039bbcde4b6db3" providerId="LiveId" clId="{4C26DFB9-3975-4DB7-9AD6-BE065CE8E51A}" dt="2022-10-11T03:51:54.941" v="836" actId="1076"/>
          <ac:spMkLst>
            <pc:docMk/>
            <pc:sldMk cId="736870868" sldId="265"/>
            <ac:spMk id="6" creationId="{4E3FF5B7-CA8C-BB69-DC01-C6A4B7BDFB00}"/>
          </ac:spMkLst>
        </pc:spChg>
        <pc:spChg chg="add mod">
          <ac:chgData name="Zhenghong Chen" userId="7b039bbcde4b6db3" providerId="LiveId" clId="{4C26DFB9-3975-4DB7-9AD6-BE065CE8E51A}" dt="2022-10-11T03:54:34.690" v="916" actId="14100"/>
          <ac:spMkLst>
            <pc:docMk/>
            <pc:sldMk cId="736870868" sldId="265"/>
            <ac:spMk id="7" creationId="{9839F41A-8ED6-95A1-0C1F-4EEE064A561B}"/>
          </ac:spMkLst>
        </pc:spChg>
        <pc:spChg chg="add mod">
          <ac:chgData name="Zhenghong Chen" userId="7b039bbcde4b6db3" providerId="LiveId" clId="{4C26DFB9-3975-4DB7-9AD6-BE065CE8E51A}" dt="2022-10-11T03:54:32.503" v="915" actId="14100"/>
          <ac:spMkLst>
            <pc:docMk/>
            <pc:sldMk cId="736870868" sldId="265"/>
            <ac:spMk id="8" creationId="{6A1ADBC1-7A54-7A6D-91EB-4E6C434CA602}"/>
          </ac:spMkLst>
        </pc:spChg>
        <pc:spChg chg="add mod">
          <ac:chgData name="Zhenghong Chen" userId="7b039bbcde4b6db3" providerId="LiveId" clId="{4C26DFB9-3975-4DB7-9AD6-BE065CE8E51A}" dt="2022-10-13T05:11:50.898" v="1258" actId="20577"/>
          <ac:spMkLst>
            <pc:docMk/>
            <pc:sldMk cId="736870868" sldId="265"/>
            <ac:spMk id="9" creationId="{17670F37-FBFD-2835-3EE6-BDE68E1479F9}"/>
          </ac:spMkLst>
        </pc:spChg>
        <pc:spChg chg="add mod">
          <ac:chgData name="Zhenghong Chen" userId="7b039bbcde4b6db3" providerId="LiveId" clId="{4C26DFB9-3975-4DB7-9AD6-BE065CE8E51A}" dt="2022-10-11T03:54:00.358" v="901" actId="14100"/>
          <ac:spMkLst>
            <pc:docMk/>
            <pc:sldMk cId="736870868" sldId="265"/>
            <ac:spMk id="10" creationId="{D6FCD575-61E1-7D74-A7DE-7B774C4E691E}"/>
          </ac:spMkLst>
        </pc:spChg>
        <pc:spChg chg="add mod">
          <ac:chgData name="Zhenghong Chen" userId="7b039bbcde4b6db3" providerId="LiveId" clId="{4C26DFB9-3975-4DB7-9AD6-BE065CE8E51A}" dt="2022-10-11T03:54:36.733" v="917" actId="14100"/>
          <ac:spMkLst>
            <pc:docMk/>
            <pc:sldMk cId="736870868" sldId="265"/>
            <ac:spMk id="11" creationId="{DADA19B5-8494-13BE-C5CD-42538B83BC0B}"/>
          </ac:spMkLst>
        </pc:spChg>
        <pc:spChg chg="add mod">
          <ac:chgData name="Zhenghong Chen" userId="7b039bbcde4b6db3" providerId="LiveId" clId="{4C26DFB9-3975-4DB7-9AD6-BE065CE8E51A}" dt="2022-10-11T03:54:18.744" v="911" actId="14100"/>
          <ac:spMkLst>
            <pc:docMk/>
            <pc:sldMk cId="736870868" sldId="265"/>
            <ac:spMk id="12" creationId="{9F7D4462-D9CD-28FB-3D83-24355148EF53}"/>
          </ac:spMkLst>
        </pc:spChg>
        <pc:spChg chg="add mod">
          <ac:chgData name="Zhenghong Chen" userId="7b039bbcde4b6db3" providerId="LiveId" clId="{4C26DFB9-3975-4DB7-9AD6-BE065CE8E51A}" dt="2022-10-11T03:55:02.349" v="926" actId="1076"/>
          <ac:spMkLst>
            <pc:docMk/>
            <pc:sldMk cId="736870868" sldId="265"/>
            <ac:spMk id="13" creationId="{D669D744-5A93-DFA3-900C-B87B8F436376}"/>
          </ac:spMkLst>
        </pc:spChg>
        <pc:spChg chg="add mod">
          <ac:chgData name="Zhenghong Chen" userId="7b039bbcde4b6db3" providerId="LiveId" clId="{4C26DFB9-3975-4DB7-9AD6-BE065CE8E51A}" dt="2022-10-11T03:56:29.879" v="945" actId="1076"/>
          <ac:spMkLst>
            <pc:docMk/>
            <pc:sldMk cId="736870868" sldId="265"/>
            <ac:spMk id="14" creationId="{7AEC6345-08F0-AABC-B52A-31C43CDFD6E5}"/>
          </ac:spMkLst>
        </pc:spChg>
        <pc:spChg chg="add mod">
          <ac:chgData name="Zhenghong Chen" userId="7b039bbcde4b6db3" providerId="LiveId" clId="{4C26DFB9-3975-4DB7-9AD6-BE065CE8E51A}" dt="2022-10-13T05:13:03.650" v="1273" actId="1076"/>
          <ac:spMkLst>
            <pc:docMk/>
            <pc:sldMk cId="736870868" sldId="265"/>
            <ac:spMk id="15" creationId="{1895996C-2A05-0D8E-3DB5-3AD6401E8EAD}"/>
          </ac:spMkLst>
        </pc:spChg>
        <pc:spChg chg="add mod">
          <ac:chgData name="Zhenghong Chen" userId="7b039bbcde4b6db3" providerId="LiveId" clId="{4C26DFB9-3975-4DB7-9AD6-BE065CE8E51A}" dt="2022-10-13T05:13:03.650" v="1273" actId="1076"/>
          <ac:spMkLst>
            <pc:docMk/>
            <pc:sldMk cId="736870868" sldId="265"/>
            <ac:spMk id="16" creationId="{747DD88B-B49C-03F2-4333-7A740E17C511}"/>
          </ac:spMkLst>
        </pc:spChg>
        <pc:spChg chg="add mod">
          <ac:chgData name="Zhenghong Chen" userId="7b039bbcde4b6db3" providerId="LiveId" clId="{4C26DFB9-3975-4DB7-9AD6-BE065CE8E51A}" dt="2022-10-13T05:13:03.650" v="1273" actId="1076"/>
          <ac:spMkLst>
            <pc:docMk/>
            <pc:sldMk cId="736870868" sldId="265"/>
            <ac:spMk id="17" creationId="{4BCE4C1C-2256-468D-C5AE-F165CB8EC031}"/>
          </ac:spMkLst>
        </pc:spChg>
        <pc:spChg chg="add mod">
          <ac:chgData name="Zhenghong Chen" userId="7b039bbcde4b6db3" providerId="LiveId" clId="{4C26DFB9-3975-4DB7-9AD6-BE065CE8E51A}" dt="2022-10-13T05:13:03.650" v="1273" actId="1076"/>
          <ac:spMkLst>
            <pc:docMk/>
            <pc:sldMk cId="736870868" sldId="265"/>
            <ac:spMk id="18" creationId="{0AC91898-C60A-2CFD-CC13-0204515149F3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19" creationId="{4D5D8D74-E073-043B-38E8-037D3624AC31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0" creationId="{4C104EF9-7B1C-7C20-578D-E05CA0CFDB2A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1" creationId="{5A25CE62-D1D2-E2C0-E38C-7E1CAB02AF5B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2" creationId="{E259FDB2-FE1A-AF7A-8969-E3D3495E5717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3" creationId="{E4454901-3B41-9175-C73E-BF556332AF4D}"/>
          </ac:spMkLst>
        </pc:spChg>
        <pc:spChg chg="add mod">
          <ac:chgData name="Zhenghong Chen" userId="7b039bbcde4b6db3" providerId="LiveId" clId="{4C26DFB9-3975-4DB7-9AD6-BE065CE8E51A}" dt="2022-10-13T05:12:20.756" v="1265" actId="1076"/>
          <ac:spMkLst>
            <pc:docMk/>
            <pc:sldMk cId="736870868" sldId="265"/>
            <ac:spMk id="24" creationId="{2822F585-F2A8-E1E8-BEE2-18B273EC3ECA}"/>
          </ac:spMkLst>
        </pc:spChg>
        <pc:spChg chg="add mod">
          <ac:chgData name="Zhenghong Chen" userId="7b039bbcde4b6db3" providerId="LiveId" clId="{4C26DFB9-3975-4DB7-9AD6-BE065CE8E51A}" dt="2022-10-11T03:56:52.837" v="958" actId="20577"/>
          <ac:spMkLst>
            <pc:docMk/>
            <pc:sldMk cId="736870868" sldId="265"/>
            <ac:spMk id="25" creationId="{9FEFE559-81F1-00C5-6CA9-6D2AE61DC1B9}"/>
          </ac:spMkLst>
        </pc:spChg>
        <pc:spChg chg="add mod">
          <ac:chgData name="Zhenghong Chen" userId="7b039bbcde4b6db3" providerId="LiveId" clId="{4C26DFB9-3975-4DB7-9AD6-BE065CE8E51A}" dt="2022-10-13T05:13:06.652" v="1274" actId="1076"/>
          <ac:spMkLst>
            <pc:docMk/>
            <pc:sldMk cId="736870868" sldId="265"/>
            <ac:spMk id="26" creationId="{69E5DE22-406D-A8E2-16A8-F64CF9B823E4}"/>
          </ac:spMkLst>
        </pc:spChg>
        <pc:spChg chg="add del mod">
          <ac:chgData name="Zhenghong Chen" userId="7b039bbcde4b6db3" providerId="LiveId" clId="{4C26DFB9-3975-4DB7-9AD6-BE065CE8E51A}" dt="2022-10-11T03:57:40.354" v="966"/>
          <ac:spMkLst>
            <pc:docMk/>
            <pc:sldMk cId="736870868" sldId="265"/>
            <ac:spMk id="27" creationId="{D1DE044D-CE6C-FB25-FB16-18A769CBAA55}"/>
          </ac:spMkLst>
        </pc:spChg>
      </pc:sldChg>
      <pc:sldChg chg="add del">
        <pc:chgData name="Zhenghong Chen" userId="7b039bbcde4b6db3" providerId="LiveId" clId="{4C26DFB9-3975-4DB7-9AD6-BE065CE8E51A}" dt="2022-10-11T03:12:05.338" v="332" actId="47"/>
        <pc:sldMkLst>
          <pc:docMk/>
          <pc:sldMk cId="1060813814" sldId="266"/>
        </pc:sldMkLst>
      </pc:sldChg>
      <pc:sldChg chg="addSp delSp modSp new del mod">
        <pc:chgData name="Zhenghong Chen" userId="7b039bbcde4b6db3" providerId="LiveId" clId="{4C26DFB9-3975-4DB7-9AD6-BE065CE8E51A}" dt="2022-10-11T03:10:57.990" v="309" actId="2696"/>
        <pc:sldMkLst>
          <pc:docMk/>
          <pc:sldMk cId="1089848931" sldId="266"/>
        </pc:sldMkLst>
        <pc:spChg chg="mod">
          <ac:chgData name="Zhenghong Chen" userId="7b039bbcde4b6db3" providerId="LiveId" clId="{4C26DFB9-3975-4DB7-9AD6-BE065CE8E51A}" dt="2022-10-11T03:00:04.374" v="102" actId="122"/>
          <ac:spMkLst>
            <pc:docMk/>
            <pc:sldMk cId="1089848931" sldId="266"/>
            <ac:spMk id="2" creationId="{42999A51-E1F1-0132-D1FF-7E453F85ACE1}"/>
          </ac:spMkLst>
        </pc:spChg>
        <pc:spChg chg="del">
          <ac:chgData name="Zhenghong Chen" userId="7b039bbcde4b6db3" providerId="LiveId" clId="{4C26DFB9-3975-4DB7-9AD6-BE065CE8E51A}" dt="2022-10-11T02:59:40.004" v="86"/>
          <ac:spMkLst>
            <pc:docMk/>
            <pc:sldMk cId="1089848931" sldId="266"/>
            <ac:spMk id="3" creationId="{45C09F62-CB03-F1DA-7F31-1B2FE2610E1F}"/>
          </ac:spMkLst>
        </pc:spChg>
        <pc:spChg chg="add del mod">
          <ac:chgData name="Zhenghong Chen" userId="7b039bbcde4b6db3" providerId="LiveId" clId="{4C26DFB9-3975-4DB7-9AD6-BE065CE8E51A}" dt="2022-10-11T03:00:17.106" v="105" actId="478"/>
          <ac:spMkLst>
            <pc:docMk/>
            <pc:sldMk cId="1089848931" sldId="266"/>
            <ac:spMk id="4" creationId="{9991ED04-17BE-B5BD-27EF-26875EE88886}"/>
          </ac:spMkLst>
        </pc:spChg>
        <pc:spChg chg="add del mod">
          <ac:chgData name="Zhenghong Chen" userId="7b039bbcde4b6db3" providerId="LiveId" clId="{4C26DFB9-3975-4DB7-9AD6-BE065CE8E51A}" dt="2022-10-11T03:00:27.417" v="108"/>
          <ac:spMkLst>
            <pc:docMk/>
            <pc:sldMk cId="1089848931" sldId="266"/>
            <ac:spMk id="5" creationId="{F24A73F0-C796-5517-0B1C-6839642DB5D8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6" creationId="{6DFB0512-36C3-FF5F-B883-60C81CE9180C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7" creationId="{3DC6DEF6-6BEC-5327-3E50-19700D0923F8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8" creationId="{78EF46C4-EFDA-9C06-76BF-32E01EA36D44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9" creationId="{A817AC87-FB3C-804D-7A15-4D421AD072F0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10" creationId="{59EF0D9C-E9F7-E224-2111-54C862AD1A54}"/>
          </ac:spMkLst>
        </pc:spChg>
        <pc:spChg chg="add mod">
          <ac:chgData name="Zhenghong Chen" userId="7b039bbcde4b6db3" providerId="LiveId" clId="{4C26DFB9-3975-4DB7-9AD6-BE065CE8E51A}" dt="2022-10-11T03:10:47.598" v="306" actId="1076"/>
          <ac:spMkLst>
            <pc:docMk/>
            <pc:sldMk cId="1089848931" sldId="266"/>
            <ac:spMk id="17" creationId="{75DBD933-8DFC-B90E-EE5D-D41DFBE29D64}"/>
          </ac:spMkLst>
        </pc:spChg>
        <pc:spChg chg="add del mod">
          <ac:chgData name="Zhenghong Chen" userId="7b039bbcde4b6db3" providerId="LiveId" clId="{4C26DFB9-3975-4DB7-9AD6-BE065CE8E51A}" dt="2022-10-11T03:10:54.819" v="308" actId="21"/>
          <ac:spMkLst>
            <pc:docMk/>
            <pc:sldMk cId="1089848931" sldId="266"/>
            <ac:spMk id="29" creationId="{9C1D8CD2-7AD3-93C4-F7AE-FBFCE71F9A02}"/>
          </ac:spMkLst>
        </pc:spChg>
        <pc:picChg chg="add del mod">
          <ac:chgData name="Zhenghong Chen" userId="7b039bbcde4b6db3" providerId="LiveId" clId="{4C26DFB9-3975-4DB7-9AD6-BE065CE8E51A}" dt="2022-10-11T03:10:54.819" v="308" actId="21"/>
          <ac:picMkLst>
            <pc:docMk/>
            <pc:sldMk cId="1089848931" sldId="266"/>
            <ac:picMk id="28" creationId="{773BB938-BF0B-4BE2-E67C-314CAF739F79}"/>
          </ac:picMkLst>
        </pc:picChg>
        <pc:picChg chg="add del mod">
          <ac:chgData name="Zhenghong Chen" userId="7b039bbcde4b6db3" providerId="LiveId" clId="{4C26DFB9-3975-4DB7-9AD6-BE065CE8E51A}" dt="2022-10-11T03:00:13.531" v="104" actId="478"/>
          <ac:picMkLst>
            <pc:docMk/>
            <pc:sldMk cId="1089848931" sldId="266"/>
            <ac:picMk id="1026" creationId="{A6703BF1-1263-B5F7-B6B4-C38AC0DD3FB1}"/>
          </ac:picMkLst>
        </pc:pic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12" creationId="{DE373B55-B0CA-0C1B-EC2E-7B51805CF1D8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13" creationId="{6979C991-8C68-3225-6FE5-462255E6E71B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14" creationId="{716AAB2D-E7DD-8381-B573-C67D76BDA352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15" creationId="{774A099B-757D-61DA-BFC4-7B7D6D10DEB6}"/>
          </ac:cxnSpMkLst>
        </pc:cxnChg>
        <pc:cxnChg chg="add del mod">
          <ac:chgData name="Zhenghong Chen" userId="7b039bbcde4b6db3" providerId="LiveId" clId="{4C26DFB9-3975-4DB7-9AD6-BE065CE8E51A}" dt="2022-10-11T03:08:17.024" v="290" actId="478"/>
          <ac:cxnSpMkLst>
            <pc:docMk/>
            <pc:sldMk cId="1089848931" sldId="266"/>
            <ac:cxnSpMk id="19" creationId="{F4AD1B0B-426F-6B71-B9B7-14ECD28C6457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21" creationId="{DF34B08C-C853-A608-EFD5-E841354F6F8D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22" creationId="{0C6F246F-07F9-0B8F-B9A9-6E31C6009269}"/>
          </ac:cxnSpMkLst>
        </pc:cxnChg>
        <pc:cxnChg chg="add mod">
          <ac:chgData name="Zhenghong Chen" userId="7b039bbcde4b6db3" providerId="LiveId" clId="{4C26DFB9-3975-4DB7-9AD6-BE065CE8E51A}" dt="2022-10-11T03:10:47.598" v="306" actId="1076"/>
          <ac:cxnSpMkLst>
            <pc:docMk/>
            <pc:sldMk cId="1089848931" sldId="266"/>
            <ac:cxnSpMk id="25" creationId="{D21E8AE6-1631-B9F4-A168-8821A9828D38}"/>
          </ac:cxnSpMkLst>
        </pc:cxnChg>
      </pc:sldChg>
      <pc:sldChg chg="addSp delSp modSp add del">
        <pc:chgData name="Zhenghong Chen" userId="7b039bbcde4b6db3" providerId="LiveId" clId="{4C26DFB9-3975-4DB7-9AD6-BE065CE8E51A}" dt="2022-10-11T03:11:03.317" v="312" actId="47"/>
        <pc:sldMkLst>
          <pc:docMk/>
          <pc:sldMk cId="1811785802" sldId="267"/>
        </pc:sldMkLst>
        <pc:spChg chg="add mod">
          <ac:chgData name="Zhenghong Chen" userId="7b039bbcde4b6db3" providerId="LiveId" clId="{4C26DFB9-3975-4DB7-9AD6-BE065CE8E51A}" dt="2022-10-11T03:09:19.397" v="303" actId="21"/>
          <ac:spMkLst>
            <pc:docMk/>
            <pc:sldMk cId="1811785802" sldId="267"/>
            <ac:spMk id="3" creationId="{14E5B7C7-6D61-3F47-7A38-F085BE531FC7}"/>
          </ac:spMkLst>
        </pc:spChg>
        <pc:picChg chg="del">
          <ac:chgData name="Zhenghong Chen" userId="7b039bbcde4b6db3" providerId="LiveId" clId="{4C26DFB9-3975-4DB7-9AD6-BE065CE8E51A}" dt="2022-10-11T03:09:19.397" v="303" actId="21"/>
          <ac:picMkLst>
            <pc:docMk/>
            <pc:sldMk cId="1811785802" sldId="267"/>
            <ac:picMk id="1026" creationId="{A6703BF1-1263-B5F7-B6B4-C38AC0DD3FB1}"/>
          </ac:picMkLst>
        </pc:picChg>
      </pc:sldChg>
      <pc:sldChg chg="addSp delSp modSp add mod">
        <pc:chgData name="Zhenghong Chen" userId="7b039bbcde4b6db3" providerId="LiveId" clId="{4C26DFB9-3975-4DB7-9AD6-BE065CE8E51A}" dt="2022-10-11T03:37:19.950" v="636" actId="478"/>
        <pc:sldMkLst>
          <pc:docMk/>
          <pc:sldMk cId="3395110662" sldId="268"/>
        </pc:sldMkLst>
        <pc:spChg chg="add mod">
          <ac:chgData name="Zhenghong Chen" userId="7b039bbcde4b6db3" providerId="LiveId" clId="{4C26DFB9-3975-4DB7-9AD6-BE065CE8E51A}" dt="2022-10-11T03:13:40.668" v="353" actId="14100"/>
          <ac:spMkLst>
            <pc:docMk/>
            <pc:sldMk cId="3395110662" sldId="268"/>
            <ac:spMk id="3" creationId="{B6184AA2-3A43-2F2A-4316-EB093C2CE345}"/>
          </ac:spMkLst>
        </pc:spChg>
        <pc:spChg chg="add del mod">
          <ac:chgData name="Zhenghong Chen" userId="7b039bbcde4b6db3" providerId="LiveId" clId="{4C26DFB9-3975-4DB7-9AD6-BE065CE8E51A}" dt="2022-10-11T03:22:45.956" v="517" actId="22"/>
          <ac:spMkLst>
            <pc:docMk/>
            <pc:sldMk cId="3395110662" sldId="268"/>
            <ac:spMk id="4" creationId="{AC44CB34-FDB4-432A-B44B-84FEC189D947}"/>
          </ac:spMkLst>
        </pc:spChg>
        <pc:spChg chg="mod">
          <ac:chgData name="Zhenghong Chen" userId="7b039bbcde4b6db3" providerId="LiveId" clId="{4C26DFB9-3975-4DB7-9AD6-BE065CE8E51A}" dt="2022-10-11T03:11:53.592" v="327" actId="1076"/>
          <ac:spMkLst>
            <pc:docMk/>
            <pc:sldMk cId="3395110662" sldId="268"/>
            <ac:spMk id="6" creationId="{6DFB0512-36C3-FF5F-B883-60C81CE9180C}"/>
          </ac:spMkLst>
        </pc:spChg>
        <pc:spChg chg="mod">
          <ac:chgData name="Zhenghong Chen" userId="7b039bbcde4b6db3" providerId="LiveId" clId="{4C26DFB9-3975-4DB7-9AD6-BE065CE8E51A}" dt="2022-10-11T03:11:53.592" v="327" actId="1076"/>
          <ac:spMkLst>
            <pc:docMk/>
            <pc:sldMk cId="3395110662" sldId="268"/>
            <ac:spMk id="7" creationId="{3DC6DEF6-6BEC-5327-3E50-19700D0923F8}"/>
          </ac:spMkLst>
        </pc:spChg>
        <pc:spChg chg="mod">
          <ac:chgData name="Zhenghong Chen" userId="7b039bbcde4b6db3" providerId="LiveId" clId="{4C26DFB9-3975-4DB7-9AD6-BE065CE8E51A}" dt="2022-10-11T03:14:26.683" v="369" actId="20577"/>
          <ac:spMkLst>
            <pc:docMk/>
            <pc:sldMk cId="3395110662" sldId="268"/>
            <ac:spMk id="8" creationId="{78EF46C4-EFDA-9C06-76BF-32E01EA36D44}"/>
          </ac:spMkLst>
        </pc:spChg>
        <pc:spChg chg="mod">
          <ac:chgData name="Zhenghong Chen" userId="7b039bbcde4b6db3" providerId="LiveId" clId="{4C26DFB9-3975-4DB7-9AD6-BE065CE8E51A}" dt="2022-10-11T03:11:53.592" v="327" actId="1076"/>
          <ac:spMkLst>
            <pc:docMk/>
            <pc:sldMk cId="3395110662" sldId="268"/>
            <ac:spMk id="9" creationId="{A817AC87-FB3C-804D-7A15-4D421AD072F0}"/>
          </ac:spMkLst>
        </pc:spChg>
        <pc:spChg chg="mod">
          <ac:chgData name="Zhenghong Chen" userId="7b039bbcde4b6db3" providerId="LiveId" clId="{4C26DFB9-3975-4DB7-9AD6-BE065CE8E51A}" dt="2022-10-11T03:11:53.592" v="327" actId="1076"/>
          <ac:spMkLst>
            <pc:docMk/>
            <pc:sldMk cId="3395110662" sldId="268"/>
            <ac:spMk id="10" creationId="{59EF0D9C-E9F7-E224-2111-54C862AD1A54}"/>
          </ac:spMkLst>
        </pc:spChg>
        <pc:spChg chg="add mod">
          <ac:chgData name="Zhenghong Chen" userId="7b039bbcde4b6db3" providerId="LiveId" clId="{4C26DFB9-3975-4DB7-9AD6-BE065CE8E51A}" dt="2022-10-11T03:27:30.598" v="588" actId="1076"/>
          <ac:spMkLst>
            <pc:docMk/>
            <pc:sldMk cId="3395110662" sldId="268"/>
            <ac:spMk id="16" creationId="{4FA083DA-F1EF-3075-697B-A9B85A0F6C4D}"/>
          </ac:spMkLst>
        </pc:spChg>
        <pc:spChg chg="del mod">
          <ac:chgData name="Zhenghong Chen" userId="7b039bbcde4b6db3" providerId="LiveId" clId="{4C26DFB9-3975-4DB7-9AD6-BE065CE8E51A}" dt="2022-10-11T03:37:19.950" v="636" actId="478"/>
          <ac:spMkLst>
            <pc:docMk/>
            <pc:sldMk cId="3395110662" sldId="268"/>
            <ac:spMk id="17" creationId="{75DBD933-8DFC-B90E-EE5D-D41DFBE29D64}"/>
          </ac:spMkLst>
        </pc:spChg>
        <pc:picChg chg="add mod ord">
          <ac:chgData name="Zhenghong Chen" userId="7b039bbcde4b6db3" providerId="LiveId" clId="{4C26DFB9-3975-4DB7-9AD6-BE065CE8E51A}" dt="2022-10-11T03:24:09.394" v="525" actId="1076"/>
          <ac:picMkLst>
            <pc:docMk/>
            <pc:sldMk cId="3395110662" sldId="268"/>
            <ac:picMk id="11" creationId="{15264F2F-4945-59B2-1D27-776FF7516570}"/>
          </ac:picMkLst>
        </pc:picChg>
        <pc:picChg chg="del mod">
          <ac:chgData name="Zhenghong Chen" userId="7b039bbcde4b6db3" providerId="LiveId" clId="{4C26DFB9-3975-4DB7-9AD6-BE065CE8E51A}" dt="2022-10-11T03:22:26.019" v="516" actId="478"/>
          <ac:picMkLst>
            <pc:docMk/>
            <pc:sldMk cId="3395110662" sldId="268"/>
            <ac:picMk id="28" creationId="{773BB938-BF0B-4BE2-E67C-314CAF739F79}"/>
          </ac:picMkLst>
        </pc:pic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12" creationId="{DE373B55-B0CA-0C1B-EC2E-7B51805CF1D8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13" creationId="{6979C991-8C68-3225-6FE5-462255E6E71B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14" creationId="{716AAB2D-E7DD-8381-B573-C67D76BDA352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15" creationId="{774A099B-757D-61DA-BFC4-7B7D6D10DEB6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21" creationId="{DF34B08C-C853-A608-EFD5-E841354F6F8D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22" creationId="{0C6F246F-07F9-0B8F-B9A9-6E31C6009269}"/>
          </ac:cxnSpMkLst>
        </pc:cxnChg>
        <pc:cxnChg chg="mod">
          <ac:chgData name="Zhenghong Chen" userId="7b039bbcde4b6db3" providerId="LiveId" clId="{4C26DFB9-3975-4DB7-9AD6-BE065CE8E51A}" dt="2022-10-11T03:11:53.592" v="327" actId="1076"/>
          <ac:cxnSpMkLst>
            <pc:docMk/>
            <pc:sldMk cId="3395110662" sldId="268"/>
            <ac:cxnSpMk id="25" creationId="{D21E8AE6-1631-B9F4-A168-8821A9828D38}"/>
          </ac:cxnSpMkLst>
        </pc:cxnChg>
      </pc:sldChg>
      <pc:sldChg chg="add del">
        <pc:chgData name="Zhenghong Chen" userId="7b039bbcde4b6db3" providerId="LiveId" clId="{4C26DFB9-3975-4DB7-9AD6-BE065CE8E51A}" dt="2022-10-11T03:12:17.032" v="334" actId="47"/>
        <pc:sldMkLst>
          <pc:docMk/>
          <pc:sldMk cId="4242962249" sldId="269"/>
        </pc:sldMkLst>
      </pc:sldChg>
      <pc:sldChg chg="addSp delSp modSp add mod">
        <pc:chgData name="Zhenghong Chen" userId="7b039bbcde4b6db3" providerId="LiveId" clId="{4C26DFB9-3975-4DB7-9AD6-BE065CE8E51A}" dt="2022-10-13T05:14:15.247" v="1285" actId="20577"/>
        <pc:sldMkLst>
          <pc:docMk/>
          <pc:sldMk cId="713587685" sldId="270"/>
        </pc:sldMkLst>
        <pc:spChg chg="mod">
          <ac:chgData name="Zhenghong Chen" userId="7b039bbcde4b6db3" providerId="LiveId" clId="{4C26DFB9-3975-4DB7-9AD6-BE065CE8E51A}" dt="2022-10-11T03:13:48.690" v="361" actId="14100"/>
          <ac:spMkLst>
            <pc:docMk/>
            <pc:sldMk cId="713587685" sldId="270"/>
            <ac:spMk id="3" creationId="{B6184AA2-3A43-2F2A-4316-EB093C2CE345}"/>
          </ac:spMkLst>
        </pc:spChg>
        <pc:spChg chg="mod">
          <ac:chgData name="Zhenghong Chen" userId="7b039bbcde4b6db3" providerId="LiveId" clId="{4C26DFB9-3975-4DB7-9AD6-BE065CE8E51A}" dt="2022-10-11T03:12:43.485" v="343" actId="1076"/>
          <ac:spMkLst>
            <pc:docMk/>
            <pc:sldMk cId="713587685" sldId="270"/>
            <ac:spMk id="6" creationId="{6DFB0512-36C3-FF5F-B883-60C81CE9180C}"/>
          </ac:spMkLst>
        </pc:spChg>
        <pc:spChg chg="mod">
          <ac:chgData name="Zhenghong Chen" userId="7b039bbcde4b6db3" providerId="LiveId" clId="{4C26DFB9-3975-4DB7-9AD6-BE065CE8E51A}" dt="2022-10-11T03:28:27.715" v="598" actId="20577"/>
          <ac:spMkLst>
            <pc:docMk/>
            <pc:sldMk cId="713587685" sldId="270"/>
            <ac:spMk id="7" creationId="{3DC6DEF6-6BEC-5327-3E50-19700D0923F8}"/>
          </ac:spMkLst>
        </pc:spChg>
        <pc:spChg chg="mod">
          <ac:chgData name="Zhenghong Chen" userId="7b039bbcde4b6db3" providerId="LiveId" clId="{4C26DFB9-3975-4DB7-9AD6-BE065CE8E51A}" dt="2022-10-13T05:14:15.247" v="1285" actId="20577"/>
          <ac:spMkLst>
            <pc:docMk/>
            <pc:sldMk cId="713587685" sldId="270"/>
            <ac:spMk id="8" creationId="{78EF46C4-EFDA-9C06-76BF-32E01EA36D44}"/>
          </ac:spMkLst>
        </pc:spChg>
        <pc:spChg chg="mod">
          <ac:chgData name="Zhenghong Chen" userId="7b039bbcde4b6db3" providerId="LiveId" clId="{4C26DFB9-3975-4DB7-9AD6-BE065CE8E51A}" dt="2022-10-11T03:15:40.733" v="419" actId="1076"/>
          <ac:spMkLst>
            <pc:docMk/>
            <pc:sldMk cId="713587685" sldId="270"/>
            <ac:spMk id="9" creationId="{A817AC87-FB3C-804D-7A15-4D421AD072F0}"/>
          </ac:spMkLst>
        </pc:spChg>
        <pc:spChg chg="mod">
          <ac:chgData name="Zhenghong Chen" userId="7b039bbcde4b6db3" providerId="LiveId" clId="{4C26DFB9-3975-4DB7-9AD6-BE065CE8E51A}" dt="2022-10-11T03:19:02.061" v="503" actId="1076"/>
          <ac:spMkLst>
            <pc:docMk/>
            <pc:sldMk cId="713587685" sldId="270"/>
            <ac:spMk id="10" creationId="{59EF0D9C-E9F7-E224-2111-54C862AD1A54}"/>
          </ac:spMkLst>
        </pc:spChg>
        <pc:spChg chg="add mod">
          <ac:chgData name="Zhenghong Chen" userId="7b039bbcde4b6db3" providerId="LiveId" clId="{4C26DFB9-3975-4DB7-9AD6-BE065CE8E51A}" dt="2022-10-11T03:17:58.366" v="479" actId="1076"/>
          <ac:spMkLst>
            <pc:docMk/>
            <pc:sldMk cId="713587685" sldId="270"/>
            <ac:spMk id="11" creationId="{024DD057-256B-3446-7769-AD9021D41AA1}"/>
          </ac:spMkLst>
        </pc:spChg>
        <pc:spChg chg="add mod">
          <ac:chgData name="Zhenghong Chen" userId="7b039bbcde4b6db3" providerId="LiveId" clId="{4C26DFB9-3975-4DB7-9AD6-BE065CE8E51A}" dt="2022-10-11T03:18:51.759" v="500" actId="1076"/>
          <ac:spMkLst>
            <pc:docMk/>
            <pc:sldMk cId="713587685" sldId="270"/>
            <ac:spMk id="16" creationId="{E14BD456-C7F3-53CE-F1D6-4E7BCEDB1C20}"/>
          </ac:spMkLst>
        </pc:spChg>
        <pc:spChg chg="del">
          <ac:chgData name="Zhenghong Chen" userId="7b039bbcde4b6db3" providerId="LiveId" clId="{4C26DFB9-3975-4DB7-9AD6-BE065CE8E51A}" dt="2022-10-11T03:12:37.398" v="342" actId="478"/>
          <ac:spMkLst>
            <pc:docMk/>
            <pc:sldMk cId="713587685" sldId="270"/>
            <ac:spMk id="17" creationId="{75DBD933-8DFC-B90E-EE5D-D41DFBE29D64}"/>
          </ac:spMkLst>
        </pc:spChg>
        <pc:spChg chg="add del mod">
          <ac:chgData name="Zhenghong Chen" userId="7b039bbcde4b6db3" providerId="LiveId" clId="{4C26DFB9-3975-4DB7-9AD6-BE065CE8E51A}" dt="2022-10-11T03:23:21.977" v="521" actId="478"/>
          <ac:spMkLst>
            <pc:docMk/>
            <pc:sldMk cId="713587685" sldId="270"/>
            <ac:spMk id="30" creationId="{6CAA46B9-3CFD-8098-64BE-98A37BEAEBCF}"/>
          </ac:spMkLst>
        </pc:spChg>
        <pc:spChg chg="add mod">
          <ac:chgData name="Zhenghong Chen" userId="7b039bbcde4b6db3" providerId="LiveId" clId="{4C26DFB9-3975-4DB7-9AD6-BE065CE8E51A}" dt="2022-10-11T03:27:45.237" v="594" actId="20577"/>
          <ac:spMkLst>
            <pc:docMk/>
            <pc:sldMk cId="713587685" sldId="270"/>
            <ac:spMk id="35" creationId="{3B8CCC11-B820-05F6-8F3A-3AE4142D2143}"/>
          </ac:spMkLst>
        </pc:spChg>
        <pc:picChg chg="del">
          <ac:chgData name="Zhenghong Chen" userId="7b039bbcde4b6db3" providerId="LiveId" clId="{4C26DFB9-3975-4DB7-9AD6-BE065CE8E51A}" dt="2022-10-11T03:22:24.274" v="514" actId="478"/>
          <ac:picMkLst>
            <pc:docMk/>
            <pc:sldMk cId="713587685" sldId="270"/>
            <ac:picMk id="28" creationId="{773BB938-BF0B-4BE2-E67C-314CAF739F79}"/>
          </ac:picMkLst>
        </pc:picChg>
        <pc:picChg chg="add del mod">
          <ac:chgData name="Zhenghong Chen" userId="7b039bbcde4b6db3" providerId="LiveId" clId="{4C26DFB9-3975-4DB7-9AD6-BE065CE8E51A}" dt="2022-10-11T03:24:00.796" v="522" actId="478"/>
          <ac:picMkLst>
            <pc:docMk/>
            <pc:sldMk cId="713587685" sldId="270"/>
            <ac:picMk id="32" creationId="{6BCFD5BB-D711-D4EF-BFFA-4F40A588BBE0}"/>
          </ac:picMkLst>
        </pc:picChg>
        <pc:picChg chg="add mod">
          <ac:chgData name="Zhenghong Chen" userId="7b039bbcde4b6db3" providerId="LiveId" clId="{4C26DFB9-3975-4DB7-9AD6-BE065CE8E51A}" dt="2022-10-11T03:24:06.046" v="524" actId="1076"/>
          <ac:picMkLst>
            <pc:docMk/>
            <pc:sldMk cId="713587685" sldId="270"/>
            <ac:picMk id="34" creationId="{8B521E56-539E-B39B-5858-2C165E763F11}"/>
          </ac:picMkLst>
        </pc:picChg>
        <pc:cxnChg chg="add mod">
          <ac:chgData name="Zhenghong Chen" userId="7b039bbcde4b6db3" providerId="LiveId" clId="{4C26DFB9-3975-4DB7-9AD6-BE065CE8E51A}" dt="2022-10-11T03:18:38.677" v="497" actId="1076"/>
          <ac:cxnSpMkLst>
            <pc:docMk/>
            <pc:sldMk cId="713587685" sldId="270"/>
            <ac:cxnSpMk id="5" creationId="{D73C4BB9-9F03-6501-C28C-A6B98F8E8318}"/>
          </ac:cxnSpMkLst>
        </pc:cxnChg>
        <pc:cxnChg chg="mod">
          <ac:chgData name="Zhenghong Chen" userId="7b039bbcde4b6db3" providerId="LiveId" clId="{4C26DFB9-3975-4DB7-9AD6-BE065CE8E51A}" dt="2022-10-11T03:12:43.485" v="343" actId="1076"/>
          <ac:cxnSpMkLst>
            <pc:docMk/>
            <pc:sldMk cId="713587685" sldId="270"/>
            <ac:cxnSpMk id="12" creationId="{DE373B55-B0CA-0C1B-EC2E-7B51805CF1D8}"/>
          </ac:cxnSpMkLst>
        </pc:cxnChg>
        <pc:cxnChg chg="mod">
          <ac:chgData name="Zhenghong Chen" userId="7b039bbcde4b6db3" providerId="LiveId" clId="{4C26DFB9-3975-4DB7-9AD6-BE065CE8E51A}" dt="2022-10-11T03:12:43.485" v="343" actId="1076"/>
          <ac:cxnSpMkLst>
            <pc:docMk/>
            <pc:sldMk cId="713587685" sldId="270"/>
            <ac:cxnSpMk id="13" creationId="{6979C991-8C68-3225-6FE5-462255E6E71B}"/>
          </ac:cxnSpMkLst>
        </pc:cxnChg>
        <pc:cxnChg chg="mod">
          <ac:chgData name="Zhenghong Chen" userId="7b039bbcde4b6db3" providerId="LiveId" clId="{4C26DFB9-3975-4DB7-9AD6-BE065CE8E51A}" dt="2022-10-11T03:15:16.020" v="413" actId="1076"/>
          <ac:cxnSpMkLst>
            <pc:docMk/>
            <pc:sldMk cId="713587685" sldId="270"/>
            <ac:cxnSpMk id="14" creationId="{716AAB2D-E7DD-8381-B573-C67D76BDA352}"/>
          </ac:cxnSpMkLst>
        </pc:cxnChg>
        <pc:cxnChg chg="del mod">
          <ac:chgData name="Zhenghong Chen" userId="7b039bbcde4b6db3" providerId="LiveId" clId="{4C26DFB9-3975-4DB7-9AD6-BE065CE8E51A}" dt="2022-10-11T03:12:50.087" v="345" actId="478"/>
          <ac:cxnSpMkLst>
            <pc:docMk/>
            <pc:sldMk cId="713587685" sldId="270"/>
            <ac:cxnSpMk id="15" creationId="{774A099B-757D-61DA-BFC4-7B7D6D10DEB6}"/>
          </ac:cxnSpMkLst>
        </pc:cxnChg>
        <pc:cxnChg chg="add mod">
          <ac:chgData name="Zhenghong Chen" userId="7b039bbcde4b6db3" providerId="LiveId" clId="{4C26DFB9-3975-4DB7-9AD6-BE065CE8E51A}" dt="2022-10-11T03:18:44.403" v="499" actId="1076"/>
          <ac:cxnSpMkLst>
            <pc:docMk/>
            <pc:sldMk cId="713587685" sldId="270"/>
            <ac:cxnSpMk id="18" creationId="{CA30C585-B1D4-F13D-B360-85C042848E20}"/>
          </ac:cxnSpMkLst>
        </pc:cxnChg>
        <pc:cxnChg chg="add mod">
          <ac:chgData name="Zhenghong Chen" userId="7b039bbcde4b6db3" providerId="LiveId" clId="{4C26DFB9-3975-4DB7-9AD6-BE065CE8E51A}" dt="2022-10-11T03:18:59.656" v="502" actId="1076"/>
          <ac:cxnSpMkLst>
            <pc:docMk/>
            <pc:sldMk cId="713587685" sldId="270"/>
            <ac:cxnSpMk id="19" creationId="{D7AEA836-30B9-D794-01A5-068CEED1E076}"/>
          </ac:cxnSpMkLst>
        </pc:cxnChg>
        <pc:cxnChg chg="add mod">
          <ac:chgData name="Zhenghong Chen" userId="7b039bbcde4b6db3" providerId="LiveId" clId="{4C26DFB9-3975-4DB7-9AD6-BE065CE8E51A}" dt="2022-10-11T03:19:39.361" v="512" actId="14100"/>
          <ac:cxnSpMkLst>
            <pc:docMk/>
            <pc:sldMk cId="713587685" sldId="270"/>
            <ac:cxnSpMk id="20" creationId="{74105F05-0BA6-3134-B21F-DD9E29067D17}"/>
          </ac:cxnSpMkLst>
        </pc:cxnChg>
        <pc:cxnChg chg="del mod">
          <ac:chgData name="Zhenghong Chen" userId="7b039bbcde4b6db3" providerId="LiveId" clId="{4C26DFB9-3975-4DB7-9AD6-BE065CE8E51A}" dt="2022-10-11T03:12:35.274" v="341" actId="478"/>
          <ac:cxnSpMkLst>
            <pc:docMk/>
            <pc:sldMk cId="713587685" sldId="270"/>
            <ac:cxnSpMk id="21" creationId="{DF34B08C-C853-A608-EFD5-E841354F6F8D}"/>
          </ac:cxnSpMkLst>
        </pc:cxnChg>
        <pc:cxnChg chg="del">
          <ac:chgData name="Zhenghong Chen" userId="7b039bbcde4b6db3" providerId="LiveId" clId="{4C26DFB9-3975-4DB7-9AD6-BE065CE8E51A}" dt="2022-10-11T03:12:33.583" v="339" actId="478"/>
          <ac:cxnSpMkLst>
            <pc:docMk/>
            <pc:sldMk cId="713587685" sldId="270"/>
            <ac:cxnSpMk id="22" creationId="{0C6F246F-07F9-0B8F-B9A9-6E31C6009269}"/>
          </ac:cxnSpMkLst>
        </pc:cxnChg>
        <pc:cxnChg chg="add mod">
          <ac:chgData name="Zhenghong Chen" userId="7b039bbcde4b6db3" providerId="LiveId" clId="{4C26DFB9-3975-4DB7-9AD6-BE065CE8E51A}" dt="2022-10-11T03:19:41.402" v="513" actId="14100"/>
          <ac:cxnSpMkLst>
            <pc:docMk/>
            <pc:sldMk cId="713587685" sldId="270"/>
            <ac:cxnSpMk id="24" creationId="{69E11936-A348-375B-412E-08512172F0C8}"/>
          </ac:cxnSpMkLst>
        </pc:cxnChg>
        <pc:cxnChg chg="del">
          <ac:chgData name="Zhenghong Chen" userId="7b039bbcde4b6db3" providerId="LiveId" clId="{4C26DFB9-3975-4DB7-9AD6-BE065CE8E51A}" dt="2022-10-11T03:12:34.442" v="340" actId="478"/>
          <ac:cxnSpMkLst>
            <pc:docMk/>
            <pc:sldMk cId="713587685" sldId="270"/>
            <ac:cxnSpMk id="25" creationId="{D21E8AE6-1631-B9F4-A168-8821A9828D38}"/>
          </ac:cxnSpMkLst>
        </pc:cxnChg>
        <pc:cxnChg chg="add mod">
          <ac:chgData name="Zhenghong Chen" userId="7b039bbcde4b6db3" providerId="LiveId" clId="{4C26DFB9-3975-4DB7-9AD6-BE065CE8E51A}" dt="2022-10-11T03:19:35.422" v="510" actId="1076"/>
          <ac:cxnSpMkLst>
            <pc:docMk/>
            <pc:sldMk cId="713587685" sldId="270"/>
            <ac:cxnSpMk id="26" creationId="{356B8C9F-667D-A9BF-3FED-1EFEDEC2D3DB}"/>
          </ac:cxnSpMkLst>
        </pc:cxnChg>
      </pc:sldChg>
      <pc:sldChg chg="addSp delSp modSp add mod ord">
        <pc:chgData name="Zhenghong Chen" userId="7b039bbcde4b6db3" providerId="LiveId" clId="{4C26DFB9-3975-4DB7-9AD6-BE065CE8E51A}" dt="2022-10-13T03:53:56.530" v="1009"/>
        <pc:sldMkLst>
          <pc:docMk/>
          <pc:sldMk cId="3261346921" sldId="271"/>
        </pc:sldMkLst>
        <pc:spChg chg="mod">
          <ac:chgData name="Zhenghong Chen" userId="7b039bbcde4b6db3" providerId="LiveId" clId="{4C26DFB9-3975-4DB7-9AD6-BE065CE8E51A}" dt="2022-10-11T03:31:41.791" v="622" actId="20577"/>
          <ac:spMkLst>
            <pc:docMk/>
            <pc:sldMk cId="3261346921" sldId="271"/>
            <ac:spMk id="2" creationId="{42999A51-E1F1-0132-D1FF-7E453F85ACE1}"/>
          </ac:spMkLst>
        </pc:spChg>
        <pc:spChg chg="mod">
          <ac:chgData name="Zhenghong Chen" userId="7b039bbcde4b6db3" providerId="LiveId" clId="{4C26DFB9-3975-4DB7-9AD6-BE065CE8E51A}" dt="2022-10-11T03:40:51.261" v="645" actId="1076"/>
          <ac:spMkLst>
            <pc:docMk/>
            <pc:sldMk cId="3261346921" sldId="271"/>
            <ac:spMk id="3" creationId="{B6184AA2-3A43-2F2A-4316-EB093C2CE345}"/>
          </ac:spMkLst>
        </pc:spChg>
        <pc:spChg chg="add del">
          <ac:chgData name="Zhenghong Chen" userId="7b039bbcde4b6db3" providerId="LiveId" clId="{4C26DFB9-3975-4DB7-9AD6-BE065CE8E51A}" dt="2022-10-11T03:36:17.658" v="635" actId="478"/>
          <ac:spMkLst>
            <pc:docMk/>
            <pc:sldMk cId="3261346921" sldId="271"/>
            <ac:spMk id="5" creationId="{2314EC38-6AE6-74D2-4561-4A7AFC62E0B2}"/>
          </ac:spMkLst>
        </pc:spChg>
        <pc:spChg chg="mod">
          <ac:chgData name="Zhenghong Chen" userId="7b039bbcde4b6db3" providerId="LiveId" clId="{4C26DFB9-3975-4DB7-9AD6-BE065CE8E51A}" dt="2022-10-11T03:40:51.261" v="645" actId="1076"/>
          <ac:spMkLst>
            <pc:docMk/>
            <pc:sldMk cId="3261346921" sldId="271"/>
            <ac:spMk id="6" creationId="{6DFB0512-36C3-FF5F-B883-60C81CE9180C}"/>
          </ac:spMkLst>
        </pc:spChg>
        <pc:spChg chg="mod">
          <ac:chgData name="Zhenghong Chen" userId="7b039bbcde4b6db3" providerId="LiveId" clId="{4C26DFB9-3975-4DB7-9AD6-BE065CE8E51A}" dt="2022-10-11T03:45:00.677" v="749" actId="1076"/>
          <ac:spMkLst>
            <pc:docMk/>
            <pc:sldMk cId="3261346921" sldId="271"/>
            <ac:spMk id="7" creationId="{3DC6DEF6-6BEC-5327-3E50-19700D0923F8}"/>
          </ac:spMkLst>
        </pc:spChg>
        <pc:spChg chg="mod">
          <ac:chgData name="Zhenghong Chen" userId="7b039bbcde4b6db3" providerId="LiveId" clId="{4C26DFB9-3975-4DB7-9AD6-BE065CE8E51A}" dt="2022-10-11T03:42:35.462" v="680" actId="1076"/>
          <ac:spMkLst>
            <pc:docMk/>
            <pc:sldMk cId="3261346921" sldId="271"/>
            <ac:spMk id="8" creationId="{78EF46C4-EFDA-9C06-76BF-32E01EA36D44}"/>
          </ac:spMkLst>
        </pc:spChg>
        <pc:spChg chg="del mod">
          <ac:chgData name="Zhenghong Chen" userId="7b039bbcde4b6db3" providerId="LiveId" clId="{4C26DFB9-3975-4DB7-9AD6-BE065CE8E51A}" dt="2022-10-11T03:42:58.202" v="681" actId="478"/>
          <ac:spMkLst>
            <pc:docMk/>
            <pc:sldMk cId="3261346921" sldId="271"/>
            <ac:spMk id="9" creationId="{A817AC87-FB3C-804D-7A15-4D421AD072F0}"/>
          </ac:spMkLst>
        </pc:spChg>
        <pc:spChg chg="mod">
          <ac:chgData name="Zhenghong Chen" userId="7b039bbcde4b6db3" providerId="LiveId" clId="{4C26DFB9-3975-4DB7-9AD6-BE065CE8E51A}" dt="2022-10-11T03:44:17.926" v="728" actId="1076"/>
          <ac:spMkLst>
            <pc:docMk/>
            <pc:sldMk cId="3261346921" sldId="271"/>
            <ac:spMk id="10" creationId="{59EF0D9C-E9F7-E224-2111-54C862AD1A54}"/>
          </ac:spMkLst>
        </pc:spChg>
        <pc:spChg chg="mod">
          <ac:chgData name="Zhenghong Chen" userId="7b039bbcde4b6db3" providerId="LiveId" clId="{4C26DFB9-3975-4DB7-9AD6-BE065CE8E51A}" dt="2022-10-11T03:44:24.093" v="729" actId="1076"/>
          <ac:spMkLst>
            <pc:docMk/>
            <pc:sldMk cId="3261346921" sldId="271"/>
            <ac:spMk id="16" creationId="{4FA083DA-F1EF-3075-697B-A9B85A0F6C4D}"/>
          </ac:spMkLst>
        </pc:spChg>
        <pc:spChg chg="del mod">
          <ac:chgData name="Zhenghong Chen" userId="7b039bbcde4b6db3" providerId="LiveId" clId="{4C26DFB9-3975-4DB7-9AD6-BE065CE8E51A}" dt="2022-10-11T03:43:28.109" v="688" actId="478"/>
          <ac:spMkLst>
            <pc:docMk/>
            <pc:sldMk cId="3261346921" sldId="271"/>
            <ac:spMk id="17" creationId="{75DBD933-8DFC-B90E-EE5D-D41DFBE29D64}"/>
          </ac:spMkLst>
        </pc:spChg>
        <pc:spChg chg="add del mod">
          <ac:chgData name="Zhenghong Chen" userId="7b039bbcde4b6db3" providerId="LiveId" clId="{4C26DFB9-3975-4DB7-9AD6-BE065CE8E51A}" dt="2022-10-11T03:39:30.440" v="640" actId="478"/>
          <ac:spMkLst>
            <pc:docMk/>
            <pc:sldMk cId="3261346921" sldId="271"/>
            <ac:spMk id="23" creationId="{72AE4510-F9AE-5B15-1734-CD0ECD2B1EA6}"/>
          </ac:spMkLst>
        </pc:spChg>
        <pc:spChg chg="add mod">
          <ac:chgData name="Zhenghong Chen" userId="7b039bbcde4b6db3" providerId="LiveId" clId="{4C26DFB9-3975-4DB7-9AD6-BE065CE8E51A}" dt="2022-10-11T03:48:46.171" v="783" actId="1076"/>
          <ac:spMkLst>
            <pc:docMk/>
            <pc:sldMk cId="3261346921" sldId="271"/>
            <ac:spMk id="41" creationId="{669C4AA7-6C80-851D-369C-1D79526FA1D5}"/>
          </ac:spMkLst>
        </pc:spChg>
        <pc:picChg chg="del">
          <ac:chgData name="Zhenghong Chen" userId="7b039bbcde4b6db3" providerId="LiveId" clId="{4C26DFB9-3975-4DB7-9AD6-BE065CE8E51A}" dt="2022-10-11T03:39:25.270" v="638" actId="478"/>
          <ac:picMkLst>
            <pc:docMk/>
            <pc:sldMk cId="3261346921" sldId="271"/>
            <ac:picMk id="11" creationId="{15264F2F-4945-59B2-1D27-776FF7516570}"/>
          </ac:picMkLst>
        </pc:picChg>
        <pc:picChg chg="add del mod">
          <ac:chgData name="Zhenghong Chen" userId="7b039bbcde4b6db3" providerId="LiveId" clId="{4C26DFB9-3975-4DB7-9AD6-BE065CE8E51A}" dt="2022-10-11T03:39:38.760" v="642" actId="478"/>
          <ac:picMkLst>
            <pc:docMk/>
            <pc:sldMk cId="3261346921" sldId="271"/>
            <ac:picMk id="19" creationId="{68E38015-CDDD-51D6-DA93-F5D977791BDD}"/>
          </ac:picMkLst>
        </pc:picChg>
        <pc:picChg chg="add mod">
          <ac:chgData name="Zhenghong Chen" userId="7b039bbcde4b6db3" providerId="LiveId" clId="{4C26DFB9-3975-4DB7-9AD6-BE065CE8E51A}" dt="2022-10-11T03:41:26.061" v="653" actId="1076"/>
          <ac:picMkLst>
            <pc:docMk/>
            <pc:sldMk cId="3261346921" sldId="271"/>
            <ac:picMk id="26" creationId="{6A402E30-8551-D2A8-DF80-E6660FC42C32}"/>
          </ac:picMkLst>
        </pc:picChg>
        <pc:cxnChg chg="mod">
          <ac:chgData name="Zhenghong Chen" userId="7b039bbcde4b6db3" providerId="LiveId" clId="{4C26DFB9-3975-4DB7-9AD6-BE065CE8E51A}" dt="2022-10-11T03:45:00.677" v="749" actId="1076"/>
          <ac:cxnSpMkLst>
            <pc:docMk/>
            <pc:sldMk cId="3261346921" sldId="271"/>
            <ac:cxnSpMk id="12" creationId="{DE373B55-B0CA-0C1B-EC2E-7B51805CF1D8}"/>
          </ac:cxnSpMkLst>
        </pc:cxnChg>
        <pc:cxnChg chg="mod">
          <ac:chgData name="Zhenghong Chen" userId="7b039bbcde4b6db3" providerId="LiveId" clId="{4C26DFB9-3975-4DB7-9AD6-BE065CE8E51A}" dt="2022-10-11T03:40:51.261" v="645" actId="1076"/>
          <ac:cxnSpMkLst>
            <pc:docMk/>
            <pc:sldMk cId="3261346921" sldId="271"/>
            <ac:cxnSpMk id="13" creationId="{6979C991-8C68-3225-6FE5-462255E6E71B}"/>
          </ac:cxnSpMkLst>
        </pc:cxnChg>
        <pc:cxnChg chg="mod">
          <ac:chgData name="Zhenghong Chen" userId="7b039bbcde4b6db3" providerId="LiveId" clId="{4C26DFB9-3975-4DB7-9AD6-BE065CE8E51A}" dt="2022-10-11T03:40:51.261" v="645" actId="1076"/>
          <ac:cxnSpMkLst>
            <pc:docMk/>
            <pc:sldMk cId="3261346921" sldId="271"/>
            <ac:cxnSpMk id="14" creationId="{716AAB2D-E7DD-8381-B573-C67D76BDA352}"/>
          </ac:cxnSpMkLst>
        </pc:cxnChg>
        <pc:cxnChg chg="del mod">
          <ac:chgData name="Zhenghong Chen" userId="7b039bbcde4b6db3" providerId="LiveId" clId="{4C26DFB9-3975-4DB7-9AD6-BE065CE8E51A}" dt="2022-10-11T03:43:01.025" v="682" actId="478"/>
          <ac:cxnSpMkLst>
            <pc:docMk/>
            <pc:sldMk cId="3261346921" sldId="271"/>
            <ac:cxnSpMk id="15" creationId="{774A099B-757D-61DA-BFC4-7B7D6D10DEB6}"/>
          </ac:cxnSpMkLst>
        </pc:cxnChg>
        <pc:cxnChg chg="mod">
          <ac:chgData name="Zhenghong Chen" userId="7b039bbcde4b6db3" providerId="LiveId" clId="{4C26DFB9-3975-4DB7-9AD6-BE065CE8E51A}" dt="2022-10-11T03:43:21.088" v="686" actId="14100"/>
          <ac:cxnSpMkLst>
            <pc:docMk/>
            <pc:sldMk cId="3261346921" sldId="271"/>
            <ac:cxnSpMk id="21" creationId="{DF34B08C-C853-A608-EFD5-E841354F6F8D}"/>
          </ac:cxnSpMkLst>
        </pc:cxnChg>
        <pc:cxnChg chg="mod">
          <ac:chgData name="Zhenghong Chen" userId="7b039bbcde4b6db3" providerId="LiveId" clId="{4C26DFB9-3975-4DB7-9AD6-BE065CE8E51A}" dt="2022-10-11T03:41:11.034" v="650" actId="14100"/>
          <ac:cxnSpMkLst>
            <pc:docMk/>
            <pc:sldMk cId="3261346921" sldId="271"/>
            <ac:cxnSpMk id="22" creationId="{0C6F246F-07F9-0B8F-B9A9-6E31C6009269}"/>
          </ac:cxnSpMkLst>
        </pc:cxnChg>
        <pc:cxnChg chg="mod">
          <ac:chgData name="Zhenghong Chen" userId="7b039bbcde4b6db3" providerId="LiveId" clId="{4C26DFB9-3975-4DB7-9AD6-BE065CE8E51A}" dt="2022-10-11T03:43:25.262" v="687" actId="14100"/>
          <ac:cxnSpMkLst>
            <pc:docMk/>
            <pc:sldMk cId="3261346921" sldId="271"/>
            <ac:cxnSpMk id="25" creationId="{D21E8AE6-1631-B9F4-A168-8821A9828D38}"/>
          </ac:cxnSpMkLst>
        </pc:cxnChg>
        <pc:cxnChg chg="add mod">
          <ac:chgData name="Zhenghong Chen" userId="7b039bbcde4b6db3" providerId="LiveId" clId="{4C26DFB9-3975-4DB7-9AD6-BE065CE8E51A}" dt="2022-10-11T03:48:42.480" v="782" actId="1076"/>
          <ac:cxnSpMkLst>
            <pc:docMk/>
            <pc:sldMk cId="3261346921" sldId="271"/>
            <ac:cxnSpMk id="42" creationId="{399BA57B-4780-9442-D97F-F5AB06291C15}"/>
          </ac:cxnSpMkLst>
        </pc:cxnChg>
      </pc:sldChg>
      <pc:sldChg chg="delSp add del mod">
        <pc:chgData name="Zhenghong Chen" userId="7b039bbcde4b6db3" providerId="LiveId" clId="{4C26DFB9-3975-4DB7-9AD6-BE065CE8E51A}" dt="2022-10-11T03:46:38" v="751" actId="47"/>
        <pc:sldMkLst>
          <pc:docMk/>
          <pc:sldMk cId="1469654680" sldId="272"/>
        </pc:sldMkLst>
        <pc:spChg chg="del">
          <ac:chgData name="Zhenghong Chen" userId="7b039bbcde4b6db3" providerId="LiveId" clId="{4C26DFB9-3975-4DB7-9AD6-BE065CE8E51A}" dt="2022-10-11T03:36:05.003" v="634" actId="478"/>
          <ac:spMkLst>
            <pc:docMk/>
            <pc:sldMk cId="1469654680" sldId="272"/>
            <ac:spMk id="5" creationId="{2314EC38-6AE6-74D2-4561-4A7AFC62E0B2}"/>
          </ac:spMkLst>
        </pc:spChg>
      </pc:sldChg>
      <pc:sldChg chg="addSp delSp modSp add mod">
        <pc:chgData name="Zhenghong Chen" userId="7b039bbcde4b6db3" providerId="LiveId" clId="{4C26DFB9-3975-4DB7-9AD6-BE065CE8E51A}" dt="2022-10-13T03:54:09.955" v="1014" actId="20577"/>
        <pc:sldMkLst>
          <pc:docMk/>
          <pc:sldMk cId="1328896875" sldId="273"/>
        </pc:sldMkLst>
        <pc:spChg chg="mod">
          <ac:chgData name="Zhenghong Chen" userId="7b039bbcde4b6db3" providerId="LiveId" clId="{4C26DFB9-3975-4DB7-9AD6-BE065CE8E51A}" dt="2022-10-13T03:54:09.955" v="1014" actId="20577"/>
          <ac:spMkLst>
            <pc:docMk/>
            <pc:sldMk cId="1328896875" sldId="273"/>
            <ac:spMk id="3" creationId="{B6184AA2-3A43-2F2A-4316-EB093C2CE345}"/>
          </ac:spMkLst>
        </pc:spChg>
        <pc:spChg chg="add mod">
          <ac:chgData name="Zhenghong Chen" userId="7b039bbcde4b6db3" providerId="LiveId" clId="{4C26DFB9-3975-4DB7-9AD6-BE065CE8E51A}" dt="2022-10-11T03:47:46.996" v="770" actId="1076"/>
          <ac:spMkLst>
            <pc:docMk/>
            <pc:sldMk cId="1328896875" sldId="273"/>
            <ac:spMk id="9" creationId="{C8ACA9D9-C4E6-CC84-C759-866DD7BA7F29}"/>
          </ac:spMkLst>
        </pc:spChg>
        <pc:spChg chg="del mod">
          <ac:chgData name="Zhenghong Chen" userId="7b039bbcde4b6db3" providerId="LiveId" clId="{4C26DFB9-3975-4DB7-9AD6-BE065CE8E51A}" dt="2022-10-11T03:47:21.580" v="759" actId="478"/>
          <ac:spMkLst>
            <pc:docMk/>
            <pc:sldMk cId="1328896875" sldId="273"/>
            <ac:spMk id="10" creationId="{59EF0D9C-E9F7-E224-2111-54C862AD1A54}"/>
          </ac:spMkLst>
        </pc:spChg>
        <pc:spChg chg="add mod">
          <ac:chgData name="Zhenghong Chen" userId="7b039bbcde4b6db3" providerId="LiveId" clId="{4C26DFB9-3975-4DB7-9AD6-BE065CE8E51A}" dt="2022-10-11T03:48:17.444" v="778" actId="1076"/>
          <ac:spMkLst>
            <pc:docMk/>
            <pc:sldMk cId="1328896875" sldId="273"/>
            <ac:spMk id="11" creationId="{9A31E091-0F20-EF46-F915-B2F9C40DFC0A}"/>
          </ac:spMkLst>
        </pc:spChg>
        <pc:spChg chg="add mod">
          <ac:chgData name="Zhenghong Chen" userId="7b039bbcde4b6db3" providerId="LiveId" clId="{4C26DFB9-3975-4DB7-9AD6-BE065CE8E51A}" dt="2022-10-11T03:49:06.002" v="789" actId="1076"/>
          <ac:spMkLst>
            <pc:docMk/>
            <pc:sldMk cId="1328896875" sldId="273"/>
            <ac:spMk id="17" creationId="{7EF7EDE1-9691-4DEC-D015-A600E8FC6123}"/>
          </ac:spMkLst>
        </pc:spChg>
        <pc:picChg chg="add mod">
          <ac:chgData name="Zhenghong Chen" userId="7b039bbcde4b6db3" providerId="LiveId" clId="{4C26DFB9-3975-4DB7-9AD6-BE065CE8E51A}" dt="2022-10-11T03:47:02.331" v="755" actId="1076"/>
          <ac:picMkLst>
            <pc:docMk/>
            <pc:sldMk cId="1328896875" sldId="273"/>
            <ac:picMk id="5" creationId="{ED548020-F3D6-37AF-884C-C39CC321E4CF}"/>
          </ac:picMkLst>
        </pc:picChg>
        <pc:picChg chg="del">
          <ac:chgData name="Zhenghong Chen" userId="7b039bbcde4b6db3" providerId="LiveId" clId="{4C26DFB9-3975-4DB7-9AD6-BE065CE8E51A}" dt="2022-10-11T03:46:55.367" v="754" actId="478"/>
          <ac:picMkLst>
            <pc:docMk/>
            <pc:sldMk cId="1328896875" sldId="273"/>
            <ac:picMk id="26" creationId="{6A402E30-8551-D2A8-DF80-E6660FC42C32}"/>
          </ac:picMkLst>
        </pc:picChg>
        <pc:cxnChg chg="add mod">
          <ac:chgData name="Zhenghong Chen" userId="7b039bbcde4b6db3" providerId="LiveId" clId="{4C26DFB9-3975-4DB7-9AD6-BE065CE8E51A}" dt="2022-10-11T03:48:15.276" v="777" actId="1076"/>
          <ac:cxnSpMkLst>
            <pc:docMk/>
            <pc:sldMk cId="1328896875" sldId="273"/>
            <ac:cxnSpMk id="15" creationId="{69309B98-EC5E-7FB7-5B60-91CAD4D47320}"/>
          </ac:cxnSpMkLst>
        </pc:cxnChg>
        <pc:cxnChg chg="add mod">
          <ac:chgData name="Zhenghong Chen" userId="7b039bbcde4b6db3" providerId="LiveId" clId="{4C26DFB9-3975-4DB7-9AD6-BE065CE8E51A}" dt="2022-10-11T03:48:58.848" v="787" actId="1076"/>
          <ac:cxnSpMkLst>
            <pc:docMk/>
            <pc:sldMk cId="1328896875" sldId="273"/>
            <ac:cxnSpMk id="18" creationId="{32CF2E94-2D6C-795D-FCBB-277799C3E46C}"/>
          </ac:cxnSpMkLst>
        </pc:cxnChg>
        <pc:cxnChg chg="add mod">
          <ac:chgData name="Zhenghong Chen" userId="7b039bbcde4b6db3" providerId="LiveId" clId="{4C26DFB9-3975-4DB7-9AD6-BE065CE8E51A}" dt="2022-10-11T03:49:18.371" v="791" actId="1076"/>
          <ac:cxnSpMkLst>
            <pc:docMk/>
            <pc:sldMk cId="1328896875" sldId="273"/>
            <ac:cxnSpMk id="19" creationId="{52AD96FD-FC85-AF0F-E728-3849A069FD8D}"/>
          </ac:cxnSpMkLst>
        </pc:cxnChg>
        <pc:cxnChg chg="add mod">
          <ac:chgData name="Zhenghong Chen" userId="7b039bbcde4b6db3" providerId="LiveId" clId="{4C26DFB9-3975-4DB7-9AD6-BE065CE8E51A}" dt="2022-10-11T03:49:18.371" v="791" actId="1076"/>
          <ac:cxnSpMkLst>
            <pc:docMk/>
            <pc:sldMk cId="1328896875" sldId="273"/>
            <ac:cxnSpMk id="20" creationId="{57E96D9E-3E2E-C296-9DB0-79DED8601C0C}"/>
          </ac:cxnSpMkLst>
        </pc:cxnChg>
        <pc:cxnChg chg="add del">
          <ac:chgData name="Zhenghong Chen" userId="7b039bbcde4b6db3" providerId="LiveId" clId="{4C26DFB9-3975-4DB7-9AD6-BE065CE8E51A}" dt="2022-10-11T03:47:14.637" v="757" actId="478"/>
          <ac:cxnSpMkLst>
            <pc:docMk/>
            <pc:sldMk cId="1328896875" sldId="273"/>
            <ac:cxnSpMk id="22" creationId="{0C6F246F-07F9-0B8F-B9A9-6E31C6009269}"/>
          </ac:cxnSpMkLst>
        </pc:cxnChg>
        <pc:cxnChg chg="add mod">
          <ac:chgData name="Zhenghong Chen" userId="7b039bbcde4b6db3" providerId="LiveId" clId="{4C26DFB9-3975-4DB7-9AD6-BE065CE8E51A}" dt="2022-10-11T03:49:18.371" v="791" actId="1076"/>
          <ac:cxnSpMkLst>
            <pc:docMk/>
            <pc:sldMk cId="1328896875" sldId="273"/>
            <ac:cxnSpMk id="23" creationId="{33ED1A51-98A1-BB7F-3FF0-9746A626A40B}"/>
          </ac:cxnSpMkLst>
        </pc:cxnChg>
      </pc:sldChg>
      <pc:sldChg chg="addSp delSp modSp add mod ord">
        <pc:chgData name="Zhenghong Chen" userId="7b039bbcde4b6db3" providerId="LiveId" clId="{4C26DFB9-3975-4DB7-9AD6-BE065CE8E51A}" dt="2022-10-13T04:26:08.280" v="1077" actId="1076"/>
        <pc:sldMkLst>
          <pc:docMk/>
          <pc:sldMk cId="423410757" sldId="274"/>
        </pc:sldMkLst>
        <pc:spChg chg="mod">
          <ac:chgData name="Zhenghong Chen" userId="7b039bbcde4b6db3" providerId="LiveId" clId="{4C26DFB9-3975-4DB7-9AD6-BE065CE8E51A}" dt="2022-10-11T03:57:55.540" v="979" actId="20577"/>
          <ac:spMkLst>
            <pc:docMk/>
            <pc:sldMk cId="423410757" sldId="274"/>
            <ac:spMk id="2" creationId="{19AF1C52-0C5C-7294-7FEA-893200D8A645}"/>
          </ac:spMkLst>
        </pc:spChg>
        <pc:spChg chg="add mod">
          <ac:chgData name="Zhenghong Chen" userId="7b039bbcde4b6db3" providerId="LiveId" clId="{4C26DFB9-3975-4DB7-9AD6-BE065CE8E51A}" dt="2022-10-13T04:26:08.280" v="1077" actId="1076"/>
          <ac:spMkLst>
            <pc:docMk/>
            <pc:sldMk cId="423410757" sldId="274"/>
            <ac:spMk id="3" creationId="{6E407231-F077-68DE-AF45-41CEB70770E4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5" creationId="{2ADCD99A-4C1A-192F-9344-385A8D3C2FAA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6" creationId="{4E3FF5B7-CA8C-BB69-DC01-C6A4B7BDFB00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7" creationId="{9839F41A-8ED6-95A1-0C1F-4EEE064A561B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8" creationId="{6A1ADBC1-7A54-7A6D-91EB-4E6C434CA602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9" creationId="{17670F37-FBFD-2835-3EE6-BDE68E1479F9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0" creationId="{D6FCD575-61E1-7D74-A7DE-7B774C4E691E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1" creationId="{DADA19B5-8494-13BE-C5CD-42538B83BC0B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2" creationId="{9F7D4462-D9CD-28FB-3D83-24355148EF53}"/>
          </ac:spMkLst>
        </pc:spChg>
        <pc:spChg chg="del mod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3" creationId="{D669D744-5A93-DFA3-900C-B87B8F436376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4" creationId="{7AEC6345-08F0-AABC-B52A-31C43CDFD6E5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5" creationId="{1895996C-2A05-0D8E-3DB5-3AD6401E8EAD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6" creationId="{747DD88B-B49C-03F2-4333-7A740E17C511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7" creationId="{4BCE4C1C-2256-468D-C5AE-F165CB8EC031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8" creationId="{0AC91898-C60A-2CFD-CC13-0204515149F3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19" creationId="{4D5D8D74-E073-043B-38E8-037D3624AC31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0" creationId="{4C104EF9-7B1C-7C20-578D-E05CA0CFDB2A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1" creationId="{5A25CE62-D1D2-E2C0-E38C-7E1CAB02AF5B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2" creationId="{E259FDB2-FE1A-AF7A-8969-E3D3495E5717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3" creationId="{E4454901-3B41-9175-C73E-BF556332AF4D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4" creationId="{2822F585-F2A8-E1E8-BEE2-18B273EC3ECA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5" creationId="{9FEFE559-81F1-00C5-6CA9-6D2AE61DC1B9}"/>
          </ac:spMkLst>
        </pc:spChg>
        <pc:spChg chg="del">
          <ac:chgData name="Zhenghong Chen" userId="7b039bbcde4b6db3" providerId="LiveId" clId="{4C26DFB9-3975-4DB7-9AD6-BE065CE8E51A}" dt="2022-10-11T03:58:01.082" v="981" actId="478"/>
          <ac:spMkLst>
            <pc:docMk/>
            <pc:sldMk cId="423410757" sldId="274"/>
            <ac:spMk id="26" creationId="{69E5DE22-406D-A8E2-16A8-F64CF9B823E4}"/>
          </ac:spMkLst>
        </pc:spChg>
        <pc:picChg chg="add mod">
          <ac:chgData name="Zhenghong Chen" userId="7b039bbcde4b6db3" providerId="LiveId" clId="{4C26DFB9-3975-4DB7-9AD6-BE065CE8E51A}" dt="2022-10-13T04:24:25.853" v="1075" actId="1076"/>
          <ac:picMkLst>
            <pc:docMk/>
            <pc:sldMk cId="423410757" sldId="274"/>
            <ac:picMk id="5" creationId="{E57E5F24-157E-2C2A-1024-5A4C8E599E51}"/>
          </ac:picMkLst>
        </pc:picChg>
        <pc:picChg chg="add mod">
          <ac:chgData name="Zhenghong Chen" userId="7b039bbcde4b6db3" providerId="LiveId" clId="{4C26DFB9-3975-4DB7-9AD6-BE065CE8E51A}" dt="2022-10-13T04:24:18.333" v="1073" actId="1076"/>
          <ac:picMkLst>
            <pc:docMk/>
            <pc:sldMk cId="423410757" sldId="274"/>
            <ac:picMk id="2050" creationId="{965380EF-66C7-BFEE-2A79-82ABE0D11396}"/>
          </ac:picMkLst>
        </pc:picChg>
      </pc:sldChg>
      <pc:sldChg chg="addSp delSp modSp new mod">
        <pc:chgData name="Zhenghong Chen" userId="7b039bbcde4b6db3" providerId="LiveId" clId="{4C26DFB9-3975-4DB7-9AD6-BE065CE8E51A}" dt="2022-10-13T05:07:52.307" v="1211" actId="113"/>
        <pc:sldMkLst>
          <pc:docMk/>
          <pc:sldMk cId="3422610193" sldId="275"/>
        </pc:sldMkLst>
        <pc:spChg chg="mod">
          <ac:chgData name="Zhenghong Chen" userId="7b039bbcde4b6db3" providerId="LiveId" clId="{4C26DFB9-3975-4DB7-9AD6-BE065CE8E51A}" dt="2022-10-13T05:07:52.307" v="1211" actId="113"/>
          <ac:spMkLst>
            <pc:docMk/>
            <pc:sldMk cId="3422610193" sldId="275"/>
            <ac:spMk id="2" creationId="{877FFAF1-199D-93CF-FD12-F4E1C2D57215}"/>
          </ac:spMkLst>
        </pc:spChg>
        <pc:spChg chg="del">
          <ac:chgData name="Zhenghong Chen" userId="7b039bbcde4b6db3" providerId="LiveId" clId="{4C26DFB9-3975-4DB7-9AD6-BE065CE8E51A}" dt="2022-10-13T04:39:42.696" v="1095" actId="478"/>
          <ac:spMkLst>
            <pc:docMk/>
            <pc:sldMk cId="3422610193" sldId="275"/>
            <ac:spMk id="3" creationId="{F6BE3F35-8D47-6568-F323-444D0BE05577}"/>
          </ac:spMkLst>
        </pc:spChg>
        <pc:picChg chg="add del mod">
          <ac:chgData name="Zhenghong Chen" userId="7b039bbcde4b6db3" providerId="LiveId" clId="{4C26DFB9-3975-4DB7-9AD6-BE065CE8E51A}" dt="2022-10-13T04:40:27.203" v="1098" actId="478"/>
          <ac:picMkLst>
            <pc:docMk/>
            <pc:sldMk cId="3422610193" sldId="275"/>
            <ac:picMk id="4" creationId="{F98661D1-B493-374E-4622-AE9FAC93F2DB}"/>
          </ac:picMkLst>
        </pc:picChg>
        <pc:picChg chg="add mod">
          <ac:chgData name="Zhenghong Chen" userId="7b039bbcde4b6db3" providerId="LiveId" clId="{4C26DFB9-3975-4DB7-9AD6-BE065CE8E51A}" dt="2022-10-13T04:40:30.917" v="1100" actId="1076"/>
          <ac:picMkLst>
            <pc:docMk/>
            <pc:sldMk cId="3422610193" sldId="275"/>
            <ac:picMk id="6" creationId="{79B37746-9F16-8A60-8C5E-C4D1C88FCC1A}"/>
          </ac:picMkLst>
        </pc:picChg>
        <pc:picChg chg="add mod">
          <ac:chgData name="Zhenghong Chen" userId="7b039bbcde4b6db3" providerId="LiveId" clId="{4C26DFB9-3975-4DB7-9AD6-BE065CE8E51A}" dt="2022-10-13T04:41:52.994" v="1108" actId="1076"/>
          <ac:picMkLst>
            <pc:docMk/>
            <pc:sldMk cId="3422610193" sldId="275"/>
            <ac:picMk id="8" creationId="{9546E264-8112-35B9-E5AC-B663FE1B4689}"/>
          </ac:picMkLst>
        </pc:picChg>
        <pc:picChg chg="add mod">
          <ac:chgData name="Zhenghong Chen" userId="7b039bbcde4b6db3" providerId="LiveId" clId="{4C26DFB9-3975-4DB7-9AD6-BE065CE8E51A}" dt="2022-10-13T04:42:08.192" v="1110" actId="1076"/>
          <ac:picMkLst>
            <pc:docMk/>
            <pc:sldMk cId="3422610193" sldId="275"/>
            <ac:picMk id="10" creationId="{EA6DEEBB-E56D-4713-F2D7-D0FA6D37238D}"/>
          </ac:picMkLst>
        </pc:picChg>
        <pc:picChg chg="add mod">
          <ac:chgData name="Zhenghong Chen" userId="7b039bbcde4b6db3" providerId="LiveId" clId="{4C26DFB9-3975-4DB7-9AD6-BE065CE8E51A}" dt="2022-10-13T04:42:32.469" v="1112" actId="1076"/>
          <ac:picMkLst>
            <pc:docMk/>
            <pc:sldMk cId="3422610193" sldId="275"/>
            <ac:picMk id="12" creationId="{4B792A59-0B82-9FFA-E7A1-A5C2A911842F}"/>
          </ac:picMkLst>
        </pc:picChg>
      </pc:sldChg>
      <pc:sldChg chg="addSp delSp modSp new mod">
        <pc:chgData name="Zhenghong Chen" userId="7b039bbcde4b6db3" providerId="LiveId" clId="{4C26DFB9-3975-4DB7-9AD6-BE065CE8E51A}" dt="2022-10-13T05:08:06.215" v="1216" actId="113"/>
        <pc:sldMkLst>
          <pc:docMk/>
          <pc:sldMk cId="3790788909" sldId="276"/>
        </pc:sldMkLst>
        <pc:spChg chg="mod">
          <ac:chgData name="Zhenghong Chen" userId="7b039bbcde4b6db3" providerId="LiveId" clId="{4C26DFB9-3975-4DB7-9AD6-BE065CE8E51A}" dt="2022-10-13T05:08:06.215" v="1216" actId="113"/>
          <ac:spMkLst>
            <pc:docMk/>
            <pc:sldMk cId="3790788909" sldId="276"/>
            <ac:spMk id="2" creationId="{D3BF6AF5-9A23-D18F-0846-C0D4BF5693DA}"/>
          </ac:spMkLst>
        </pc:spChg>
        <pc:spChg chg="del">
          <ac:chgData name="Zhenghong Chen" userId="7b039bbcde4b6db3" providerId="LiveId" clId="{4C26DFB9-3975-4DB7-9AD6-BE065CE8E51A}" dt="2022-10-13T04:19:49.748" v="1062" actId="478"/>
          <ac:spMkLst>
            <pc:docMk/>
            <pc:sldMk cId="3790788909" sldId="276"/>
            <ac:spMk id="3" creationId="{9A82C7FF-6416-538F-DA77-2F77F458CA31}"/>
          </ac:spMkLst>
        </pc:spChg>
        <pc:picChg chg="add mod">
          <ac:chgData name="Zhenghong Chen" userId="7b039bbcde4b6db3" providerId="LiveId" clId="{4C26DFB9-3975-4DB7-9AD6-BE065CE8E51A}" dt="2022-10-13T04:19:54.504" v="1064" actId="1076"/>
          <ac:picMkLst>
            <pc:docMk/>
            <pc:sldMk cId="3790788909" sldId="276"/>
            <ac:picMk id="5" creationId="{60FF7694-8259-EA6A-A2BD-881C22B56535}"/>
          </ac:picMkLst>
        </pc:picChg>
      </pc:sldChg>
      <pc:sldChg chg="addSp delSp modSp new mod">
        <pc:chgData name="Zhenghong Chen" userId="7b039bbcde4b6db3" providerId="LiveId" clId="{4C26DFB9-3975-4DB7-9AD6-BE065CE8E51A}" dt="2022-10-13T05:08:03.634" v="1215" actId="113"/>
        <pc:sldMkLst>
          <pc:docMk/>
          <pc:sldMk cId="375204246" sldId="277"/>
        </pc:sldMkLst>
        <pc:spChg chg="mod">
          <ac:chgData name="Zhenghong Chen" userId="7b039bbcde4b6db3" providerId="LiveId" clId="{4C26DFB9-3975-4DB7-9AD6-BE065CE8E51A}" dt="2022-10-13T05:08:03.634" v="1215" actId="113"/>
          <ac:spMkLst>
            <pc:docMk/>
            <pc:sldMk cId="375204246" sldId="277"/>
            <ac:spMk id="2" creationId="{E04F544E-749C-3C6C-2D03-0B3D708378DA}"/>
          </ac:spMkLst>
        </pc:spChg>
        <pc:spChg chg="del">
          <ac:chgData name="Zhenghong Chen" userId="7b039bbcde4b6db3" providerId="LiveId" clId="{4C26DFB9-3975-4DB7-9AD6-BE065CE8E51A}" dt="2022-10-13T04:22:36.525" v="1068" actId="22"/>
          <ac:spMkLst>
            <pc:docMk/>
            <pc:sldMk cId="375204246" sldId="277"/>
            <ac:spMk id="3" creationId="{9F76D013-F33A-1833-798F-4CF8E6C50976}"/>
          </ac:spMkLst>
        </pc:spChg>
        <pc:picChg chg="add mod ord">
          <ac:chgData name="Zhenghong Chen" userId="7b039bbcde4b6db3" providerId="LiveId" clId="{4C26DFB9-3975-4DB7-9AD6-BE065CE8E51A}" dt="2022-10-13T04:41:00.825" v="1104" actId="1076"/>
          <ac:picMkLst>
            <pc:docMk/>
            <pc:sldMk cId="375204246" sldId="277"/>
            <ac:picMk id="5" creationId="{C8856420-E58A-DD79-69A7-82CEE64E2617}"/>
          </ac:picMkLst>
        </pc:picChg>
        <pc:picChg chg="add del mod">
          <ac:chgData name="Zhenghong Chen" userId="7b039bbcde4b6db3" providerId="LiveId" clId="{4C26DFB9-3975-4DB7-9AD6-BE065CE8E51A}" dt="2022-10-13T04:40:50.267" v="1101" actId="478"/>
          <ac:picMkLst>
            <pc:docMk/>
            <pc:sldMk cId="375204246" sldId="277"/>
            <ac:picMk id="7" creationId="{7D1CD4E1-A472-2F86-3862-8697F33E9F2E}"/>
          </ac:picMkLst>
        </pc:picChg>
        <pc:picChg chg="add mod">
          <ac:chgData name="Zhenghong Chen" userId="7b039bbcde4b6db3" providerId="LiveId" clId="{4C26DFB9-3975-4DB7-9AD6-BE065CE8E51A}" dt="2022-10-13T04:41:02.446" v="1105" actId="1076"/>
          <ac:picMkLst>
            <pc:docMk/>
            <pc:sldMk cId="375204246" sldId="277"/>
            <ac:picMk id="9" creationId="{E6D020BE-8713-1B44-99DC-BFBA7075EAF1}"/>
          </ac:picMkLst>
        </pc:picChg>
        <pc:picChg chg="add mod">
          <ac:chgData name="Zhenghong Chen" userId="7b039bbcde4b6db3" providerId="LiveId" clId="{4C26DFB9-3975-4DB7-9AD6-BE065CE8E51A}" dt="2022-10-13T04:41:08.631" v="1106" actId="1076"/>
          <ac:picMkLst>
            <pc:docMk/>
            <pc:sldMk cId="375204246" sldId="277"/>
            <ac:picMk id="11" creationId="{B5AB5AFD-8B7C-CD8B-6D13-F4A734F7A14D}"/>
          </ac:picMkLst>
        </pc:picChg>
        <pc:picChg chg="add mod">
          <ac:chgData name="Zhenghong Chen" userId="7b039bbcde4b6db3" providerId="LiveId" clId="{4C26DFB9-3975-4DB7-9AD6-BE065CE8E51A}" dt="2022-10-13T04:40:58.231" v="1103" actId="1076"/>
          <ac:picMkLst>
            <pc:docMk/>
            <pc:sldMk cId="375204246" sldId="277"/>
            <ac:picMk id="13" creationId="{BC861DFA-19AC-7F60-8967-DD2A76BFD547}"/>
          </ac:picMkLst>
        </pc:picChg>
      </pc:sldChg>
      <pc:sldChg chg="addSp delSp modSp new mod">
        <pc:chgData name="Zhenghong Chen" userId="7b039bbcde4b6db3" providerId="LiveId" clId="{4C26DFB9-3975-4DB7-9AD6-BE065CE8E51A}" dt="2022-10-13T05:07:56.290" v="1212" actId="113"/>
        <pc:sldMkLst>
          <pc:docMk/>
          <pc:sldMk cId="3263098585" sldId="278"/>
        </pc:sldMkLst>
        <pc:spChg chg="mod">
          <ac:chgData name="Zhenghong Chen" userId="7b039bbcde4b6db3" providerId="LiveId" clId="{4C26DFB9-3975-4DB7-9AD6-BE065CE8E51A}" dt="2022-10-13T05:07:56.290" v="1212" actId="113"/>
          <ac:spMkLst>
            <pc:docMk/>
            <pc:sldMk cId="3263098585" sldId="278"/>
            <ac:spMk id="2" creationId="{14207DA5-9D05-CBD5-67A9-6D5F16412221}"/>
          </ac:spMkLst>
        </pc:spChg>
        <pc:spChg chg="del">
          <ac:chgData name="Zhenghong Chen" userId="7b039bbcde4b6db3" providerId="LiveId" clId="{4C26DFB9-3975-4DB7-9AD6-BE065CE8E51A}" dt="2022-10-13T04:39:07.024" v="1092" actId="478"/>
          <ac:spMkLst>
            <pc:docMk/>
            <pc:sldMk cId="3263098585" sldId="278"/>
            <ac:spMk id="3" creationId="{49E260CB-6F70-50AE-4FEC-FD05140BABAB}"/>
          </ac:spMkLst>
        </pc:spChg>
        <pc:picChg chg="add mod">
          <ac:chgData name="Zhenghong Chen" userId="7b039bbcde4b6db3" providerId="LiveId" clId="{4C26DFB9-3975-4DB7-9AD6-BE065CE8E51A}" dt="2022-10-13T04:39:14.612" v="1094" actId="1076"/>
          <ac:picMkLst>
            <pc:docMk/>
            <pc:sldMk cId="3263098585" sldId="278"/>
            <ac:picMk id="5" creationId="{041198A4-DF48-062C-E7F0-4013583559F8}"/>
          </ac:picMkLst>
        </pc:picChg>
      </pc:sldChg>
      <pc:sldChg chg="addSp delSp modSp new mod">
        <pc:chgData name="Zhenghong Chen" userId="7b039bbcde4b6db3" providerId="LiveId" clId="{4C26DFB9-3975-4DB7-9AD6-BE065CE8E51A}" dt="2022-10-13T05:07:58.747" v="1213" actId="113"/>
        <pc:sldMkLst>
          <pc:docMk/>
          <pc:sldMk cId="2080248536" sldId="279"/>
        </pc:sldMkLst>
        <pc:spChg chg="mod">
          <ac:chgData name="Zhenghong Chen" userId="7b039bbcde4b6db3" providerId="LiveId" clId="{4C26DFB9-3975-4DB7-9AD6-BE065CE8E51A}" dt="2022-10-13T05:07:58.747" v="1213" actId="113"/>
          <ac:spMkLst>
            <pc:docMk/>
            <pc:sldMk cId="2080248536" sldId="279"/>
            <ac:spMk id="2" creationId="{D5EC56D7-09CC-096F-A11B-F5A00A23A79B}"/>
          </ac:spMkLst>
        </pc:spChg>
        <pc:spChg chg="del">
          <ac:chgData name="Zhenghong Chen" userId="7b039bbcde4b6db3" providerId="LiveId" clId="{4C26DFB9-3975-4DB7-9AD6-BE065CE8E51A}" dt="2022-10-13T04:50:36.230" v="1114" actId="22"/>
          <ac:spMkLst>
            <pc:docMk/>
            <pc:sldMk cId="2080248536" sldId="279"/>
            <ac:spMk id="3" creationId="{D8635847-8EBE-5301-24E2-A949DF14B3D9}"/>
          </ac:spMkLst>
        </pc:spChg>
        <pc:picChg chg="add mod ord">
          <ac:chgData name="Zhenghong Chen" userId="7b039bbcde4b6db3" providerId="LiveId" clId="{4C26DFB9-3975-4DB7-9AD6-BE065CE8E51A}" dt="2022-10-13T04:55:45.591" v="1139" actId="1076"/>
          <ac:picMkLst>
            <pc:docMk/>
            <pc:sldMk cId="2080248536" sldId="279"/>
            <ac:picMk id="5" creationId="{C96CD533-906F-26D7-D9C1-C7197D8EBA45}"/>
          </ac:picMkLst>
        </pc:picChg>
      </pc:sldChg>
      <pc:sldChg chg="addSp delSp modSp new mod">
        <pc:chgData name="Zhenghong Chen" userId="7b039bbcde4b6db3" providerId="LiveId" clId="{4C26DFB9-3975-4DB7-9AD6-BE065CE8E51A}" dt="2022-10-13T05:08:00.952" v="1214" actId="113"/>
        <pc:sldMkLst>
          <pc:docMk/>
          <pc:sldMk cId="418434677" sldId="280"/>
        </pc:sldMkLst>
        <pc:spChg chg="mod">
          <ac:chgData name="Zhenghong Chen" userId="7b039bbcde4b6db3" providerId="LiveId" clId="{4C26DFB9-3975-4DB7-9AD6-BE065CE8E51A}" dt="2022-10-13T05:08:00.952" v="1214" actId="113"/>
          <ac:spMkLst>
            <pc:docMk/>
            <pc:sldMk cId="418434677" sldId="280"/>
            <ac:spMk id="2" creationId="{F4806802-58B6-444A-49C0-1EE5A9437DCD}"/>
          </ac:spMkLst>
        </pc:spChg>
        <pc:spChg chg="del">
          <ac:chgData name="Zhenghong Chen" userId="7b039bbcde4b6db3" providerId="LiveId" clId="{4C26DFB9-3975-4DB7-9AD6-BE065CE8E51A}" dt="2022-10-13T04:55:14.029" v="1127" actId="478"/>
          <ac:spMkLst>
            <pc:docMk/>
            <pc:sldMk cId="418434677" sldId="280"/>
            <ac:spMk id="3" creationId="{366F4625-5382-4F0C-9353-0C04FABB1002}"/>
          </ac:spMkLst>
        </pc:spChg>
        <pc:picChg chg="add mod">
          <ac:chgData name="Zhenghong Chen" userId="7b039bbcde4b6db3" providerId="LiveId" clId="{4C26DFB9-3975-4DB7-9AD6-BE065CE8E51A}" dt="2022-10-13T04:55:28.875" v="1131" actId="1076"/>
          <ac:picMkLst>
            <pc:docMk/>
            <pc:sldMk cId="418434677" sldId="280"/>
            <ac:picMk id="5" creationId="{4EF44D2B-D2F9-9442-7628-FB8F8E9415E3}"/>
          </ac:picMkLst>
        </pc:picChg>
      </pc:sldChg>
      <pc:sldChg chg="addSp delSp modSp new mod">
        <pc:chgData name="Zhenghong Chen" userId="7b039bbcde4b6db3" providerId="LiveId" clId="{4C26DFB9-3975-4DB7-9AD6-BE065CE8E51A}" dt="2022-10-13T05:01:46.715" v="1190" actId="2711"/>
        <pc:sldMkLst>
          <pc:docMk/>
          <pc:sldMk cId="3849479775" sldId="281"/>
        </pc:sldMkLst>
        <pc:spChg chg="mod">
          <ac:chgData name="Zhenghong Chen" userId="7b039bbcde4b6db3" providerId="LiveId" clId="{4C26DFB9-3975-4DB7-9AD6-BE065CE8E51A}" dt="2022-10-13T05:01:46.715" v="1190" actId="2711"/>
          <ac:spMkLst>
            <pc:docMk/>
            <pc:sldMk cId="3849479775" sldId="281"/>
            <ac:spMk id="2" creationId="{58507FBE-54CF-B3EC-3ED3-63ECF2874C85}"/>
          </ac:spMkLst>
        </pc:spChg>
        <pc:spChg chg="del">
          <ac:chgData name="Zhenghong Chen" userId="7b039bbcde4b6db3" providerId="LiveId" clId="{4C26DFB9-3975-4DB7-9AD6-BE065CE8E51A}" dt="2022-10-13T04:59:30.055" v="1151" actId="478"/>
          <ac:spMkLst>
            <pc:docMk/>
            <pc:sldMk cId="3849479775" sldId="281"/>
            <ac:spMk id="3" creationId="{68D3874E-9A27-F004-4A3C-06D903C789F3}"/>
          </ac:spMkLst>
        </pc:spChg>
        <pc:spChg chg="add mod">
          <ac:chgData name="Zhenghong Chen" userId="7b039bbcde4b6db3" providerId="LiveId" clId="{4C26DFB9-3975-4DB7-9AD6-BE065CE8E51A}" dt="2022-10-13T05:01:00.669" v="1166" actId="1076"/>
          <ac:spMkLst>
            <pc:docMk/>
            <pc:sldMk cId="3849479775" sldId="281"/>
            <ac:spMk id="12" creationId="{F94F81E8-E7DC-CBD6-ED11-A7D5C7E6974B}"/>
          </ac:spMkLst>
        </pc:spChg>
        <pc:picChg chg="add del mod">
          <ac:chgData name="Zhenghong Chen" userId="7b039bbcde4b6db3" providerId="LiveId" clId="{4C26DFB9-3975-4DB7-9AD6-BE065CE8E51A}" dt="2022-10-13T04:59:57.232" v="1154" actId="478"/>
          <ac:picMkLst>
            <pc:docMk/>
            <pc:sldMk cId="3849479775" sldId="281"/>
            <ac:picMk id="5" creationId="{6AAC4D08-E6A9-9C93-182F-4AC392C39E9E}"/>
          </ac:picMkLst>
        </pc:picChg>
        <pc:picChg chg="add mod">
          <ac:chgData name="Zhenghong Chen" userId="7b039bbcde4b6db3" providerId="LiveId" clId="{4C26DFB9-3975-4DB7-9AD6-BE065CE8E51A}" dt="2022-10-13T05:00:12.278" v="1157" actId="1076"/>
          <ac:picMkLst>
            <pc:docMk/>
            <pc:sldMk cId="3849479775" sldId="281"/>
            <ac:picMk id="7" creationId="{171F1AC8-55AA-D84A-8DE4-79CD7D945E61}"/>
          </ac:picMkLst>
        </pc:picChg>
        <pc:picChg chg="add mod">
          <ac:chgData name="Zhenghong Chen" userId="7b039bbcde4b6db3" providerId="LiveId" clId="{4C26DFB9-3975-4DB7-9AD6-BE065CE8E51A}" dt="2022-10-13T05:00:14.943" v="1159" actId="1076"/>
          <ac:picMkLst>
            <pc:docMk/>
            <pc:sldMk cId="3849479775" sldId="281"/>
            <ac:picMk id="9" creationId="{9995EE95-CC8C-91FF-D144-3A28857FFED7}"/>
          </ac:picMkLst>
        </pc:picChg>
        <pc:picChg chg="add mod">
          <ac:chgData name="Zhenghong Chen" userId="7b039bbcde4b6db3" providerId="LiveId" clId="{4C26DFB9-3975-4DB7-9AD6-BE065CE8E51A}" dt="2022-10-13T05:00:35.270" v="1161" actId="1076"/>
          <ac:picMkLst>
            <pc:docMk/>
            <pc:sldMk cId="3849479775" sldId="281"/>
            <ac:picMk id="11" creationId="{5BB07AE7-1BC4-32ED-5A22-D27CE59142BC}"/>
          </ac:picMkLst>
        </pc:picChg>
      </pc:sldChg>
      <pc:sldChg chg="addSp delSp modSp new mod">
        <pc:chgData name="Zhenghong Chen" userId="7b039bbcde4b6db3" providerId="LiveId" clId="{4C26DFB9-3975-4DB7-9AD6-BE065CE8E51A}" dt="2022-10-13T05:07:47.110" v="1210" actId="122"/>
        <pc:sldMkLst>
          <pc:docMk/>
          <pc:sldMk cId="3265136504" sldId="282"/>
        </pc:sldMkLst>
        <pc:spChg chg="mod">
          <ac:chgData name="Zhenghong Chen" userId="7b039bbcde4b6db3" providerId="LiveId" clId="{4C26DFB9-3975-4DB7-9AD6-BE065CE8E51A}" dt="2022-10-13T05:07:47.110" v="1210" actId="122"/>
          <ac:spMkLst>
            <pc:docMk/>
            <pc:sldMk cId="3265136504" sldId="282"/>
            <ac:spMk id="2" creationId="{E224808C-1C6D-96B2-7C6D-FF76B5DCE4DF}"/>
          </ac:spMkLst>
        </pc:spChg>
        <pc:spChg chg="del">
          <ac:chgData name="Zhenghong Chen" userId="7b039bbcde4b6db3" providerId="LiveId" clId="{4C26DFB9-3975-4DB7-9AD6-BE065CE8E51A}" dt="2022-10-13T05:05:20.416" v="1192" actId="22"/>
          <ac:spMkLst>
            <pc:docMk/>
            <pc:sldMk cId="3265136504" sldId="282"/>
            <ac:spMk id="3" creationId="{97C5310A-4FAE-F9E4-C351-CFA352E51828}"/>
          </ac:spMkLst>
        </pc:spChg>
        <pc:spChg chg="add mod">
          <ac:chgData name="Zhenghong Chen" userId="7b039bbcde4b6db3" providerId="LiveId" clId="{4C26DFB9-3975-4DB7-9AD6-BE065CE8E51A}" dt="2022-10-13T05:06:29.496" v="1199" actId="14100"/>
          <ac:spMkLst>
            <pc:docMk/>
            <pc:sldMk cId="3265136504" sldId="282"/>
            <ac:spMk id="8" creationId="{C3AB2F14-024D-75B5-7ABA-2C840562A9B9}"/>
          </ac:spMkLst>
        </pc:spChg>
        <pc:picChg chg="add mod ord">
          <ac:chgData name="Zhenghong Chen" userId="7b039bbcde4b6db3" providerId="LiveId" clId="{4C26DFB9-3975-4DB7-9AD6-BE065CE8E51A}" dt="2022-10-13T05:05:22.284" v="1193" actId="1076"/>
          <ac:picMkLst>
            <pc:docMk/>
            <pc:sldMk cId="3265136504" sldId="282"/>
            <ac:picMk id="5" creationId="{AE201B29-600F-9989-030B-9EE7D5ADC58D}"/>
          </ac:picMkLst>
        </pc:picChg>
        <pc:picChg chg="add mod">
          <ac:chgData name="Zhenghong Chen" userId="7b039bbcde4b6db3" providerId="LiveId" clId="{4C26DFB9-3975-4DB7-9AD6-BE065CE8E51A}" dt="2022-10-13T05:05:42.372" v="1195" actId="1076"/>
          <ac:picMkLst>
            <pc:docMk/>
            <pc:sldMk cId="3265136504" sldId="282"/>
            <ac:picMk id="7" creationId="{43DACD16-DB6C-D804-D2DC-6C461F02D0B9}"/>
          </ac:picMkLst>
        </pc:picChg>
      </pc:sldChg>
      <pc:sldChg chg="addSp delSp modSp new mod">
        <pc:chgData name="Zhenghong Chen" userId="7b039bbcde4b6db3" providerId="LiveId" clId="{4C26DFB9-3975-4DB7-9AD6-BE065CE8E51A}" dt="2022-10-13T05:10:16.243" v="1256" actId="1076"/>
        <pc:sldMkLst>
          <pc:docMk/>
          <pc:sldMk cId="2123114720" sldId="283"/>
        </pc:sldMkLst>
        <pc:spChg chg="mod">
          <ac:chgData name="Zhenghong Chen" userId="7b039bbcde4b6db3" providerId="LiveId" clId="{4C26DFB9-3975-4DB7-9AD6-BE065CE8E51A}" dt="2022-10-13T05:10:05.786" v="1254" actId="122"/>
          <ac:spMkLst>
            <pc:docMk/>
            <pc:sldMk cId="2123114720" sldId="283"/>
            <ac:spMk id="2" creationId="{7BD94BE0-D465-1668-32F2-E992C0D60A11}"/>
          </ac:spMkLst>
        </pc:spChg>
        <pc:spChg chg="del">
          <ac:chgData name="Zhenghong Chen" userId="7b039bbcde4b6db3" providerId="LiveId" clId="{4C26DFB9-3975-4DB7-9AD6-BE065CE8E51A}" dt="2022-10-13T05:09:05.540" v="1218" actId="22"/>
          <ac:spMkLst>
            <pc:docMk/>
            <pc:sldMk cId="2123114720" sldId="283"/>
            <ac:spMk id="3" creationId="{E369A868-FCE5-33CB-666B-43C017AC1627}"/>
          </ac:spMkLst>
        </pc:spChg>
        <pc:spChg chg="add mod">
          <ac:chgData name="Zhenghong Chen" userId="7b039bbcde4b6db3" providerId="LiveId" clId="{4C26DFB9-3975-4DB7-9AD6-BE065CE8E51A}" dt="2022-10-13T05:10:16.243" v="1256" actId="1076"/>
          <ac:spMkLst>
            <pc:docMk/>
            <pc:sldMk cId="2123114720" sldId="283"/>
            <ac:spMk id="8" creationId="{7792CD12-4051-7182-C3DE-71FB557DC0A6}"/>
          </ac:spMkLst>
        </pc:spChg>
        <pc:picChg chg="add mod ord">
          <ac:chgData name="Zhenghong Chen" userId="7b039bbcde4b6db3" providerId="LiveId" clId="{4C26DFB9-3975-4DB7-9AD6-BE065CE8E51A}" dt="2022-10-13T05:09:09.188" v="1221" actId="1076"/>
          <ac:picMkLst>
            <pc:docMk/>
            <pc:sldMk cId="2123114720" sldId="283"/>
            <ac:picMk id="5" creationId="{F6B3280F-62BF-DEAF-F025-1B8DB852CF28}"/>
          </ac:picMkLst>
        </pc:picChg>
        <pc:picChg chg="add mod">
          <ac:chgData name="Zhenghong Chen" userId="7b039bbcde4b6db3" providerId="LiveId" clId="{4C26DFB9-3975-4DB7-9AD6-BE065CE8E51A}" dt="2022-10-13T05:09:47.432" v="1228" actId="1076"/>
          <ac:picMkLst>
            <pc:docMk/>
            <pc:sldMk cId="2123114720" sldId="283"/>
            <ac:picMk id="7" creationId="{9F2CA20E-C3E8-90FA-AC7F-B0DC278C11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C853-6EC3-931C-1213-5A3D0715B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DA49-3449-2224-BCF3-24A14F2C1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72E7-715A-09FB-1EA7-034D4911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9EDF-5DB6-FEC8-44A8-C6DEADB4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E54D-1B90-EBC0-88D0-17AFCD52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5A2A-AACE-5881-0AEB-229D3DE4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3AA08-5D61-A5F6-5DBE-C13257AD1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4C9D5-1655-87FF-D38C-DE0BAFB0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645C3-B825-80AB-65CD-88F5C189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F24B-3E36-E08D-A9CF-8B7BA855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9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81007-23FC-69B6-56B3-D41B363E1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873D8-1EEB-2D96-3365-66517B06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4204-A650-32F5-946F-748486A9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09CA-C3F9-6708-5C29-98B95C6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1BB3-53F5-3460-A29F-104534DD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7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3460-DF88-CC62-9525-1E927DF2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D91F-9F10-58E0-F18A-D49CEC6F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88FD-B303-B879-17C5-2061405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3854-B4D5-2F53-0066-500FCFB8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0201-3828-A9C7-5AE0-CB58D518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4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759C-DA97-EE64-8D80-8A80285E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FC81-2020-70DD-E10A-D7728EBB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F800-006A-08CE-E323-E2A1D5AA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4F1D-BC99-2C42-D276-F3BFD9C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7A6A-8B1A-3AC8-EF79-6561F0B9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1239-1CE8-C744-95C9-9D93A368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D5DE-FDB2-3B04-43E7-AB7512A6C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09E88-DE5B-45A2-1910-71A7AAD5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F4326-3423-B27B-5E3D-624688A9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F65D8-EA0A-9D6C-F586-E954AC8C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7DDF-ADCF-C8EE-77A3-DDB202AC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0578-EF39-6DA8-BCDC-063E8660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DD9A4-ABAF-826C-68AA-67B0BB01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DC1D1-916E-35F1-6D06-2BE87842B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97CC-F024-05EB-2072-A81ADBD0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BEC0F-709B-5803-5BCF-087411367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FAA7B-5FF9-D730-4BBD-BA86DCDD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6BE8B-86C0-A6D4-D973-E91416F4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E37AF-6DDD-2561-ADCE-910665E4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9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191F-C4AA-42F2-8DC0-51A3D4B1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6D4C9-03BB-DBC8-8953-9D1FBADB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630C8-8941-4886-673B-F9938BC3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16CF0-EB71-AC28-5103-A31F8F1B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CC1BB-0A73-2817-79A2-F33E920E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30DBF-E550-BC35-87AA-35F8769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7CB4-DDC0-C556-A419-DC7C74C5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310F-C8B6-F789-3806-C1F8ECA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C87D-4648-7E2B-5885-9874F7F7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A32D-7356-4FB6-5F0E-BB0F24F4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0C664-7E1B-4B65-EB34-73F931E3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3329A-BB86-94C4-BC6F-0324F378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BB9C4-88BE-C238-FBAE-C82F124C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7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B6C6-2A5C-AF85-A123-AC2E0F29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AEE21-3421-14B5-4867-8EA4EFBF9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E43B-18AD-2FC0-C236-73D20A93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EE5C1-9B29-6442-0D8F-3C75397A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8CC98-C8AC-D27F-B1F1-5590386E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4F898-2408-4F26-562B-A72E640D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7C387-8BE7-4B95-4CC3-A22AFB9F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14C3-F0CC-74B3-4BB9-FF9CC9EF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BDF3-D87B-E68C-5325-4887C8BCD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A64B-9E6B-4555-9FBE-C3DE9ED961B0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1F17-3EAF-D2C5-6474-7E10E0C4A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F7EC-5BBA-CCB3-1F6C-1DEDC4A4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F426-1C9C-431D-9AF6-93023F4DEE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i2c/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.com/lit/an/slva704/slva704.pdf?ts=1665593163396&amp;ref_url=https%253A%252F%252Fwww.google.com%252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tmel.com/blog/categories/integrated%20circuit/what-is-inter-integrated-circuit-i2c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%C2%B2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.com/lit/an/slva704/slva704.pdf?ts=1665593163396&amp;ref_url=https%253A%252F%252Fwww.google.com%252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32D1-20CB-E198-E3C3-C90886B6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Inter-Integrated Circuit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B26-1B0B-A457-E3B9-4B461D88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Synchronous, multi-controller/multi-target (controller/target), packet switched, single-ended, serial communication bus.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for attaching lower-speed peripheral ICs to processors and microcontrollers in short-distance, intra-board communication.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7E1AA-AC0A-3C7B-D8C3-E1949FB3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08" y="3701988"/>
            <a:ext cx="5106533" cy="2994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183D9-840A-80ED-D1AB-68CB69CF424A}"/>
              </a:ext>
            </a:extLst>
          </p:cNvPr>
          <p:cNvSpPr txBox="1"/>
          <p:nvPr/>
        </p:nvSpPr>
        <p:spPr>
          <a:xfrm>
            <a:off x="6578203" y="6176963"/>
            <a:ext cx="4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https://learn.sparkfun.com/tutorials/i2c/all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0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F2191-06AC-8061-9CEA-6EAC92EF3450}"/>
              </a:ext>
            </a:extLst>
          </p:cNvPr>
          <p:cNvSpPr/>
          <p:nvPr/>
        </p:nvSpPr>
        <p:spPr>
          <a:xfrm>
            <a:off x="3628007" y="1180731"/>
            <a:ext cx="4935985" cy="403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1DFB0-1B85-00F9-6ADD-DE6046A7BBBC}"/>
              </a:ext>
            </a:extLst>
          </p:cNvPr>
          <p:cNvSpPr txBox="1"/>
          <p:nvPr/>
        </p:nvSpPr>
        <p:spPr>
          <a:xfrm>
            <a:off x="870012" y="1180731"/>
            <a:ext cx="233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clk</a:t>
            </a:r>
          </a:p>
          <a:p>
            <a:pPr algn="r"/>
            <a:r>
              <a:rPr lang="en-US" dirty="0"/>
              <a:t>reset</a:t>
            </a:r>
          </a:p>
          <a:p>
            <a:pPr algn="r"/>
            <a:r>
              <a:rPr lang="en-US" dirty="0"/>
              <a:t>clk_div</a:t>
            </a:r>
          </a:p>
          <a:p>
            <a:pPr algn="r"/>
            <a:r>
              <a:rPr lang="en-US" dirty="0"/>
              <a:t>open_drain (always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9B6DB-D1CD-9377-D923-C283C86094A8}"/>
              </a:ext>
            </a:extLst>
          </p:cNvPr>
          <p:cNvSpPr txBox="1"/>
          <p:nvPr/>
        </p:nvSpPr>
        <p:spPr>
          <a:xfrm>
            <a:off x="1725225" y="2496042"/>
            <a:ext cx="1479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chip_addr [7]</a:t>
            </a:r>
          </a:p>
          <a:p>
            <a:pPr algn="r"/>
            <a:r>
              <a:rPr lang="en-US" dirty="0"/>
              <a:t>reg_addr [8]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4DD00-1633-FD79-D6B5-5DAF82F380A2}"/>
              </a:ext>
            </a:extLst>
          </p:cNvPr>
          <p:cNvSpPr txBox="1"/>
          <p:nvPr/>
        </p:nvSpPr>
        <p:spPr>
          <a:xfrm>
            <a:off x="1725224" y="3257355"/>
            <a:ext cx="1479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write_en</a:t>
            </a:r>
          </a:p>
          <a:p>
            <a:pPr algn="r"/>
            <a:r>
              <a:rPr lang="en-US" dirty="0"/>
              <a:t>read_en</a:t>
            </a:r>
          </a:p>
          <a:p>
            <a:pPr algn="r"/>
            <a:r>
              <a:rPr lang="en-US" dirty="0"/>
              <a:t>write_mode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B43D-8F85-7960-3BF7-819C6AF64080}"/>
              </a:ext>
            </a:extLst>
          </p:cNvPr>
          <p:cNvSpPr txBox="1"/>
          <p:nvPr/>
        </p:nvSpPr>
        <p:spPr>
          <a:xfrm>
            <a:off x="8987159" y="1180732"/>
            <a:ext cx="1070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status [4]</a:t>
            </a:r>
          </a:p>
          <a:p>
            <a:r>
              <a:rPr lang="en-US" dirty="0"/>
              <a:t>done</a:t>
            </a:r>
          </a:p>
          <a:p>
            <a:r>
              <a:rPr lang="en-US" dirty="0"/>
              <a:t>busy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8981-1D68-153E-A273-A7ACA5FA280B}"/>
              </a:ext>
            </a:extLst>
          </p:cNvPr>
          <p:cNvSpPr txBox="1"/>
          <p:nvPr/>
        </p:nvSpPr>
        <p:spPr>
          <a:xfrm>
            <a:off x="1811044" y="4295667"/>
            <a:ext cx="139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data_in [16]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7DA4B-0DAD-EB0D-570F-97E8EF9B895C}"/>
              </a:ext>
            </a:extLst>
          </p:cNvPr>
          <p:cNvSpPr txBox="1"/>
          <p:nvPr/>
        </p:nvSpPr>
        <p:spPr>
          <a:xfrm>
            <a:off x="8987159" y="2196394"/>
            <a:ext cx="1515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data_out [16]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FCBA-BADB-88DD-8A08-0B382289F2C3}"/>
              </a:ext>
            </a:extLst>
          </p:cNvPr>
          <p:cNvSpPr txBox="1"/>
          <p:nvPr/>
        </p:nvSpPr>
        <p:spPr>
          <a:xfrm>
            <a:off x="4160018" y="5761608"/>
            <a:ext cx="1015663" cy="9410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sda_in</a:t>
            </a:r>
          </a:p>
          <a:p>
            <a:r>
              <a:rPr lang="en-US" dirty="0"/>
              <a:t>sda_out</a:t>
            </a:r>
          </a:p>
          <a:p>
            <a:r>
              <a:rPr lang="en-US" dirty="0"/>
              <a:t>sda_oen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FB617-5E7F-E390-A2F0-246A0E2F8EB9}"/>
              </a:ext>
            </a:extLst>
          </p:cNvPr>
          <p:cNvSpPr txBox="1"/>
          <p:nvPr/>
        </p:nvSpPr>
        <p:spPr>
          <a:xfrm>
            <a:off x="7016321" y="5761608"/>
            <a:ext cx="1015663" cy="9410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scl_in</a:t>
            </a:r>
          </a:p>
          <a:p>
            <a:r>
              <a:rPr lang="en-US" dirty="0"/>
              <a:t>scl_out</a:t>
            </a:r>
          </a:p>
          <a:p>
            <a:r>
              <a:rPr lang="en-US" dirty="0"/>
              <a:t>scl_oen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FA4967-5B02-C2FE-82A9-048CFF9B21F7}"/>
              </a:ext>
            </a:extLst>
          </p:cNvPr>
          <p:cNvCxnSpPr/>
          <p:nvPr/>
        </p:nvCxnSpPr>
        <p:spPr>
          <a:xfrm>
            <a:off x="3204835" y="1376039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2F034A-D29C-B69A-3A86-829A47FFF619}"/>
              </a:ext>
            </a:extLst>
          </p:cNvPr>
          <p:cNvCxnSpPr/>
          <p:nvPr/>
        </p:nvCxnSpPr>
        <p:spPr>
          <a:xfrm>
            <a:off x="3204835" y="1645120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A146D5-D418-2BF2-F73E-AB2CD8E30053}"/>
              </a:ext>
            </a:extLst>
          </p:cNvPr>
          <p:cNvCxnSpPr/>
          <p:nvPr/>
        </p:nvCxnSpPr>
        <p:spPr>
          <a:xfrm>
            <a:off x="3204835" y="1918964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E436F3-71AD-FF2C-0E1F-E6EDDD7DEB38}"/>
              </a:ext>
            </a:extLst>
          </p:cNvPr>
          <p:cNvCxnSpPr/>
          <p:nvPr/>
        </p:nvCxnSpPr>
        <p:spPr>
          <a:xfrm>
            <a:off x="3204835" y="2186753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3AD3C4-647B-5E65-0CAA-D51DFD30699B}"/>
              </a:ext>
            </a:extLst>
          </p:cNvPr>
          <p:cNvCxnSpPr/>
          <p:nvPr/>
        </p:nvCxnSpPr>
        <p:spPr>
          <a:xfrm>
            <a:off x="3204835" y="2671438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35ED58-A428-BAB2-891C-569D2776558D}"/>
              </a:ext>
            </a:extLst>
          </p:cNvPr>
          <p:cNvCxnSpPr/>
          <p:nvPr/>
        </p:nvCxnSpPr>
        <p:spPr>
          <a:xfrm>
            <a:off x="3204835" y="2945282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0AB10C-F831-CFB6-8BB0-EF171E0A7423}"/>
              </a:ext>
            </a:extLst>
          </p:cNvPr>
          <p:cNvCxnSpPr/>
          <p:nvPr/>
        </p:nvCxnSpPr>
        <p:spPr>
          <a:xfrm>
            <a:off x="3204835" y="3440582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71FED1-CF19-FA66-0F7D-CD3E7EEE58FB}"/>
              </a:ext>
            </a:extLst>
          </p:cNvPr>
          <p:cNvCxnSpPr/>
          <p:nvPr/>
        </p:nvCxnSpPr>
        <p:spPr>
          <a:xfrm>
            <a:off x="3204835" y="372157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FCB34F-AE2B-0706-DAA2-9557D8F17076}"/>
              </a:ext>
            </a:extLst>
          </p:cNvPr>
          <p:cNvCxnSpPr/>
          <p:nvPr/>
        </p:nvCxnSpPr>
        <p:spPr>
          <a:xfrm>
            <a:off x="3204835" y="3990652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7F9EB2-ED51-D98A-1357-447484A9B2F6}"/>
              </a:ext>
            </a:extLst>
          </p:cNvPr>
          <p:cNvCxnSpPr/>
          <p:nvPr/>
        </p:nvCxnSpPr>
        <p:spPr>
          <a:xfrm>
            <a:off x="3204835" y="4471665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740700-A011-2854-4D3B-BF63484311FF}"/>
              </a:ext>
            </a:extLst>
          </p:cNvPr>
          <p:cNvCxnSpPr/>
          <p:nvPr/>
        </p:nvCxnSpPr>
        <p:spPr>
          <a:xfrm>
            <a:off x="8563987" y="240632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F450B3-B0B6-47B6-4D54-73C4A83D21EF}"/>
              </a:ext>
            </a:extLst>
          </p:cNvPr>
          <p:cNvCxnSpPr/>
          <p:nvPr/>
        </p:nvCxnSpPr>
        <p:spPr>
          <a:xfrm>
            <a:off x="8563987" y="1918964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442C95-375E-F3A3-E4C7-FFD76A5A612F}"/>
              </a:ext>
            </a:extLst>
          </p:cNvPr>
          <p:cNvCxnSpPr/>
          <p:nvPr/>
        </p:nvCxnSpPr>
        <p:spPr>
          <a:xfrm>
            <a:off x="8563987" y="1672902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92FFD4-9CC7-2C59-E8D9-5BFD089C1817}"/>
              </a:ext>
            </a:extLst>
          </p:cNvPr>
          <p:cNvCxnSpPr/>
          <p:nvPr/>
        </p:nvCxnSpPr>
        <p:spPr>
          <a:xfrm>
            <a:off x="8563987" y="140302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AD211-3681-2036-222E-0E9B50204F34}"/>
              </a:ext>
            </a:extLst>
          </p:cNvPr>
          <p:cNvCxnSpPr>
            <a:cxnSpLocks/>
          </p:cNvCxnSpPr>
          <p:nvPr/>
        </p:nvCxnSpPr>
        <p:spPr>
          <a:xfrm>
            <a:off x="4357688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6E58FB-5586-5AC7-5328-9B1FDD6D7651}"/>
              </a:ext>
            </a:extLst>
          </p:cNvPr>
          <p:cNvCxnSpPr>
            <a:cxnSpLocks/>
          </p:cNvCxnSpPr>
          <p:nvPr/>
        </p:nvCxnSpPr>
        <p:spPr>
          <a:xfrm>
            <a:off x="4638676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5CA61-2A60-339B-36ED-1982D2B0FA39}"/>
              </a:ext>
            </a:extLst>
          </p:cNvPr>
          <p:cNvCxnSpPr>
            <a:cxnSpLocks/>
          </p:cNvCxnSpPr>
          <p:nvPr/>
        </p:nvCxnSpPr>
        <p:spPr>
          <a:xfrm>
            <a:off x="4919663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30948-E524-6933-A904-81D6E9CAA0CC}"/>
              </a:ext>
            </a:extLst>
          </p:cNvPr>
          <p:cNvCxnSpPr>
            <a:cxnSpLocks/>
          </p:cNvCxnSpPr>
          <p:nvPr/>
        </p:nvCxnSpPr>
        <p:spPr>
          <a:xfrm>
            <a:off x="7210426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E7FEB2-323E-2A86-2397-DFB66AB80A5F}"/>
              </a:ext>
            </a:extLst>
          </p:cNvPr>
          <p:cNvCxnSpPr>
            <a:cxnSpLocks/>
          </p:cNvCxnSpPr>
          <p:nvPr/>
        </p:nvCxnSpPr>
        <p:spPr>
          <a:xfrm>
            <a:off x="7491414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1231AB-8A98-9224-FDBD-3B5FC5A0DF7C}"/>
              </a:ext>
            </a:extLst>
          </p:cNvPr>
          <p:cNvCxnSpPr>
            <a:cxnSpLocks/>
          </p:cNvCxnSpPr>
          <p:nvPr/>
        </p:nvCxnSpPr>
        <p:spPr>
          <a:xfrm>
            <a:off x="7772401" y="5211193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855849-1F4A-771A-2512-28F846403764}"/>
              </a:ext>
            </a:extLst>
          </p:cNvPr>
          <p:cNvSpPr txBox="1"/>
          <p:nvPr/>
        </p:nvSpPr>
        <p:spPr>
          <a:xfrm>
            <a:off x="3416421" y="5862792"/>
            <a:ext cx="5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A57B4A-E8ED-1612-1FCE-D89E435DE5DC}"/>
              </a:ext>
            </a:extLst>
          </p:cNvPr>
          <p:cNvSpPr txBox="1"/>
          <p:nvPr/>
        </p:nvSpPr>
        <p:spPr>
          <a:xfrm>
            <a:off x="8140815" y="5862792"/>
            <a:ext cx="5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52560-378D-7BE8-75EF-E4C2BF561937}"/>
              </a:ext>
            </a:extLst>
          </p:cNvPr>
          <p:cNvSpPr txBox="1"/>
          <p:nvPr/>
        </p:nvSpPr>
        <p:spPr>
          <a:xfrm>
            <a:off x="2644064" y="640974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2D299-E1FE-2375-69E2-F997694CD43E}"/>
              </a:ext>
            </a:extLst>
          </p:cNvPr>
          <p:cNvSpPr txBox="1"/>
          <p:nvPr/>
        </p:nvSpPr>
        <p:spPr>
          <a:xfrm>
            <a:off x="8775573" y="636512"/>
            <a:ext cx="9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E6F43-9F76-DCD4-8B06-47E66938B9AF}"/>
              </a:ext>
            </a:extLst>
          </p:cNvPr>
          <p:cNvSpPr txBox="1"/>
          <p:nvPr/>
        </p:nvSpPr>
        <p:spPr>
          <a:xfrm>
            <a:off x="4276313" y="1650170"/>
            <a:ext cx="3864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Interal registers</a:t>
            </a:r>
          </a:p>
          <a:p>
            <a:r>
              <a:rPr lang="en-US" dirty="0"/>
              <a:t>sr [32] (Shift register)	writing	</a:t>
            </a:r>
          </a:p>
          <a:p>
            <a:r>
              <a:rPr lang="en-US" dirty="0"/>
              <a:t>sr_count [6]		reading</a:t>
            </a:r>
          </a:p>
          <a:p>
            <a:r>
              <a:rPr lang="en-US" dirty="0"/>
              <a:t>byte_count [3]		in_prog</a:t>
            </a:r>
          </a:p>
          <a:p>
            <a:r>
              <a:rPr lang="en-US" dirty="0"/>
              <a:t>scl_count [2]</a:t>
            </a:r>
          </a:p>
          <a:p>
            <a:r>
              <a:rPr lang="en-US" dirty="0"/>
              <a:t>clk_count [12]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1AB1C8-2032-6A10-8FA1-0BA796DB52FE}"/>
              </a:ext>
            </a:extLst>
          </p:cNvPr>
          <p:cNvSpPr txBox="1"/>
          <p:nvPr/>
        </p:nvSpPr>
        <p:spPr>
          <a:xfrm>
            <a:off x="4176614" y="3736785"/>
            <a:ext cx="1015663" cy="922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sda_s</a:t>
            </a:r>
          </a:p>
          <a:p>
            <a:pPr algn="r"/>
            <a:r>
              <a:rPr lang="en-US" dirty="0"/>
              <a:t>sda_reg</a:t>
            </a:r>
          </a:p>
          <a:p>
            <a:pPr algn="r"/>
            <a:r>
              <a:rPr lang="en-US" dirty="0"/>
              <a:t>oen_reg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D94A74-CEEB-A67D-844D-DB60C10929D9}"/>
              </a:ext>
            </a:extLst>
          </p:cNvPr>
          <p:cNvCxnSpPr>
            <a:cxnSpLocks/>
          </p:cNvCxnSpPr>
          <p:nvPr/>
        </p:nvCxnSpPr>
        <p:spPr>
          <a:xfrm>
            <a:off x="4637339" y="473378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979764-70F8-4F35-74B0-C6382A748856}"/>
              </a:ext>
            </a:extLst>
          </p:cNvPr>
          <p:cNvCxnSpPr>
            <a:cxnSpLocks/>
          </p:cNvCxnSpPr>
          <p:nvPr/>
        </p:nvCxnSpPr>
        <p:spPr>
          <a:xfrm>
            <a:off x="4356537" y="473378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BD50AA-A7FF-F225-42E8-CB5F3EA68BC2}"/>
              </a:ext>
            </a:extLst>
          </p:cNvPr>
          <p:cNvCxnSpPr>
            <a:cxnSpLocks/>
          </p:cNvCxnSpPr>
          <p:nvPr/>
        </p:nvCxnSpPr>
        <p:spPr>
          <a:xfrm>
            <a:off x="4916224" y="473378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021476-9FC5-E942-26C3-704ED3597EC5}"/>
              </a:ext>
            </a:extLst>
          </p:cNvPr>
          <p:cNvSpPr txBox="1"/>
          <p:nvPr/>
        </p:nvSpPr>
        <p:spPr>
          <a:xfrm>
            <a:off x="7541568" y="4124152"/>
            <a:ext cx="461665" cy="5352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scl_s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A41A88-248B-D4F9-40E1-6639C49394A8}"/>
              </a:ext>
            </a:extLst>
          </p:cNvPr>
          <p:cNvCxnSpPr>
            <a:cxnSpLocks/>
          </p:cNvCxnSpPr>
          <p:nvPr/>
        </p:nvCxnSpPr>
        <p:spPr>
          <a:xfrm>
            <a:off x="7772400" y="473378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8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F2191-06AC-8061-9CEA-6EAC92EF3450}"/>
              </a:ext>
            </a:extLst>
          </p:cNvPr>
          <p:cNvSpPr/>
          <p:nvPr/>
        </p:nvSpPr>
        <p:spPr>
          <a:xfrm>
            <a:off x="3885460" y="710215"/>
            <a:ext cx="4935985" cy="4030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SLAVE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1DFB0-1B85-00F9-6ADD-DE6046A7BBBC}"/>
              </a:ext>
            </a:extLst>
          </p:cNvPr>
          <p:cNvSpPr txBox="1"/>
          <p:nvPr/>
        </p:nvSpPr>
        <p:spPr>
          <a:xfrm>
            <a:off x="1127465" y="710215"/>
            <a:ext cx="233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clk</a:t>
            </a:r>
          </a:p>
          <a:p>
            <a:pPr algn="r"/>
            <a:r>
              <a:rPr lang="en-US" dirty="0"/>
              <a:t>reset</a:t>
            </a:r>
          </a:p>
          <a:p>
            <a:pPr algn="r"/>
            <a:r>
              <a:rPr lang="en-US" dirty="0"/>
              <a:t>open_drain (always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9B6DB-D1CD-9377-D923-C283C86094A8}"/>
              </a:ext>
            </a:extLst>
          </p:cNvPr>
          <p:cNvSpPr txBox="1"/>
          <p:nvPr/>
        </p:nvSpPr>
        <p:spPr>
          <a:xfrm>
            <a:off x="1982677" y="3029550"/>
            <a:ext cx="1479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chip_addr [7]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B43D-8F85-7960-3BF7-819C6AF64080}"/>
              </a:ext>
            </a:extLst>
          </p:cNvPr>
          <p:cNvSpPr txBox="1"/>
          <p:nvPr/>
        </p:nvSpPr>
        <p:spPr>
          <a:xfrm>
            <a:off x="9244612" y="710216"/>
            <a:ext cx="1070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done</a:t>
            </a:r>
          </a:p>
          <a:p>
            <a:r>
              <a:rPr lang="en-US" dirty="0"/>
              <a:t>busy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18981-1D68-153E-A273-A7ACA5FA280B}"/>
              </a:ext>
            </a:extLst>
          </p:cNvPr>
          <p:cNvSpPr txBox="1"/>
          <p:nvPr/>
        </p:nvSpPr>
        <p:spPr>
          <a:xfrm>
            <a:off x="2068497" y="3825151"/>
            <a:ext cx="1393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data_in [16]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7DA4B-0DAD-EB0D-570F-97E8EF9B895C}"/>
              </a:ext>
            </a:extLst>
          </p:cNvPr>
          <p:cNvSpPr txBox="1"/>
          <p:nvPr/>
        </p:nvSpPr>
        <p:spPr>
          <a:xfrm>
            <a:off x="9244612" y="1725878"/>
            <a:ext cx="146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data_out [16]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9FCBA-BADB-88DD-8A08-0B382289F2C3}"/>
              </a:ext>
            </a:extLst>
          </p:cNvPr>
          <p:cNvSpPr txBox="1"/>
          <p:nvPr/>
        </p:nvSpPr>
        <p:spPr>
          <a:xfrm>
            <a:off x="4417471" y="5291092"/>
            <a:ext cx="1015663" cy="9410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sda_in</a:t>
            </a:r>
          </a:p>
          <a:p>
            <a:r>
              <a:rPr lang="en-US" dirty="0"/>
              <a:t>sda_out</a:t>
            </a:r>
          </a:p>
          <a:p>
            <a:r>
              <a:rPr lang="en-US" dirty="0"/>
              <a:t>sda_oen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FB617-5E7F-E390-A2F0-246A0E2F8EB9}"/>
              </a:ext>
            </a:extLst>
          </p:cNvPr>
          <p:cNvSpPr txBox="1"/>
          <p:nvPr/>
        </p:nvSpPr>
        <p:spPr>
          <a:xfrm>
            <a:off x="7273774" y="5291092"/>
            <a:ext cx="1015663" cy="1122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scl_in</a:t>
            </a:r>
          </a:p>
          <a:p>
            <a:r>
              <a:rPr lang="en-US" dirty="0"/>
              <a:t>scl_out (0)</a:t>
            </a:r>
          </a:p>
          <a:p>
            <a:r>
              <a:rPr lang="en-US" dirty="0"/>
              <a:t>scl_oen (1)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FA4967-5B02-C2FE-82A9-048CFF9B21F7}"/>
              </a:ext>
            </a:extLst>
          </p:cNvPr>
          <p:cNvCxnSpPr/>
          <p:nvPr/>
        </p:nvCxnSpPr>
        <p:spPr>
          <a:xfrm>
            <a:off x="3462288" y="905523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2F034A-D29C-B69A-3A86-829A47FFF619}"/>
              </a:ext>
            </a:extLst>
          </p:cNvPr>
          <p:cNvCxnSpPr/>
          <p:nvPr/>
        </p:nvCxnSpPr>
        <p:spPr>
          <a:xfrm>
            <a:off x="3462288" y="1174604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A146D5-D418-2BF2-F73E-AB2CD8E30053}"/>
              </a:ext>
            </a:extLst>
          </p:cNvPr>
          <p:cNvCxnSpPr/>
          <p:nvPr/>
        </p:nvCxnSpPr>
        <p:spPr>
          <a:xfrm>
            <a:off x="3462288" y="1448448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3AD3C4-647B-5E65-0CAA-D51DFD30699B}"/>
              </a:ext>
            </a:extLst>
          </p:cNvPr>
          <p:cNvCxnSpPr/>
          <p:nvPr/>
        </p:nvCxnSpPr>
        <p:spPr>
          <a:xfrm>
            <a:off x="3462288" y="325665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7F9EB2-ED51-D98A-1357-447484A9B2F6}"/>
              </a:ext>
            </a:extLst>
          </p:cNvPr>
          <p:cNvCxnSpPr/>
          <p:nvPr/>
        </p:nvCxnSpPr>
        <p:spPr>
          <a:xfrm>
            <a:off x="3462288" y="4001149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740700-A011-2854-4D3B-BF63484311FF}"/>
              </a:ext>
            </a:extLst>
          </p:cNvPr>
          <p:cNvCxnSpPr/>
          <p:nvPr/>
        </p:nvCxnSpPr>
        <p:spPr>
          <a:xfrm>
            <a:off x="8821440" y="193581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442C95-375E-F3A3-E4C7-FFD76A5A612F}"/>
              </a:ext>
            </a:extLst>
          </p:cNvPr>
          <p:cNvCxnSpPr/>
          <p:nvPr/>
        </p:nvCxnSpPr>
        <p:spPr>
          <a:xfrm>
            <a:off x="8821440" y="1202386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92FFD4-9CC7-2C59-E8D9-5BFD089C1817}"/>
              </a:ext>
            </a:extLst>
          </p:cNvPr>
          <p:cNvCxnSpPr/>
          <p:nvPr/>
        </p:nvCxnSpPr>
        <p:spPr>
          <a:xfrm>
            <a:off x="8821440" y="93251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AD211-3681-2036-222E-0E9B50204F34}"/>
              </a:ext>
            </a:extLst>
          </p:cNvPr>
          <p:cNvCxnSpPr>
            <a:cxnSpLocks/>
          </p:cNvCxnSpPr>
          <p:nvPr/>
        </p:nvCxnSpPr>
        <p:spPr>
          <a:xfrm>
            <a:off x="4615141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6E58FB-5586-5AC7-5328-9B1FDD6D7651}"/>
              </a:ext>
            </a:extLst>
          </p:cNvPr>
          <p:cNvCxnSpPr>
            <a:cxnSpLocks/>
          </p:cNvCxnSpPr>
          <p:nvPr/>
        </p:nvCxnSpPr>
        <p:spPr>
          <a:xfrm>
            <a:off x="4896129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05CA61-2A60-339B-36ED-1982D2B0FA39}"/>
              </a:ext>
            </a:extLst>
          </p:cNvPr>
          <p:cNvCxnSpPr>
            <a:cxnSpLocks/>
          </p:cNvCxnSpPr>
          <p:nvPr/>
        </p:nvCxnSpPr>
        <p:spPr>
          <a:xfrm>
            <a:off x="5177116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30948-E524-6933-A904-81D6E9CAA0CC}"/>
              </a:ext>
            </a:extLst>
          </p:cNvPr>
          <p:cNvCxnSpPr>
            <a:cxnSpLocks/>
          </p:cNvCxnSpPr>
          <p:nvPr/>
        </p:nvCxnSpPr>
        <p:spPr>
          <a:xfrm>
            <a:off x="7467879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E7FEB2-323E-2A86-2397-DFB66AB80A5F}"/>
              </a:ext>
            </a:extLst>
          </p:cNvPr>
          <p:cNvCxnSpPr>
            <a:cxnSpLocks/>
          </p:cNvCxnSpPr>
          <p:nvPr/>
        </p:nvCxnSpPr>
        <p:spPr>
          <a:xfrm>
            <a:off x="7748867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1231AB-8A98-9224-FDBD-3B5FC5A0DF7C}"/>
              </a:ext>
            </a:extLst>
          </p:cNvPr>
          <p:cNvCxnSpPr>
            <a:cxnSpLocks/>
          </p:cNvCxnSpPr>
          <p:nvPr/>
        </p:nvCxnSpPr>
        <p:spPr>
          <a:xfrm>
            <a:off x="8029854" y="4740677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855849-1F4A-771A-2512-28F846403764}"/>
              </a:ext>
            </a:extLst>
          </p:cNvPr>
          <p:cNvSpPr txBox="1"/>
          <p:nvPr/>
        </p:nvSpPr>
        <p:spPr>
          <a:xfrm>
            <a:off x="4611906" y="6413208"/>
            <a:ext cx="5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A57B4A-E8ED-1612-1FCE-D89E435DE5DC}"/>
              </a:ext>
            </a:extLst>
          </p:cNvPr>
          <p:cNvSpPr txBox="1"/>
          <p:nvPr/>
        </p:nvSpPr>
        <p:spPr>
          <a:xfrm>
            <a:off x="7464645" y="6413208"/>
            <a:ext cx="5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52560-378D-7BE8-75EF-E4C2BF561937}"/>
              </a:ext>
            </a:extLst>
          </p:cNvPr>
          <p:cNvSpPr txBox="1"/>
          <p:nvPr/>
        </p:nvSpPr>
        <p:spPr>
          <a:xfrm>
            <a:off x="2901517" y="170458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2D299-E1FE-2375-69E2-F997694CD43E}"/>
              </a:ext>
            </a:extLst>
          </p:cNvPr>
          <p:cNvSpPr txBox="1"/>
          <p:nvPr/>
        </p:nvSpPr>
        <p:spPr>
          <a:xfrm>
            <a:off x="9033026" y="165996"/>
            <a:ext cx="9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BE6F43-9F76-DCD4-8B06-47E66938B9AF}"/>
              </a:ext>
            </a:extLst>
          </p:cNvPr>
          <p:cNvSpPr txBox="1"/>
          <p:nvPr/>
        </p:nvSpPr>
        <p:spPr>
          <a:xfrm>
            <a:off x="4385917" y="1120676"/>
            <a:ext cx="3979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Interal registers</a:t>
            </a:r>
          </a:p>
          <a:p>
            <a:r>
              <a:rPr lang="en-US" dirty="0"/>
              <a:t>sr [8] (Shift register)	rw_bit	</a:t>
            </a:r>
          </a:p>
          <a:p>
            <a:r>
              <a:rPr lang="en-US" dirty="0"/>
              <a:t>sr_send [16]		nack</a:t>
            </a:r>
          </a:p>
          <a:p>
            <a:r>
              <a:rPr lang="en-US" dirty="0"/>
              <a:t>reg_bytes [2]		writing</a:t>
            </a:r>
          </a:p>
          <a:p>
            <a:r>
              <a:rPr lang="en-US" dirty="0"/>
              <a:t>addr_bytes[2]		reading</a:t>
            </a:r>
          </a:p>
          <a:p>
            <a:r>
              <a:rPr lang="en-US" dirty="0"/>
              <a:t>scl_count [2]		continuing</a:t>
            </a:r>
          </a:p>
          <a:p>
            <a:r>
              <a:rPr lang="en-US" dirty="0"/>
              <a:t>clk_count [12]</a:t>
            </a:r>
          </a:p>
          <a:p>
            <a:r>
              <a:rPr lang="en-US" dirty="0"/>
              <a:t>chip_addr_reg [7]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1AB1C8-2032-6A10-8FA1-0BA796DB52FE}"/>
              </a:ext>
            </a:extLst>
          </p:cNvPr>
          <p:cNvSpPr txBox="1"/>
          <p:nvPr/>
        </p:nvSpPr>
        <p:spPr>
          <a:xfrm>
            <a:off x="4434067" y="3266269"/>
            <a:ext cx="1015663" cy="922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sda_s</a:t>
            </a:r>
          </a:p>
          <a:p>
            <a:pPr algn="r"/>
            <a:r>
              <a:rPr lang="en-US" dirty="0"/>
              <a:t>sda_reg</a:t>
            </a:r>
          </a:p>
          <a:p>
            <a:pPr algn="r"/>
            <a:r>
              <a:rPr lang="en-US" dirty="0"/>
              <a:t>oen_reg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D94A74-CEEB-A67D-844D-DB60C10929D9}"/>
              </a:ext>
            </a:extLst>
          </p:cNvPr>
          <p:cNvCxnSpPr>
            <a:cxnSpLocks/>
          </p:cNvCxnSpPr>
          <p:nvPr/>
        </p:nvCxnSpPr>
        <p:spPr>
          <a:xfrm>
            <a:off x="4894792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979764-70F8-4F35-74B0-C6382A748856}"/>
              </a:ext>
            </a:extLst>
          </p:cNvPr>
          <p:cNvCxnSpPr>
            <a:cxnSpLocks/>
          </p:cNvCxnSpPr>
          <p:nvPr/>
        </p:nvCxnSpPr>
        <p:spPr>
          <a:xfrm>
            <a:off x="4613990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BD50AA-A7FF-F225-42E8-CB5F3EA68BC2}"/>
              </a:ext>
            </a:extLst>
          </p:cNvPr>
          <p:cNvCxnSpPr>
            <a:cxnSpLocks/>
          </p:cNvCxnSpPr>
          <p:nvPr/>
        </p:nvCxnSpPr>
        <p:spPr>
          <a:xfrm>
            <a:off x="5173677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021476-9FC5-E942-26C3-704ED3597EC5}"/>
              </a:ext>
            </a:extLst>
          </p:cNvPr>
          <p:cNvSpPr txBox="1"/>
          <p:nvPr/>
        </p:nvSpPr>
        <p:spPr>
          <a:xfrm>
            <a:off x="7799021" y="3653636"/>
            <a:ext cx="461665" cy="5352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en-US" dirty="0"/>
              <a:t>scl_s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A41A88-248B-D4F9-40E1-6639C49394A8}"/>
              </a:ext>
            </a:extLst>
          </p:cNvPr>
          <p:cNvCxnSpPr>
            <a:cxnSpLocks/>
          </p:cNvCxnSpPr>
          <p:nvPr/>
        </p:nvCxnSpPr>
        <p:spPr>
          <a:xfrm>
            <a:off x="8029853" y="4263271"/>
            <a:ext cx="0" cy="477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6D471-5E84-F32A-B97B-5FB4B874C3EF}"/>
              </a:ext>
            </a:extLst>
          </p:cNvPr>
          <p:cNvSpPr txBox="1"/>
          <p:nvPr/>
        </p:nvSpPr>
        <p:spPr>
          <a:xfrm>
            <a:off x="6771606" y="3702107"/>
            <a:ext cx="7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scl_ss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3EBC85-9218-5D3F-B340-658D306FD519}"/>
              </a:ext>
            </a:extLst>
          </p:cNvPr>
          <p:cNvCxnSpPr/>
          <p:nvPr/>
        </p:nvCxnSpPr>
        <p:spPr>
          <a:xfrm>
            <a:off x="7464645" y="389656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271129-7985-0910-3C3F-843382D6C98C}"/>
              </a:ext>
            </a:extLst>
          </p:cNvPr>
          <p:cNvSpPr txBox="1"/>
          <p:nvPr/>
        </p:nvSpPr>
        <p:spPr>
          <a:xfrm>
            <a:off x="5866717" y="3702107"/>
            <a:ext cx="845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sda_ss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5AB155-48E3-4168-CE6D-6F40CB12C034}"/>
              </a:ext>
            </a:extLst>
          </p:cNvPr>
          <p:cNvCxnSpPr/>
          <p:nvPr/>
        </p:nvCxnSpPr>
        <p:spPr>
          <a:xfrm>
            <a:off x="5433134" y="3896567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C20AF3-C47A-CE4C-408B-66D95E65A3DC}"/>
              </a:ext>
            </a:extLst>
          </p:cNvPr>
          <p:cNvCxnSpPr/>
          <p:nvPr/>
        </p:nvCxnSpPr>
        <p:spPr>
          <a:xfrm>
            <a:off x="3885460" y="325665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7DB796-F7D3-8157-0446-8288699A6031}"/>
              </a:ext>
            </a:extLst>
          </p:cNvPr>
          <p:cNvCxnSpPr/>
          <p:nvPr/>
        </p:nvCxnSpPr>
        <p:spPr>
          <a:xfrm>
            <a:off x="8836233" y="2239131"/>
            <a:ext cx="423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5CD0D2-2794-48B2-3B52-BF0C2633378A}"/>
              </a:ext>
            </a:extLst>
          </p:cNvPr>
          <p:cNvSpPr txBox="1"/>
          <p:nvPr/>
        </p:nvSpPr>
        <p:spPr>
          <a:xfrm>
            <a:off x="9244612" y="2054465"/>
            <a:ext cx="146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reg_addr</a:t>
            </a:r>
            <a:r>
              <a:rPr lang="en-US" dirty="0"/>
              <a:t> [8]</a:t>
            </a:r>
          </a:p>
        </p:txBody>
      </p:sp>
    </p:spTree>
    <p:extLst>
      <p:ext uri="{BB962C8B-B14F-4D97-AF65-F5344CB8AC3E}">
        <p14:creationId xmlns:p14="http://schemas.microsoft.com/office/powerpoint/2010/main" val="263466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1C52-0C5C-7294-7FEA-893200D8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Drain</a:t>
            </a:r>
          </a:p>
        </p:txBody>
      </p:sp>
      <p:pic>
        <p:nvPicPr>
          <p:cNvPr id="2050" name="Picture 2" descr="Inter-Integrated Circuits — I2C Basics (Part 1) | by S Shyam | Medium">
            <a:extLst>
              <a:ext uri="{FF2B5EF4-FFF2-40B4-BE49-F238E27FC236}">
                <a16:creationId xmlns:a16="http://schemas.microsoft.com/office/drawing/2014/main" id="{965380EF-66C7-BFEE-2A79-82ABE0D11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6483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407231-F077-68DE-AF45-41CEB70770E4}"/>
              </a:ext>
            </a:extLst>
          </p:cNvPr>
          <p:cNvSpPr txBox="1"/>
          <p:nvPr/>
        </p:nvSpPr>
        <p:spPr>
          <a:xfrm>
            <a:off x="6324600" y="4757738"/>
            <a:ext cx="237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 is high when idle.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E5F24-157E-2C2A-1024-5A4C8E59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366963"/>
            <a:ext cx="5867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808C-1C6D-96B2-7C6D-FF76B5DC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Open-Drain Pulling Low and Releasing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01B29-600F-9989-030B-9EE7D5ADC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2356"/>
            <a:ext cx="4981575" cy="2514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ACD16-DB6C-D804-D2DC-6C461F02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7" y="2234731"/>
            <a:ext cx="4800600" cy="2562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B2F14-024D-75B5-7ABA-2C840562A9B9}"/>
              </a:ext>
            </a:extLst>
          </p:cNvPr>
          <p:cNvSpPr txBox="1"/>
          <p:nvPr/>
        </p:nvSpPr>
        <p:spPr>
          <a:xfrm>
            <a:off x="838200" y="5388746"/>
            <a:ext cx="36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Understanding the I2C Bus (ti.com)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3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1649D7-A79C-8ECF-14D1-4CAAE59752ED}"/>
              </a:ext>
            </a:extLst>
          </p:cNvPr>
          <p:cNvSpPr txBox="1"/>
          <p:nvPr/>
        </p:nvSpPr>
        <p:spPr>
          <a:xfrm>
            <a:off x="654908" y="335845"/>
            <a:ext cx="10565027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3EA1A-5056-0358-EF3B-E3F50DA56A00}"/>
              </a:ext>
            </a:extLst>
          </p:cNvPr>
          <p:cNvSpPr txBox="1"/>
          <p:nvPr/>
        </p:nvSpPr>
        <p:spPr>
          <a:xfrm>
            <a:off x="5698670" y="598274"/>
            <a:ext cx="53434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FC8FA-BCBC-85FE-F382-775444E11B21}"/>
              </a:ext>
            </a:extLst>
          </p:cNvPr>
          <p:cNvSpPr txBox="1"/>
          <p:nvPr/>
        </p:nvSpPr>
        <p:spPr>
          <a:xfrm>
            <a:off x="6301946" y="951468"/>
            <a:ext cx="121096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4DEAC-B2A8-AE61-B076-D1E877D7F4C3}"/>
              </a:ext>
            </a:extLst>
          </p:cNvPr>
          <p:cNvSpPr txBox="1"/>
          <p:nvPr/>
        </p:nvSpPr>
        <p:spPr>
          <a:xfrm>
            <a:off x="6301946" y="3594630"/>
            <a:ext cx="121096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Slave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33B8C7-29BF-6AB6-24B5-C1942FA2BF13}"/>
              </a:ext>
            </a:extLst>
          </p:cNvPr>
          <p:cNvCxnSpPr/>
          <p:nvPr/>
        </p:nvCxnSpPr>
        <p:spPr>
          <a:xfrm>
            <a:off x="7512908" y="1186249"/>
            <a:ext cx="4547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617905-3341-420A-48EC-155ABC983068}"/>
              </a:ext>
            </a:extLst>
          </p:cNvPr>
          <p:cNvCxnSpPr>
            <a:cxnSpLocks/>
          </p:cNvCxnSpPr>
          <p:nvPr/>
        </p:nvCxnSpPr>
        <p:spPr>
          <a:xfrm>
            <a:off x="7512908" y="3834714"/>
            <a:ext cx="2031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A3B7F4-DD45-4CBD-3020-24032A468AE7}"/>
              </a:ext>
            </a:extLst>
          </p:cNvPr>
          <p:cNvCxnSpPr/>
          <p:nvPr/>
        </p:nvCxnSpPr>
        <p:spPr>
          <a:xfrm>
            <a:off x="9250218" y="1191818"/>
            <a:ext cx="0" cy="22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17763-0541-6C60-ACD9-F6365EF699B4}"/>
              </a:ext>
            </a:extLst>
          </p:cNvPr>
          <p:cNvCxnSpPr/>
          <p:nvPr/>
        </p:nvCxnSpPr>
        <p:spPr>
          <a:xfrm flipH="1">
            <a:off x="9202593" y="1418444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8B2952-F615-C2B1-2EBD-55BCB5BC1B03}"/>
              </a:ext>
            </a:extLst>
          </p:cNvPr>
          <p:cNvCxnSpPr>
            <a:cxnSpLocks/>
          </p:cNvCxnSpPr>
          <p:nvPr/>
        </p:nvCxnSpPr>
        <p:spPr>
          <a:xfrm>
            <a:off x="9202593" y="1415269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BC2981-AFF4-4EE7-4A4E-2C992C1D5796}"/>
              </a:ext>
            </a:extLst>
          </p:cNvPr>
          <p:cNvCxnSpPr>
            <a:cxnSpLocks/>
          </p:cNvCxnSpPr>
          <p:nvPr/>
        </p:nvCxnSpPr>
        <p:spPr>
          <a:xfrm>
            <a:off x="9250218" y="1542269"/>
            <a:ext cx="0" cy="39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B6B213-65BC-8859-401B-7A95B225D6FD}"/>
              </a:ext>
            </a:extLst>
          </p:cNvPr>
          <p:cNvCxnSpPr/>
          <p:nvPr/>
        </p:nvCxnSpPr>
        <p:spPr>
          <a:xfrm flipH="1">
            <a:off x="9199418" y="1542269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47B381-3920-802A-22A7-E2A173347A45}"/>
              </a:ext>
            </a:extLst>
          </p:cNvPr>
          <p:cNvCxnSpPr>
            <a:cxnSpLocks/>
          </p:cNvCxnSpPr>
          <p:nvPr/>
        </p:nvCxnSpPr>
        <p:spPr>
          <a:xfrm>
            <a:off x="7512907" y="1473200"/>
            <a:ext cx="1686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CC85EE-1F7E-5317-0B06-98627A7C618F}"/>
              </a:ext>
            </a:extLst>
          </p:cNvPr>
          <p:cNvCxnSpPr>
            <a:cxnSpLocks/>
          </p:cNvCxnSpPr>
          <p:nvPr/>
        </p:nvCxnSpPr>
        <p:spPr>
          <a:xfrm>
            <a:off x="7512906" y="1935678"/>
            <a:ext cx="1737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ED9980-11EC-C770-11CA-5B1DD1BE17A7}"/>
              </a:ext>
            </a:extLst>
          </p:cNvPr>
          <p:cNvCxnSpPr/>
          <p:nvPr/>
        </p:nvCxnSpPr>
        <p:spPr>
          <a:xfrm>
            <a:off x="9250217" y="3838441"/>
            <a:ext cx="0" cy="22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0EF9AB-0BB5-67B3-EED6-511323715565}"/>
              </a:ext>
            </a:extLst>
          </p:cNvPr>
          <p:cNvCxnSpPr/>
          <p:nvPr/>
        </p:nvCxnSpPr>
        <p:spPr>
          <a:xfrm flipH="1">
            <a:off x="9202592" y="4065067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53BF6A-D3EE-9907-EBE0-C0D3CD685BE8}"/>
              </a:ext>
            </a:extLst>
          </p:cNvPr>
          <p:cNvCxnSpPr>
            <a:cxnSpLocks/>
          </p:cNvCxnSpPr>
          <p:nvPr/>
        </p:nvCxnSpPr>
        <p:spPr>
          <a:xfrm>
            <a:off x="9202592" y="4061892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A53329-6A28-DB9F-67B0-CF683A743B19}"/>
              </a:ext>
            </a:extLst>
          </p:cNvPr>
          <p:cNvCxnSpPr>
            <a:cxnSpLocks/>
          </p:cNvCxnSpPr>
          <p:nvPr/>
        </p:nvCxnSpPr>
        <p:spPr>
          <a:xfrm>
            <a:off x="9250217" y="4188892"/>
            <a:ext cx="0" cy="39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7545CB-23D5-13BA-530C-F9EE1FB96EA6}"/>
              </a:ext>
            </a:extLst>
          </p:cNvPr>
          <p:cNvCxnSpPr/>
          <p:nvPr/>
        </p:nvCxnSpPr>
        <p:spPr>
          <a:xfrm flipH="1">
            <a:off x="9199417" y="4188892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5A5E40-079E-8127-A6BB-D6083AC66306}"/>
              </a:ext>
            </a:extLst>
          </p:cNvPr>
          <p:cNvCxnSpPr>
            <a:cxnSpLocks/>
          </p:cNvCxnSpPr>
          <p:nvPr/>
        </p:nvCxnSpPr>
        <p:spPr>
          <a:xfrm>
            <a:off x="7512906" y="4119823"/>
            <a:ext cx="1686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2E6E48-A849-94B8-E263-8B9CD85F2B75}"/>
              </a:ext>
            </a:extLst>
          </p:cNvPr>
          <p:cNvCxnSpPr>
            <a:cxnSpLocks/>
          </p:cNvCxnSpPr>
          <p:nvPr/>
        </p:nvCxnSpPr>
        <p:spPr>
          <a:xfrm>
            <a:off x="7512905" y="4582301"/>
            <a:ext cx="1737311" cy="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3186B2-2F7C-3771-AD1E-29EDE351DAE6}"/>
              </a:ext>
            </a:extLst>
          </p:cNvPr>
          <p:cNvCxnSpPr/>
          <p:nvPr/>
        </p:nvCxnSpPr>
        <p:spPr>
          <a:xfrm flipV="1">
            <a:off x="9544192" y="1191818"/>
            <a:ext cx="0" cy="2646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E2A2BC-EB19-60BE-031B-FF399ABDFF12}"/>
              </a:ext>
            </a:extLst>
          </p:cNvPr>
          <p:cNvCxnSpPr/>
          <p:nvPr/>
        </p:nvCxnSpPr>
        <p:spPr>
          <a:xfrm>
            <a:off x="7512907" y="2265749"/>
            <a:ext cx="454728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6593A8-B357-347E-23A5-088A9D725F2F}"/>
              </a:ext>
            </a:extLst>
          </p:cNvPr>
          <p:cNvCxnSpPr>
            <a:cxnSpLocks/>
          </p:cNvCxnSpPr>
          <p:nvPr/>
        </p:nvCxnSpPr>
        <p:spPr>
          <a:xfrm flipV="1">
            <a:off x="7512907" y="4897116"/>
            <a:ext cx="2294520" cy="1709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677B60-11C5-7F0C-2366-7EC17620D0C2}"/>
              </a:ext>
            </a:extLst>
          </p:cNvPr>
          <p:cNvCxnSpPr/>
          <p:nvPr/>
        </p:nvCxnSpPr>
        <p:spPr>
          <a:xfrm>
            <a:off x="9250217" y="2271318"/>
            <a:ext cx="0" cy="2234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A4EEB4-6D7C-EDEF-86A1-5B5D9174E894}"/>
              </a:ext>
            </a:extLst>
          </p:cNvPr>
          <p:cNvCxnSpPr/>
          <p:nvPr/>
        </p:nvCxnSpPr>
        <p:spPr>
          <a:xfrm flipH="1">
            <a:off x="9202592" y="2497944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777BED-0324-EDE6-DAAE-6448083B676D}"/>
              </a:ext>
            </a:extLst>
          </p:cNvPr>
          <p:cNvCxnSpPr>
            <a:cxnSpLocks/>
          </p:cNvCxnSpPr>
          <p:nvPr/>
        </p:nvCxnSpPr>
        <p:spPr>
          <a:xfrm>
            <a:off x="9202592" y="2494769"/>
            <a:ext cx="0" cy="127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E1962E6-3D8D-7CDF-12F0-64FAA15B60A1}"/>
              </a:ext>
            </a:extLst>
          </p:cNvPr>
          <p:cNvCxnSpPr>
            <a:cxnSpLocks/>
          </p:cNvCxnSpPr>
          <p:nvPr/>
        </p:nvCxnSpPr>
        <p:spPr>
          <a:xfrm>
            <a:off x="9250217" y="2621769"/>
            <a:ext cx="0" cy="398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05603C-ECBE-1807-9859-2ED3D37EE7E5}"/>
              </a:ext>
            </a:extLst>
          </p:cNvPr>
          <p:cNvCxnSpPr/>
          <p:nvPr/>
        </p:nvCxnSpPr>
        <p:spPr>
          <a:xfrm flipH="1">
            <a:off x="9199417" y="2621769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93809D-D29B-6F28-2716-3AA88524C1BE}"/>
              </a:ext>
            </a:extLst>
          </p:cNvPr>
          <p:cNvCxnSpPr>
            <a:cxnSpLocks/>
          </p:cNvCxnSpPr>
          <p:nvPr/>
        </p:nvCxnSpPr>
        <p:spPr>
          <a:xfrm>
            <a:off x="7512906" y="2552700"/>
            <a:ext cx="168651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48DFB8-1FC7-47C7-4E7B-7CCB72FFEFFC}"/>
              </a:ext>
            </a:extLst>
          </p:cNvPr>
          <p:cNvCxnSpPr>
            <a:cxnSpLocks/>
          </p:cNvCxnSpPr>
          <p:nvPr/>
        </p:nvCxnSpPr>
        <p:spPr>
          <a:xfrm flipV="1">
            <a:off x="7512905" y="3003465"/>
            <a:ext cx="1737311" cy="117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7DE8B0F-0C26-D1EB-2301-2FCA10C6F6CB}"/>
              </a:ext>
            </a:extLst>
          </p:cNvPr>
          <p:cNvCxnSpPr/>
          <p:nvPr/>
        </p:nvCxnSpPr>
        <p:spPr>
          <a:xfrm>
            <a:off x="9250216" y="4917941"/>
            <a:ext cx="0" cy="22345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EF463-4AEF-D091-5B58-4C200757F282}"/>
              </a:ext>
            </a:extLst>
          </p:cNvPr>
          <p:cNvCxnSpPr/>
          <p:nvPr/>
        </p:nvCxnSpPr>
        <p:spPr>
          <a:xfrm flipH="1">
            <a:off x="9202591" y="5144567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C9EDEF-FD42-5120-F0EB-ED8B478A691A}"/>
              </a:ext>
            </a:extLst>
          </p:cNvPr>
          <p:cNvCxnSpPr>
            <a:cxnSpLocks/>
          </p:cNvCxnSpPr>
          <p:nvPr/>
        </p:nvCxnSpPr>
        <p:spPr>
          <a:xfrm>
            <a:off x="9202591" y="5141392"/>
            <a:ext cx="0" cy="1270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4D264D-59CA-AC46-77AD-91F52C8DC388}"/>
              </a:ext>
            </a:extLst>
          </p:cNvPr>
          <p:cNvCxnSpPr>
            <a:cxnSpLocks/>
          </p:cNvCxnSpPr>
          <p:nvPr/>
        </p:nvCxnSpPr>
        <p:spPr>
          <a:xfrm>
            <a:off x="9250216" y="5268392"/>
            <a:ext cx="0" cy="3989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707F23F-C64E-5281-8E7F-F940EB6FD274}"/>
              </a:ext>
            </a:extLst>
          </p:cNvPr>
          <p:cNvCxnSpPr/>
          <p:nvPr/>
        </p:nvCxnSpPr>
        <p:spPr>
          <a:xfrm flipH="1">
            <a:off x="9199416" y="5268392"/>
            <a:ext cx="508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8347E8-BDB6-0A67-E088-AB90DE08167F}"/>
              </a:ext>
            </a:extLst>
          </p:cNvPr>
          <p:cNvCxnSpPr>
            <a:cxnSpLocks/>
          </p:cNvCxnSpPr>
          <p:nvPr/>
        </p:nvCxnSpPr>
        <p:spPr>
          <a:xfrm>
            <a:off x="7512905" y="5199323"/>
            <a:ext cx="168651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93EF0D-9999-7B11-0691-1D4F820AA1CA}"/>
              </a:ext>
            </a:extLst>
          </p:cNvPr>
          <p:cNvCxnSpPr>
            <a:cxnSpLocks/>
          </p:cNvCxnSpPr>
          <p:nvPr/>
        </p:nvCxnSpPr>
        <p:spPr>
          <a:xfrm>
            <a:off x="7512904" y="5661801"/>
            <a:ext cx="17373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099142-1444-0A49-C811-902518AEB6B7}"/>
              </a:ext>
            </a:extLst>
          </p:cNvPr>
          <p:cNvCxnSpPr/>
          <p:nvPr/>
        </p:nvCxnSpPr>
        <p:spPr>
          <a:xfrm flipV="1">
            <a:off x="9807427" y="2253350"/>
            <a:ext cx="0" cy="26466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468442-CA58-C249-794B-446C22D74B13}"/>
              </a:ext>
            </a:extLst>
          </p:cNvPr>
          <p:cNvSpPr txBox="1"/>
          <p:nvPr/>
        </p:nvSpPr>
        <p:spPr>
          <a:xfrm>
            <a:off x="11328400" y="7493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E80C23-6995-9263-C626-313787D40D8A}"/>
              </a:ext>
            </a:extLst>
          </p:cNvPr>
          <p:cNvSpPr txBox="1"/>
          <p:nvPr/>
        </p:nvSpPr>
        <p:spPr>
          <a:xfrm>
            <a:off x="11328400" y="1823477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12624D-1384-128A-A882-24C56453B722}"/>
              </a:ext>
            </a:extLst>
          </p:cNvPr>
          <p:cNvSpPr txBox="1"/>
          <p:nvPr/>
        </p:nvSpPr>
        <p:spPr>
          <a:xfrm>
            <a:off x="1276709" y="631041"/>
            <a:ext cx="419362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 Logic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9BA543-04F2-3436-84CB-C4D537265EA1}"/>
              </a:ext>
            </a:extLst>
          </p:cNvPr>
          <p:cNvCxnSpPr>
            <a:cxnSpLocks/>
          </p:cNvCxnSpPr>
          <p:nvPr/>
        </p:nvCxnSpPr>
        <p:spPr>
          <a:xfrm>
            <a:off x="5338783" y="1064956"/>
            <a:ext cx="96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AA95C7-9FD5-79BB-88A8-A34B156C72C6}"/>
              </a:ext>
            </a:extLst>
          </p:cNvPr>
          <p:cNvCxnSpPr>
            <a:cxnSpLocks/>
          </p:cNvCxnSpPr>
          <p:nvPr/>
        </p:nvCxnSpPr>
        <p:spPr>
          <a:xfrm>
            <a:off x="5338783" y="1423384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173B7E7-FB45-ABA8-6FF5-F602A02FACB8}"/>
              </a:ext>
            </a:extLst>
          </p:cNvPr>
          <p:cNvSpPr txBox="1"/>
          <p:nvPr/>
        </p:nvSpPr>
        <p:spPr>
          <a:xfrm>
            <a:off x="1271884" y="4170538"/>
            <a:ext cx="419362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Path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0D0E2C-52A1-3349-1686-CFC46DABE20D}"/>
              </a:ext>
            </a:extLst>
          </p:cNvPr>
          <p:cNvSpPr txBox="1"/>
          <p:nvPr/>
        </p:nvSpPr>
        <p:spPr>
          <a:xfrm>
            <a:off x="2304553" y="5199323"/>
            <a:ext cx="30373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Register File [16bit * 256]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AF99CE-3D63-0513-7558-87E937DE1D84}"/>
              </a:ext>
            </a:extLst>
          </p:cNvPr>
          <p:cNvCxnSpPr>
            <a:cxnSpLocks/>
          </p:cNvCxnSpPr>
          <p:nvPr/>
        </p:nvCxnSpPr>
        <p:spPr>
          <a:xfrm>
            <a:off x="5343456" y="5661801"/>
            <a:ext cx="95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A1FEC04-538F-773F-F6EA-8DD6AA73E8FC}"/>
              </a:ext>
            </a:extLst>
          </p:cNvPr>
          <p:cNvSpPr txBox="1"/>
          <p:nvPr/>
        </p:nvSpPr>
        <p:spPr>
          <a:xfrm>
            <a:off x="3407270" y="4574467"/>
            <a:ext cx="19315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Register [16]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AEF179-81C5-1720-0721-9F3A5C8BC538}"/>
              </a:ext>
            </a:extLst>
          </p:cNvPr>
          <p:cNvCxnSpPr>
            <a:cxnSpLocks/>
          </p:cNvCxnSpPr>
          <p:nvPr/>
        </p:nvCxnSpPr>
        <p:spPr>
          <a:xfrm flipV="1">
            <a:off x="5338783" y="4738472"/>
            <a:ext cx="251398" cy="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B411AD0-66E2-A2CA-3205-8500C2DA25EA}"/>
              </a:ext>
            </a:extLst>
          </p:cNvPr>
          <p:cNvCxnSpPr>
            <a:cxnSpLocks/>
          </p:cNvCxnSpPr>
          <p:nvPr/>
        </p:nvCxnSpPr>
        <p:spPr>
          <a:xfrm flipV="1">
            <a:off x="5590181" y="3191111"/>
            <a:ext cx="0" cy="1551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59E711-860E-8DEB-E977-16A9D953BAC4}"/>
              </a:ext>
            </a:extLst>
          </p:cNvPr>
          <p:cNvCxnSpPr>
            <a:cxnSpLocks/>
          </p:cNvCxnSpPr>
          <p:nvPr/>
        </p:nvCxnSpPr>
        <p:spPr>
          <a:xfrm>
            <a:off x="5590181" y="3191111"/>
            <a:ext cx="711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856E695-09BB-47BE-4F03-1A59CD002FF3}"/>
              </a:ext>
            </a:extLst>
          </p:cNvPr>
          <p:cNvSpPr txBox="1"/>
          <p:nvPr/>
        </p:nvSpPr>
        <p:spPr>
          <a:xfrm>
            <a:off x="1424571" y="786697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Register for slave address + W/R [8]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1CFA87-1FD6-1EBC-9FD5-DB628D0D8443}"/>
              </a:ext>
            </a:extLst>
          </p:cNvPr>
          <p:cNvSpPr txBox="1"/>
          <p:nvPr/>
        </p:nvSpPr>
        <p:spPr>
          <a:xfrm>
            <a:off x="1424571" y="1257862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Register address [8]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28CFCD-D24A-B827-EBCA-D8D3DB458DBE}"/>
              </a:ext>
            </a:extLst>
          </p:cNvPr>
          <p:cNvSpPr txBox="1"/>
          <p:nvPr/>
        </p:nvSpPr>
        <p:spPr>
          <a:xfrm>
            <a:off x="1428355" y="1729027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enable [1]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CAA910-85BF-01B3-587A-7980FBB34459}"/>
              </a:ext>
            </a:extLst>
          </p:cNvPr>
          <p:cNvSpPr txBox="1"/>
          <p:nvPr/>
        </p:nvSpPr>
        <p:spPr>
          <a:xfrm>
            <a:off x="1416413" y="2186676"/>
            <a:ext cx="3914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enable [1]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332F435-EEFB-82BA-E74C-782638E464B9}"/>
              </a:ext>
            </a:extLst>
          </p:cNvPr>
          <p:cNvCxnSpPr>
            <a:cxnSpLocks/>
          </p:cNvCxnSpPr>
          <p:nvPr/>
        </p:nvCxnSpPr>
        <p:spPr>
          <a:xfrm>
            <a:off x="5330625" y="1897815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695DB3-1399-02B3-EE4D-D2320FAD37C2}"/>
              </a:ext>
            </a:extLst>
          </p:cNvPr>
          <p:cNvCxnSpPr>
            <a:cxnSpLocks/>
          </p:cNvCxnSpPr>
          <p:nvPr/>
        </p:nvCxnSpPr>
        <p:spPr>
          <a:xfrm>
            <a:off x="5330625" y="2379619"/>
            <a:ext cx="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25EF1B9-93BF-963B-57A0-1460F9CC0BF8}"/>
              </a:ext>
            </a:extLst>
          </p:cNvPr>
          <p:cNvSpPr txBox="1"/>
          <p:nvPr/>
        </p:nvSpPr>
        <p:spPr>
          <a:xfrm>
            <a:off x="7741248" y="786697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sda_in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C3F102-95A9-EB91-3E71-70848E7221DE}"/>
              </a:ext>
            </a:extLst>
          </p:cNvPr>
          <p:cNvSpPr txBox="1"/>
          <p:nvPr/>
        </p:nvSpPr>
        <p:spPr>
          <a:xfrm>
            <a:off x="7741247" y="1202507"/>
            <a:ext cx="94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sda_out_en</a:t>
            </a:r>
            <a:endParaRPr lang="en-US" sz="12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D28873-269B-BB02-0E69-4CE2211C8BE5}"/>
              </a:ext>
            </a:extLst>
          </p:cNvPr>
          <p:cNvSpPr txBox="1"/>
          <p:nvPr/>
        </p:nvSpPr>
        <p:spPr>
          <a:xfrm>
            <a:off x="7741247" y="1625901"/>
            <a:ext cx="133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</a:t>
            </a:r>
            <a:r>
              <a:rPr lang="en-US" sz="1200" dirty="0"/>
              <a:t> (Ground)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937213C-E0FA-94D6-55A3-2885B2C7633D}"/>
              </a:ext>
            </a:extLst>
          </p:cNvPr>
          <p:cNvSpPr txBox="1"/>
          <p:nvPr/>
        </p:nvSpPr>
        <p:spPr>
          <a:xfrm>
            <a:off x="7741247" y="1976351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scl_in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BD6458-3C7F-DEEE-A86A-49335E78DDF0}"/>
              </a:ext>
            </a:extLst>
          </p:cNvPr>
          <p:cNvSpPr txBox="1"/>
          <p:nvPr/>
        </p:nvSpPr>
        <p:spPr>
          <a:xfrm>
            <a:off x="7741247" y="2325216"/>
            <a:ext cx="94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sda_out_en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54FFE03-097D-6EC0-B7C7-D3E5637F8D87}"/>
              </a:ext>
            </a:extLst>
          </p:cNvPr>
          <p:cNvSpPr txBox="1"/>
          <p:nvPr/>
        </p:nvSpPr>
        <p:spPr>
          <a:xfrm>
            <a:off x="7741247" y="2726466"/>
            <a:ext cx="133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</a:t>
            </a:r>
            <a:r>
              <a:rPr lang="en-US" sz="1200" dirty="0"/>
              <a:t>_ out (Ground)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3F9EDF3-CC99-3BBA-C186-5A8C0B574CC3}"/>
              </a:ext>
            </a:extLst>
          </p:cNvPr>
          <p:cNvSpPr txBox="1"/>
          <p:nvPr/>
        </p:nvSpPr>
        <p:spPr>
          <a:xfrm>
            <a:off x="7741248" y="3430463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sda_in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D43755-2064-68EC-F6A3-39D4F4EEE7BD}"/>
              </a:ext>
            </a:extLst>
          </p:cNvPr>
          <p:cNvSpPr txBox="1"/>
          <p:nvPr/>
        </p:nvSpPr>
        <p:spPr>
          <a:xfrm>
            <a:off x="7741248" y="3846273"/>
            <a:ext cx="94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sda_out_en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CD6C7C-9EF5-BA73-EBD7-20394548FDF0}"/>
              </a:ext>
            </a:extLst>
          </p:cNvPr>
          <p:cNvSpPr txBox="1"/>
          <p:nvPr/>
        </p:nvSpPr>
        <p:spPr>
          <a:xfrm>
            <a:off x="7741248" y="4302445"/>
            <a:ext cx="1210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sda_out</a:t>
            </a:r>
            <a:r>
              <a:rPr lang="en-US" sz="1200" dirty="0"/>
              <a:t> (</a:t>
            </a:r>
            <a:r>
              <a:rPr lang="en-US" sz="1200" dirty="0" err="1"/>
              <a:t>Groud</a:t>
            </a:r>
            <a:r>
              <a:rPr lang="en-US" sz="1200" dirty="0"/>
              <a:t>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D71E00-2455-30D8-5B62-44250533699F}"/>
              </a:ext>
            </a:extLst>
          </p:cNvPr>
          <p:cNvSpPr txBox="1"/>
          <p:nvPr/>
        </p:nvSpPr>
        <p:spPr>
          <a:xfrm>
            <a:off x="7741247" y="4620117"/>
            <a:ext cx="613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scl_in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1F7D41B-6500-7E3B-98A0-DA803D2D472F}"/>
              </a:ext>
            </a:extLst>
          </p:cNvPr>
          <p:cNvSpPr txBox="1"/>
          <p:nvPr/>
        </p:nvSpPr>
        <p:spPr>
          <a:xfrm>
            <a:off x="7741247" y="4968982"/>
            <a:ext cx="98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scl_out_en</a:t>
            </a:r>
            <a:endParaRPr 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3757F7-1E6C-234A-83AD-94C0E254ECA5}"/>
              </a:ext>
            </a:extLst>
          </p:cNvPr>
          <p:cNvSpPr txBox="1"/>
          <p:nvPr/>
        </p:nvSpPr>
        <p:spPr>
          <a:xfrm>
            <a:off x="7741247" y="5370232"/>
            <a:ext cx="1333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scl_out</a:t>
            </a:r>
            <a:r>
              <a:rPr lang="en-US" sz="1200" dirty="0"/>
              <a:t> (Ground)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7C88ED5-ECA2-412C-B2F7-DDFAA07906E3}"/>
              </a:ext>
            </a:extLst>
          </p:cNvPr>
          <p:cNvCxnSpPr/>
          <p:nvPr/>
        </p:nvCxnSpPr>
        <p:spPr>
          <a:xfrm>
            <a:off x="9544192" y="631041"/>
            <a:ext cx="2516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C93C29E-9FFC-9B3D-6262-AE131C7BA9A0}"/>
              </a:ext>
            </a:extLst>
          </p:cNvPr>
          <p:cNvSpPr txBox="1"/>
          <p:nvPr/>
        </p:nvSpPr>
        <p:spPr>
          <a:xfrm>
            <a:off x="11328400" y="191985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VDD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33815DA-7E0C-98E5-C9B7-75FF841CC72A}"/>
              </a:ext>
            </a:extLst>
          </p:cNvPr>
          <p:cNvSpPr txBox="1"/>
          <p:nvPr/>
        </p:nvSpPr>
        <p:spPr>
          <a:xfrm>
            <a:off x="9737130" y="762641"/>
            <a:ext cx="773948" cy="2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Pull-up 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767921-12AB-CED8-C692-F191EF1AF65A}"/>
              </a:ext>
            </a:extLst>
          </p:cNvPr>
          <p:cNvSpPr txBox="1"/>
          <p:nvPr/>
        </p:nvSpPr>
        <p:spPr>
          <a:xfrm>
            <a:off x="10175170" y="1844053"/>
            <a:ext cx="773948" cy="276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Pull-up R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77BE8C5-4736-EE29-F0CD-E63E67737090}"/>
              </a:ext>
            </a:extLst>
          </p:cNvPr>
          <p:cNvCxnSpPr>
            <a:cxnSpLocks/>
          </p:cNvCxnSpPr>
          <p:nvPr/>
        </p:nvCxnSpPr>
        <p:spPr>
          <a:xfrm flipV="1">
            <a:off x="10124494" y="631041"/>
            <a:ext cx="0" cy="1243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8EE78A4-F354-2FA6-48D5-A4581D6CDCF6}"/>
              </a:ext>
            </a:extLst>
          </p:cNvPr>
          <p:cNvCxnSpPr>
            <a:cxnSpLocks/>
          </p:cNvCxnSpPr>
          <p:nvPr/>
        </p:nvCxnSpPr>
        <p:spPr>
          <a:xfrm flipV="1">
            <a:off x="10562144" y="631041"/>
            <a:ext cx="0" cy="1213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CD9B0AA-3A6A-E4AD-2A44-9679943B53CD}"/>
              </a:ext>
            </a:extLst>
          </p:cNvPr>
          <p:cNvCxnSpPr>
            <a:cxnSpLocks/>
          </p:cNvCxnSpPr>
          <p:nvPr/>
        </p:nvCxnSpPr>
        <p:spPr>
          <a:xfrm flipV="1">
            <a:off x="10116120" y="1039639"/>
            <a:ext cx="0" cy="146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81BD108-0715-2A1B-4BE8-A82C1B0A5A10}"/>
              </a:ext>
            </a:extLst>
          </p:cNvPr>
          <p:cNvCxnSpPr>
            <a:cxnSpLocks/>
          </p:cNvCxnSpPr>
          <p:nvPr/>
        </p:nvCxnSpPr>
        <p:spPr>
          <a:xfrm flipV="1">
            <a:off x="10561249" y="2119139"/>
            <a:ext cx="0" cy="1466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DC1EF25-CB93-F6CE-E20A-AD6EF74784D2}"/>
              </a:ext>
            </a:extLst>
          </p:cNvPr>
          <p:cNvSpPr txBox="1"/>
          <p:nvPr/>
        </p:nvSpPr>
        <p:spPr>
          <a:xfrm>
            <a:off x="8982210" y="5855378"/>
            <a:ext cx="135262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Open drain design</a:t>
            </a:r>
          </a:p>
        </p:txBody>
      </p:sp>
    </p:spTree>
    <p:extLst>
      <p:ext uri="{BB962C8B-B14F-4D97-AF65-F5344CB8AC3E}">
        <p14:creationId xmlns:p14="http://schemas.microsoft.com/office/powerpoint/2010/main" val="249978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FAF1-199D-93CF-FD12-F4E1C2D5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i2c_write_tb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37746-9F16-8A60-8C5E-C4D1C88F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95675" cy="193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6E264-8112-35B9-E5AC-B663FE1B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5582"/>
            <a:ext cx="4895850" cy="100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DEEBB-E56D-4713-F2D7-D0FA6D372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27026"/>
            <a:ext cx="4333875" cy="981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792A59-0B82-9FFA-E7A1-A5C2A9118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2" y="1027906"/>
            <a:ext cx="46958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1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7DA5-9D05-CBD5-67A9-6D5F1641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i2c_write_tb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198A4-DF48-062C-E7F0-40135835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140"/>
            <a:ext cx="12192000" cy="40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9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56D7-09CC-096F-A11B-F5A00A23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i2c_write_tb Master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CD533-906F-26D7-D9C1-C7197D8EB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752" y="1690688"/>
            <a:ext cx="9256496" cy="5167312"/>
          </a:xfrm>
        </p:spPr>
      </p:pic>
    </p:spTree>
    <p:extLst>
      <p:ext uri="{BB962C8B-B14F-4D97-AF65-F5344CB8AC3E}">
        <p14:creationId xmlns:p14="http://schemas.microsoft.com/office/powerpoint/2010/main" val="208024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6802-58B6-444A-49C0-1EE5A943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i2c_write_tb Slave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44D2B-D2F9-9442-7628-FB8F8E94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9112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544E-749C-3C6C-2D03-0B3D7083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i2c_read_tb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56420-E58A-DD79-69A7-82CEE64E2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77" y="2514514"/>
            <a:ext cx="3381375" cy="10382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020BE-8713-1B44-99DC-BFBA7075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5102"/>
            <a:ext cx="3648075" cy="102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B5AFD-8B7C-CD8B-6D13-F4A734F7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43" y="1027906"/>
            <a:ext cx="4695825" cy="5286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61DFA-19AC-7F60-8967-DD2A76BFD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1935"/>
            <a:ext cx="33337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7FBE-54CF-B3EC-3ED3-63ECF28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signal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F1AC8-55AA-D84A-8DE4-79CD7D94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3550"/>
            <a:ext cx="4953000" cy="221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5EE95-CC8C-91FF-D144-3A28857F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794"/>
            <a:ext cx="4552950" cy="215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B07AE7-1BC4-32ED-5A22-D27CE591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2" y="1905794"/>
            <a:ext cx="4610100" cy="2905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4F81E8-E7DC-CBD6-ED11-A7D5C7E6974B}"/>
              </a:ext>
            </a:extLst>
          </p:cNvPr>
          <p:cNvSpPr txBox="1"/>
          <p:nvPr/>
        </p:nvSpPr>
        <p:spPr>
          <a:xfrm>
            <a:off x="6645214" y="5846544"/>
            <a:ext cx="492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https://www.utmel.com/blog/categories/integrated%20circuit/what-is-inter-integrated-circuit-i2c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47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6AF5-9A23-D18F-0846-C0D4BF56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i2c_read_tb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7694-8259-EA6A-A2BD-881C22B5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880"/>
            <a:ext cx="12192000" cy="34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3B1A-38FC-14F0-D649-559BCF93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E1C51-AE96-FC0E-2006-EA869C1F1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939" y="1717486"/>
            <a:ext cx="7026121" cy="35935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76BEE-0A42-C105-E5BB-717241EF8520}"/>
              </a:ext>
            </a:extLst>
          </p:cNvPr>
          <p:cNvSpPr txBox="1"/>
          <p:nvPr/>
        </p:nvSpPr>
        <p:spPr>
          <a:xfrm>
            <a:off x="7341093" y="6123543"/>
            <a:ext cx="401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https://en.wikipedia.org/wiki/I%C2%B2C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11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4BE0-D465-1668-32F2-E992C0D6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3280F-62BF-DEAF-F025-1B8DB852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814" y="2177379"/>
            <a:ext cx="8234372" cy="14078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CA20E-C3E8-90FA-AC7F-B0DC278C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0" y="4139957"/>
            <a:ext cx="11132440" cy="1562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2CD12-4051-7182-C3DE-71FB557DC0A6}"/>
              </a:ext>
            </a:extLst>
          </p:cNvPr>
          <p:cNvSpPr txBox="1"/>
          <p:nvPr/>
        </p:nvSpPr>
        <p:spPr>
          <a:xfrm>
            <a:off x="838200" y="6123543"/>
            <a:ext cx="36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Understanding the I2C Bus (ti.com)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1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1C52-0C5C-7294-7FEA-893200D8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CD99A-4C1A-192F-9344-385A8D3C2FAA}"/>
              </a:ext>
            </a:extLst>
          </p:cNvPr>
          <p:cNvSpPr txBox="1"/>
          <p:nvPr/>
        </p:nvSpPr>
        <p:spPr>
          <a:xfrm>
            <a:off x="1713391" y="3890639"/>
            <a:ext cx="12961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Data1 (8Bit)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FF5B7-CA8C-BB69-DC01-C6A4B7BDFB00}"/>
              </a:ext>
            </a:extLst>
          </p:cNvPr>
          <p:cNvSpPr txBox="1"/>
          <p:nvPr/>
        </p:nvSpPr>
        <p:spPr>
          <a:xfrm>
            <a:off x="1713391" y="4733278"/>
            <a:ext cx="12961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Data2 (8Bit)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9F41A-8ED6-95A1-0C1F-4EEE064A561B}"/>
              </a:ext>
            </a:extLst>
          </p:cNvPr>
          <p:cNvSpPr txBox="1"/>
          <p:nvPr/>
        </p:nvSpPr>
        <p:spPr>
          <a:xfrm>
            <a:off x="2556770" y="4311959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ADBC1-7A54-7A6D-91EB-4E6C434CA602}"/>
              </a:ext>
            </a:extLst>
          </p:cNvPr>
          <p:cNvSpPr txBox="1"/>
          <p:nvPr/>
        </p:nvSpPr>
        <p:spPr>
          <a:xfrm>
            <a:off x="2556770" y="5154597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70F37-FBFD-2835-3EE6-BDE68E1479F9}"/>
              </a:ext>
            </a:extLst>
          </p:cNvPr>
          <p:cNvSpPr txBox="1"/>
          <p:nvPr/>
        </p:nvSpPr>
        <p:spPr>
          <a:xfrm>
            <a:off x="319597" y="2152563"/>
            <a:ext cx="26899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Address (7Bit) + 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FCD575-61E1-7D74-A7DE-7B774C4E691E}"/>
              </a:ext>
            </a:extLst>
          </p:cNvPr>
          <p:cNvSpPr txBox="1"/>
          <p:nvPr/>
        </p:nvSpPr>
        <p:spPr>
          <a:xfrm>
            <a:off x="168676" y="3019348"/>
            <a:ext cx="28408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Register Address (8Bit)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A19B5-8494-13BE-C5CD-42538B83BC0B}"/>
              </a:ext>
            </a:extLst>
          </p:cNvPr>
          <p:cNvSpPr txBox="1"/>
          <p:nvPr/>
        </p:nvSpPr>
        <p:spPr>
          <a:xfrm>
            <a:off x="2556770" y="3469320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4462-D9CD-28FB-3D83-24355148EF53}"/>
              </a:ext>
            </a:extLst>
          </p:cNvPr>
          <p:cNvSpPr txBox="1"/>
          <p:nvPr/>
        </p:nvSpPr>
        <p:spPr>
          <a:xfrm>
            <a:off x="2556769" y="2583703"/>
            <a:ext cx="11896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9D744-5A93-DFA3-900C-B87B8F436376}"/>
              </a:ext>
            </a:extLst>
          </p:cNvPr>
          <p:cNvSpPr txBox="1"/>
          <p:nvPr/>
        </p:nvSpPr>
        <p:spPr>
          <a:xfrm>
            <a:off x="319597" y="1650604"/>
            <a:ext cx="8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C6345-08F0-AABC-B52A-31C43CDFD6E5}"/>
              </a:ext>
            </a:extLst>
          </p:cNvPr>
          <p:cNvSpPr txBox="1"/>
          <p:nvPr/>
        </p:nvSpPr>
        <p:spPr>
          <a:xfrm>
            <a:off x="2587842" y="1650604"/>
            <a:ext cx="8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5996C-2A05-0D8E-3DB5-3AD6401E8EAD}"/>
              </a:ext>
            </a:extLst>
          </p:cNvPr>
          <p:cNvSpPr txBox="1"/>
          <p:nvPr/>
        </p:nvSpPr>
        <p:spPr>
          <a:xfrm>
            <a:off x="9022674" y="4493391"/>
            <a:ext cx="12961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Data1 (8Bit)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7DD88B-B49C-03F2-4333-7A740E17C511}"/>
              </a:ext>
            </a:extLst>
          </p:cNvPr>
          <p:cNvSpPr txBox="1"/>
          <p:nvPr/>
        </p:nvSpPr>
        <p:spPr>
          <a:xfrm>
            <a:off x="9022674" y="5336854"/>
            <a:ext cx="12961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Data2 (8Bit)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E4C1C-2256-468D-C5AE-F165CB8EC031}"/>
              </a:ext>
            </a:extLst>
          </p:cNvPr>
          <p:cNvSpPr txBox="1"/>
          <p:nvPr/>
        </p:nvSpPr>
        <p:spPr>
          <a:xfrm>
            <a:off x="8285830" y="4924027"/>
            <a:ext cx="11896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91898-C60A-2CFD-CC13-0204515149F3}"/>
              </a:ext>
            </a:extLst>
          </p:cNvPr>
          <p:cNvSpPr txBox="1"/>
          <p:nvPr/>
        </p:nvSpPr>
        <p:spPr>
          <a:xfrm>
            <a:off x="8285830" y="5755283"/>
            <a:ext cx="11896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D8D74-E073-043B-38E8-037D3624AC31}"/>
              </a:ext>
            </a:extLst>
          </p:cNvPr>
          <p:cNvSpPr txBox="1"/>
          <p:nvPr/>
        </p:nvSpPr>
        <p:spPr>
          <a:xfrm>
            <a:off x="6770703" y="1835270"/>
            <a:ext cx="26899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Address (7Bit) + 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04EF9-7B1C-7C20-578D-E05CA0CFDB2A}"/>
              </a:ext>
            </a:extLst>
          </p:cNvPr>
          <p:cNvSpPr txBox="1"/>
          <p:nvPr/>
        </p:nvSpPr>
        <p:spPr>
          <a:xfrm>
            <a:off x="6619782" y="2702055"/>
            <a:ext cx="28408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Register Address (8Bit)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5CE62-D1D2-E2C0-E38C-7E1CAB02AF5B}"/>
              </a:ext>
            </a:extLst>
          </p:cNvPr>
          <p:cNvSpPr txBox="1"/>
          <p:nvPr/>
        </p:nvSpPr>
        <p:spPr>
          <a:xfrm>
            <a:off x="9007876" y="3152027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59FDB2-FE1A-AF7A-8969-E3D3495E5717}"/>
              </a:ext>
            </a:extLst>
          </p:cNvPr>
          <p:cNvSpPr txBox="1"/>
          <p:nvPr/>
        </p:nvSpPr>
        <p:spPr>
          <a:xfrm>
            <a:off x="9007875" y="2266410"/>
            <a:ext cx="11896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54901-3B41-9175-C73E-BF556332AF4D}"/>
              </a:ext>
            </a:extLst>
          </p:cNvPr>
          <p:cNvSpPr txBox="1"/>
          <p:nvPr/>
        </p:nvSpPr>
        <p:spPr>
          <a:xfrm>
            <a:off x="6770703" y="1333311"/>
            <a:ext cx="8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22F585-F2A8-E1E8-BEE2-18B273EC3ECA}"/>
              </a:ext>
            </a:extLst>
          </p:cNvPr>
          <p:cNvSpPr txBox="1"/>
          <p:nvPr/>
        </p:nvSpPr>
        <p:spPr>
          <a:xfrm>
            <a:off x="9460638" y="1338940"/>
            <a:ext cx="84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EFE559-81F1-00C5-6CA9-6D2AE61DC1B9}"/>
              </a:ext>
            </a:extLst>
          </p:cNvPr>
          <p:cNvSpPr txBox="1"/>
          <p:nvPr/>
        </p:nvSpPr>
        <p:spPr>
          <a:xfrm>
            <a:off x="1633491" y="6178858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E5DE22-406D-A8E2-16A8-F64CF9B823E4}"/>
              </a:ext>
            </a:extLst>
          </p:cNvPr>
          <p:cNvSpPr txBox="1"/>
          <p:nvPr/>
        </p:nvSpPr>
        <p:spPr>
          <a:xfrm>
            <a:off x="8782977" y="6178858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14E61-BD9B-0F9C-4F6C-52F8B44B3B29}"/>
              </a:ext>
            </a:extLst>
          </p:cNvPr>
          <p:cNvSpPr txBox="1"/>
          <p:nvPr/>
        </p:nvSpPr>
        <p:spPr>
          <a:xfrm>
            <a:off x="6770703" y="3601999"/>
            <a:ext cx="26899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Slave Address (7Bit) +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1DF01-3976-E426-A67E-E1D70C164A9E}"/>
              </a:ext>
            </a:extLst>
          </p:cNvPr>
          <p:cNvSpPr txBox="1"/>
          <p:nvPr/>
        </p:nvSpPr>
        <p:spPr>
          <a:xfrm>
            <a:off x="9007875" y="4048055"/>
            <a:ext cx="11896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ACK (1Bit)</a:t>
            </a:r>
          </a:p>
        </p:txBody>
      </p:sp>
    </p:spTree>
    <p:extLst>
      <p:ext uri="{BB962C8B-B14F-4D97-AF65-F5344CB8AC3E}">
        <p14:creationId xmlns:p14="http://schemas.microsoft.com/office/powerpoint/2010/main" val="73687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A51-E1F1-0132-D1FF-7E453F8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0512-36C3-FF5F-B883-60C81CE9180C}"/>
              </a:ext>
            </a:extLst>
          </p:cNvPr>
          <p:cNvSpPr txBox="1"/>
          <p:nvPr/>
        </p:nvSpPr>
        <p:spPr>
          <a:xfrm>
            <a:off x="2430998" y="2367781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DEF6-6BEC-5327-3E50-19700D0923F8}"/>
              </a:ext>
            </a:extLst>
          </p:cNvPr>
          <p:cNvSpPr txBox="1"/>
          <p:nvPr/>
        </p:nvSpPr>
        <p:spPr>
          <a:xfrm>
            <a:off x="2102523" y="3052587"/>
            <a:ext cx="11896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Start 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F46C4-EFDA-9C06-76BF-32E01EA36D44}"/>
              </a:ext>
            </a:extLst>
          </p:cNvPr>
          <p:cNvSpPr txBox="1"/>
          <p:nvPr/>
        </p:nvSpPr>
        <p:spPr>
          <a:xfrm>
            <a:off x="838192" y="3741156"/>
            <a:ext cx="37182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out (</a:t>
            </a:r>
            <a:r>
              <a:rPr lang="en-US" altLang="zh-CN" dirty="0"/>
              <a:t>Send bits by shift register)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7AC87-FB3C-804D-7A15-4D421AD072F0}"/>
              </a:ext>
            </a:extLst>
          </p:cNvPr>
          <p:cNvSpPr txBox="1"/>
          <p:nvPr/>
        </p:nvSpPr>
        <p:spPr>
          <a:xfrm>
            <a:off x="965804" y="4429725"/>
            <a:ext cx="346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</a:t>
            </a:r>
            <a:r>
              <a:rPr lang="en-US" altLang="zh-CN" dirty="0"/>
              <a:t>e</a:t>
            </a:r>
            <a:r>
              <a:rPr lang="en-US" dirty="0"/>
              <a:t>ive </a:t>
            </a:r>
            <a:r>
              <a:rPr lang="en-US" altLang="zh-CN" dirty="0"/>
              <a:t>acknowledge (From slave)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F0D9C-E9F7-E224-2111-54C862AD1A54}"/>
              </a:ext>
            </a:extLst>
          </p:cNvPr>
          <p:cNvSpPr txBox="1"/>
          <p:nvPr/>
        </p:nvSpPr>
        <p:spPr>
          <a:xfrm>
            <a:off x="2380311" y="5122523"/>
            <a:ext cx="6340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3B55-B0CA-0C1B-EC2E-7B51805CF1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697327" y="2737113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79C991-8C68-3225-6FE5-462255E6E71B}"/>
              </a:ext>
            </a:extLst>
          </p:cNvPr>
          <p:cNvCxnSpPr/>
          <p:nvPr/>
        </p:nvCxnSpPr>
        <p:spPr>
          <a:xfrm flipH="1">
            <a:off x="2697322" y="3439422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AAB2D-E7DD-8381-B573-C67D76BDA352}"/>
              </a:ext>
            </a:extLst>
          </p:cNvPr>
          <p:cNvCxnSpPr/>
          <p:nvPr/>
        </p:nvCxnSpPr>
        <p:spPr>
          <a:xfrm flipH="1">
            <a:off x="2697322" y="4114251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4A099B-757D-61DA-BFC4-7B7D6D10DEB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697321" y="4799057"/>
            <a:ext cx="1" cy="32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34B08C-C853-A608-EFD5-E841354F6F8D}"/>
              </a:ext>
            </a:extLst>
          </p:cNvPr>
          <p:cNvCxnSpPr>
            <a:stCxn id="9" idx="3"/>
          </p:cNvCxnSpPr>
          <p:nvPr/>
        </p:nvCxnSpPr>
        <p:spPr>
          <a:xfrm>
            <a:off x="4428840" y="4614391"/>
            <a:ext cx="872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F246F-07F9-0B8F-B9A9-6E31C6009269}"/>
              </a:ext>
            </a:extLst>
          </p:cNvPr>
          <p:cNvCxnSpPr>
            <a:cxnSpLocks/>
          </p:cNvCxnSpPr>
          <p:nvPr/>
        </p:nvCxnSpPr>
        <p:spPr>
          <a:xfrm>
            <a:off x="2697321" y="3570748"/>
            <a:ext cx="2604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E8AE6-1631-B9F4-A168-8821A9828D38}"/>
              </a:ext>
            </a:extLst>
          </p:cNvPr>
          <p:cNvCxnSpPr/>
          <p:nvPr/>
        </p:nvCxnSpPr>
        <p:spPr>
          <a:xfrm>
            <a:off x="5301445" y="3570748"/>
            <a:ext cx="0" cy="104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184AA2-3A43-2F2A-4316-EB093C2CE345}"/>
              </a:ext>
            </a:extLst>
          </p:cNvPr>
          <p:cNvSpPr txBox="1"/>
          <p:nvPr/>
        </p:nvSpPr>
        <p:spPr>
          <a:xfrm>
            <a:off x="597383" y="1619075"/>
            <a:ext cx="222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Write Process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264F2F-4945-59B2-1D27-776FF7516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1542" y="1690688"/>
            <a:ext cx="5553075" cy="24860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A083DA-F1EF-3075-697B-A9B85A0F6C4D}"/>
              </a:ext>
            </a:extLst>
          </p:cNvPr>
          <p:cNvSpPr txBox="1"/>
          <p:nvPr/>
        </p:nvSpPr>
        <p:spPr>
          <a:xfrm>
            <a:off x="440908" y="2462097"/>
            <a:ext cx="22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enable signal (From controller)</a:t>
            </a:r>
          </a:p>
        </p:txBody>
      </p:sp>
    </p:spTree>
    <p:extLst>
      <p:ext uri="{BB962C8B-B14F-4D97-AF65-F5344CB8AC3E}">
        <p14:creationId xmlns:p14="http://schemas.microsoft.com/office/powerpoint/2010/main" val="339511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A51-E1F1-0132-D1FF-7E453F8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Slave 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0512-36C3-FF5F-B883-60C81CE9180C}"/>
              </a:ext>
            </a:extLst>
          </p:cNvPr>
          <p:cNvSpPr txBox="1"/>
          <p:nvPr/>
        </p:nvSpPr>
        <p:spPr>
          <a:xfrm>
            <a:off x="2168448" y="2411532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DEF6-6BEC-5327-3E50-19700D0923F8}"/>
              </a:ext>
            </a:extLst>
          </p:cNvPr>
          <p:cNvSpPr txBox="1"/>
          <p:nvPr/>
        </p:nvSpPr>
        <p:spPr>
          <a:xfrm>
            <a:off x="1586320" y="3106926"/>
            <a:ext cx="16968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(Receive)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F46C4-EFDA-9C06-76BF-32E01EA36D44}"/>
              </a:ext>
            </a:extLst>
          </p:cNvPr>
          <p:cNvSpPr txBox="1"/>
          <p:nvPr/>
        </p:nvSpPr>
        <p:spPr>
          <a:xfrm>
            <a:off x="1475597" y="3795524"/>
            <a:ext cx="19183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Send </a:t>
            </a:r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F0D9C-E9F7-E224-2111-54C862AD1A54}"/>
              </a:ext>
            </a:extLst>
          </p:cNvPr>
          <p:cNvSpPr txBox="1"/>
          <p:nvPr/>
        </p:nvSpPr>
        <p:spPr>
          <a:xfrm>
            <a:off x="1425200" y="4473476"/>
            <a:ext cx="21075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(Register File)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3B55-B0CA-0C1B-EC2E-7B51805CF1D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34769" y="2780864"/>
            <a:ext cx="9" cy="32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79C991-8C68-3225-6FE5-462255E6E71B}"/>
              </a:ext>
            </a:extLst>
          </p:cNvPr>
          <p:cNvCxnSpPr/>
          <p:nvPr/>
        </p:nvCxnSpPr>
        <p:spPr>
          <a:xfrm flipH="1">
            <a:off x="2434772" y="3483173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AAB2D-E7DD-8381-B573-C67D76BDA352}"/>
              </a:ext>
            </a:extLst>
          </p:cNvPr>
          <p:cNvCxnSpPr/>
          <p:nvPr/>
        </p:nvCxnSpPr>
        <p:spPr>
          <a:xfrm flipH="1">
            <a:off x="2434772" y="4158002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34B08C-C853-A608-EFD5-E841354F6F8D}"/>
              </a:ext>
            </a:extLst>
          </p:cNvPr>
          <p:cNvCxnSpPr>
            <a:cxnSpLocks/>
          </p:cNvCxnSpPr>
          <p:nvPr/>
        </p:nvCxnSpPr>
        <p:spPr>
          <a:xfrm>
            <a:off x="2434770" y="4277896"/>
            <a:ext cx="210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F246F-07F9-0B8F-B9A9-6E31C6009269}"/>
              </a:ext>
            </a:extLst>
          </p:cNvPr>
          <p:cNvCxnSpPr>
            <a:cxnSpLocks/>
          </p:cNvCxnSpPr>
          <p:nvPr/>
        </p:nvCxnSpPr>
        <p:spPr>
          <a:xfrm>
            <a:off x="2434771" y="3614499"/>
            <a:ext cx="2107583" cy="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E8AE6-1631-B9F4-A168-8821A9828D38}"/>
              </a:ext>
            </a:extLst>
          </p:cNvPr>
          <p:cNvCxnSpPr>
            <a:cxnSpLocks/>
          </p:cNvCxnSpPr>
          <p:nvPr/>
        </p:nvCxnSpPr>
        <p:spPr>
          <a:xfrm>
            <a:off x="4542354" y="3614499"/>
            <a:ext cx="0" cy="66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184AA2-3A43-2F2A-4316-EB093C2CE345}"/>
              </a:ext>
            </a:extLst>
          </p:cNvPr>
          <p:cNvSpPr txBox="1"/>
          <p:nvPr/>
        </p:nvSpPr>
        <p:spPr>
          <a:xfrm>
            <a:off x="334833" y="1662826"/>
            <a:ext cx="222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Slave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083DA-F1EF-3075-697B-A9B85A0F6C4D}"/>
              </a:ext>
            </a:extLst>
          </p:cNvPr>
          <p:cNvSpPr txBox="1"/>
          <p:nvPr/>
        </p:nvSpPr>
        <p:spPr>
          <a:xfrm>
            <a:off x="770562" y="2726681"/>
            <a:ext cx="119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sda_falling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402E30-8551-D2A8-DF80-E6660FC4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196" y="1495563"/>
            <a:ext cx="7353300" cy="28860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69C4AA7-6C80-851D-369C-1D79526FA1D5}"/>
              </a:ext>
            </a:extLst>
          </p:cNvPr>
          <p:cNvSpPr txBox="1"/>
          <p:nvPr/>
        </p:nvSpPr>
        <p:spPr>
          <a:xfrm>
            <a:off x="2168438" y="5159302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9BA57B-4780-9442-D97F-F5AB06291C15}"/>
              </a:ext>
            </a:extLst>
          </p:cNvPr>
          <p:cNvCxnSpPr/>
          <p:nvPr/>
        </p:nvCxnSpPr>
        <p:spPr>
          <a:xfrm flipH="1">
            <a:off x="2434768" y="4842808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4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A51-E1F1-0132-D1FF-7E453F8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0512-36C3-FF5F-B883-60C81CE9180C}"/>
              </a:ext>
            </a:extLst>
          </p:cNvPr>
          <p:cNvSpPr txBox="1"/>
          <p:nvPr/>
        </p:nvSpPr>
        <p:spPr>
          <a:xfrm>
            <a:off x="2431006" y="1988407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DEF6-6BEC-5327-3E50-19700D0923F8}"/>
              </a:ext>
            </a:extLst>
          </p:cNvPr>
          <p:cNvSpPr txBox="1"/>
          <p:nvPr/>
        </p:nvSpPr>
        <p:spPr>
          <a:xfrm>
            <a:off x="2102531" y="2673213"/>
            <a:ext cx="11896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Start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F46C4-EFDA-9C06-76BF-32E01EA36D44}"/>
              </a:ext>
            </a:extLst>
          </p:cNvPr>
          <p:cNvSpPr txBox="1"/>
          <p:nvPr/>
        </p:nvSpPr>
        <p:spPr>
          <a:xfrm>
            <a:off x="838200" y="3361782"/>
            <a:ext cx="37182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out (</a:t>
            </a:r>
            <a:r>
              <a:rPr lang="en-US" altLang="zh-CN" dirty="0"/>
              <a:t>Send slave address, R/W signal and slave register address)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7AC87-FB3C-804D-7A15-4D421AD072F0}"/>
              </a:ext>
            </a:extLst>
          </p:cNvPr>
          <p:cNvSpPr txBox="1"/>
          <p:nvPr/>
        </p:nvSpPr>
        <p:spPr>
          <a:xfrm>
            <a:off x="993928" y="4320025"/>
            <a:ext cx="346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</a:t>
            </a:r>
            <a:r>
              <a:rPr lang="en-US" altLang="zh-CN" dirty="0"/>
              <a:t>e</a:t>
            </a:r>
            <a:r>
              <a:rPr lang="en-US" dirty="0"/>
              <a:t>ive </a:t>
            </a:r>
            <a:r>
              <a:rPr lang="en-US" altLang="zh-CN" dirty="0"/>
              <a:t>acknowledge (From slave)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EF0D9C-E9F7-E224-2111-54C862AD1A54}"/>
              </a:ext>
            </a:extLst>
          </p:cNvPr>
          <p:cNvSpPr txBox="1"/>
          <p:nvPr/>
        </p:nvSpPr>
        <p:spPr>
          <a:xfrm>
            <a:off x="2378827" y="6350327"/>
            <a:ext cx="63401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3B55-B0CA-0C1B-EC2E-7B51805CF1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697335" y="2357739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79C991-8C68-3225-6FE5-462255E6E71B}"/>
              </a:ext>
            </a:extLst>
          </p:cNvPr>
          <p:cNvCxnSpPr/>
          <p:nvPr/>
        </p:nvCxnSpPr>
        <p:spPr>
          <a:xfrm flipH="1">
            <a:off x="2697330" y="3060048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AAB2D-E7DD-8381-B573-C67D76BDA352}"/>
              </a:ext>
            </a:extLst>
          </p:cNvPr>
          <p:cNvCxnSpPr/>
          <p:nvPr/>
        </p:nvCxnSpPr>
        <p:spPr>
          <a:xfrm flipH="1">
            <a:off x="2697328" y="4010690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184AA2-3A43-2F2A-4316-EB093C2CE345}"/>
              </a:ext>
            </a:extLst>
          </p:cNvPr>
          <p:cNvSpPr txBox="1"/>
          <p:nvPr/>
        </p:nvSpPr>
        <p:spPr>
          <a:xfrm>
            <a:off x="597383" y="1619075"/>
            <a:ext cx="227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Read Process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3C4BB9-9F03-6501-C28C-A6B98F8E8318}"/>
              </a:ext>
            </a:extLst>
          </p:cNvPr>
          <p:cNvCxnSpPr/>
          <p:nvPr/>
        </p:nvCxnSpPr>
        <p:spPr>
          <a:xfrm flipH="1">
            <a:off x="2695839" y="4685795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4DD057-256B-3446-7769-AD9021D41AA1}"/>
              </a:ext>
            </a:extLst>
          </p:cNvPr>
          <p:cNvSpPr txBox="1"/>
          <p:nvPr/>
        </p:nvSpPr>
        <p:spPr>
          <a:xfrm>
            <a:off x="1056804" y="4994374"/>
            <a:ext cx="32810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in (</a:t>
            </a:r>
            <a:r>
              <a:rPr lang="en-US" altLang="zh-CN" dirty="0"/>
              <a:t>Receive data from slave)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BD456-C7F3-53CE-F1D6-4E7BCEDB1C20}"/>
              </a:ext>
            </a:extLst>
          </p:cNvPr>
          <p:cNvSpPr txBox="1"/>
          <p:nvPr/>
        </p:nvSpPr>
        <p:spPr>
          <a:xfrm>
            <a:off x="1775168" y="5658266"/>
            <a:ext cx="192941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Send </a:t>
            </a:r>
            <a:r>
              <a:rPr lang="en-US" altLang="zh-CN" dirty="0"/>
              <a:t>acknowledge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30C585-B1D4-F13D-B360-85C042848E20}"/>
              </a:ext>
            </a:extLst>
          </p:cNvPr>
          <p:cNvCxnSpPr/>
          <p:nvPr/>
        </p:nvCxnSpPr>
        <p:spPr>
          <a:xfrm flipH="1">
            <a:off x="2695838" y="5353249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AEA836-30B9-D794-01A5-068CEED1E076}"/>
              </a:ext>
            </a:extLst>
          </p:cNvPr>
          <p:cNvCxnSpPr/>
          <p:nvPr/>
        </p:nvCxnSpPr>
        <p:spPr>
          <a:xfrm flipH="1">
            <a:off x="2695837" y="6033596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105F05-0BA6-3134-B21F-DD9E29067D17}"/>
              </a:ext>
            </a:extLst>
          </p:cNvPr>
          <p:cNvCxnSpPr>
            <a:cxnSpLocks/>
          </p:cNvCxnSpPr>
          <p:nvPr/>
        </p:nvCxnSpPr>
        <p:spPr>
          <a:xfrm>
            <a:off x="2695837" y="6167984"/>
            <a:ext cx="2596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E11936-A348-375B-412E-08512172F0C8}"/>
              </a:ext>
            </a:extLst>
          </p:cNvPr>
          <p:cNvCxnSpPr>
            <a:cxnSpLocks/>
          </p:cNvCxnSpPr>
          <p:nvPr/>
        </p:nvCxnSpPr>
        <p:spPr>
          <a:xfrm flipH="1">
            <a:off x="5292560" y="4849132"/>
            <a:ext cx="7401" cy="133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6B8C9F-667D-A9BF-3FED-1EFEDEC2D3DB}"/>
              </a:ext>
            </a:extLst>
          </p:cNvPr>
          <p:cNvCxnSpPr>
            <a:cxnSpLocks/>
          </p:cNvCxnSpPr>
          <p:nvPr/>
        </p:nvCxnSpPr>
        <p:spPr>
          <a:xfrm>
            <a:off x="2695837" y="4849132"/>
            <a:ext cx="2604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B521E56-539E-B39B-5858-2C165E76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017" y="1624450"/>
            <a:ext cx="5562600" cy="26955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8CCC11-B820-05F6-8F3A-3AE4142D2143}"/>
              </a:ext>
            </a:extLst>
          </p:cNvPr>
          <p:cNvSpPr txBox="1"/>
          <p:nvPr/>
        </p:nvSpPr>
        <p:spPr>
          <a:xfrm>
            <a:off x="307759" y="2085751"/>
            <a:ext cx="225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enable signal (From controller)</a:t>
            </a:r>
          </a:p>
        </p:txBody>
      </p:sp>
    </p:spTree>
    <p:extLst>
      <p:ext uri="{BB962C8B-B14F-4D97-AF65-F5344CB8AC3E}">
        <p14:creationId xmlns:p14="http://schemas.microsoft.com/office/powerpoint/2010/main" val="71358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A51-E1F1-0132-D1FF-7E453F85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Slave Flow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0512-36C3-FF5F-B883-60C81CE9180C}"/>
              </a:ext>
            </a:extLst>
          </p:cNvPr>
          <p:cNvSpPr txBox="1"/>
          <p:nvPr/>
        </p:nvSpPr>
        <p:spPr>
          <a:xfrm>
            <a:off x="2168448" y="2411532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6DEF6-6BEC-5327-3E50-19700D0923F8}"/>
              </a:ext>
            </a:extLst>
          </p:cNvPr>
          <p:cNvSpPr txBox="1"/>
          <p:nvPr/>
        </p:nvSpPr>
        <p:spPr>
          <a:xfrm>
            <a:off x="1586320" y="3106926"/>
            <a:ext cx="16968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Shift (Receive)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F46C4-EFDA-9C06-76BF-32E01EA36D44}"/>
              </a:ext>
            </a:extLst>
          </p:cNvPr>
          <p:cNvSpPr txBox="1"/>
          <p:nvPr/>
        </p:nvSpPr>
        <p:spPr>
          <a:xfrm>
            <a:off x="1475597" y="3795524"/>
            <a:ext cx="19183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Send </a:t>
            </a:r>
            <a:r>
              <a:rPr lang="en-US" altLang="zh-CN" dirty="0"/>
              <a:t>acknowledge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73B55-B0CA-0C1B-EC2E-7B51805CF1D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34769" y="2780864"/>
            <a:ext cx="9" cy="32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79C991-8C68-3225-6FE5-462255E6E71B}"/>
              </a:ext>
            </a:extLst>
          </p:cNvPr>
          <p:cNvCxnSpPr/>
          <p:nvPr/>
        </p:nvCxnSpPr>
        <p:spPr>
          <a:xfrm flipH="1">
            <a:off x="2434772" y="3483173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6AAB2D-E7DD-8381-B573-C67D76BDA352}"/>
              </a:ext>
            </a:extLst>
          </p:cNvPr>
          <p:cNvCxnSpPr/>
          <p:nvPr/>
        </p:nvCxnSpPr>
        <p:spPr>
          <a:xfrm flipH="1">
            <a:off x="2434772" y="4158002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34B08C-C853-A608-EFD5-E841354F6F8D}"/>
              </a:ext>
            </a:extLst>
          </p:cNvPr>
          <p:cNvCxnSpPr>
            <a:cxnSpLocks/>
          </p:cNvCxnSpPr>
          <p:nvPr/>
        </p:nvCxnSpPr>
        <p:spPr>
          <a:xfrm>
            <a:off x="2434770" y="4277896"/>
            <a:ext cx="210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F246F-07F9-0B8F-B9A9-6E31C6009269}"/>
              </a:ext>
            </a:extLst>
          </p:cNvPr>
          <p:cNvCxnSpPr>
            <a:cxnSpLocks/>
          </p:cNvCxnSpPr>
          <p:nvPr/>
        </p:nvCxnSpPr>
        <p:spPr>
          <a:xfrm>
            <a:off x="2434771" y="3614499"/>
            <a:ext cx="2107583" cy="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E8AE6-1631-B9F4-A168-8821A9828D38}"/>
              </a:ext>
            </a:extLst>
          </p:cNvPr>
          <p:cNvCxnSpPr>
            <a:cxnSpLocks/>
          </p:cNvCxnSpPr>
          <p:nvPr/>
        </p:nvCxnSpPr>
        <p:spPr>
          <a:xfrm>
            <a:off x="4542354" y="3614499"/>
            <a:ext cx="0" cy="66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6184AA2-3A43-2F2A-4316-EB093C2CE345}"/>
              </a:ext>
            </a:extLst>
          </p:cNvPr>
          <p:cNvSpPr txBox="1"/>
          <p:nvPr/>
        </p:nvSpPr>
        <p:spPr>
          <a:xfrm>
            <a:off x="334833" y="1662826"/>
            <a:ext cx="222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</a:t>
            </a:r>
            <a:r>
              <a:rPr lang="en-US" dirty="0"/>
              <a:t> Slave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083DA-F1EF-3075-697B-A9B85A0F6C4D}"/>
              </a:ext>
            </a:extLst>
          </p:cNvPr>
          <p:cNvSpPr txBox="1"/>
          <p:nvPr/>
        </p:nvSpPr>
        <p:spPr>
          <a:xfrm>
            <a:off x="770562" y="2726681"/>
            <a:ext cx="119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sda_falling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48020-F3D6-37AF-884C-C39CC321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96" y="1657738"/>
            <a:ext cx="7343775" cy="2876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CA9D9-C4E6-CC84-C759-866DD7BA7F29}"/>
              </a:ext>
            </a:extLst>
          </p:cNvPr>
          <p:cNvSpPr txBox="1"/>
          <p:nvPr/>
        </p:nvSpPr>
        <p:spPr>
          <a:xfrm>
            <a:off x="2088966" y="4472594"/>
            <a:ext cx="6916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Send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1E091-0F20-EF46-F915-B2F9C40DFC0A}"/>
              </a:ext>
            </a:extLst>
          </p:cNvPr>
          <p:cNvSpPr txBox="1"/>
          <p:nvPr/>
        </p:nvSpPr>
        <p:spPr>
          <a:xfrm>
            <a:off x="1307616" y="5149664"/>
            <a:ext cx="22542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</a:t>
            </a:r>
            <a:r>
              <a:rPr lang="en-US" altLang="zh-CN" dirty="0"/>
              <a:t>e</a:t>
            </a:r>
            <a:r>
              <a:rPr lang="en-US" dirty="0"/>
              <a:t>ive </a:t>
            </a:r>
            <a:r>
              <a:rPr lang="en-US" altLang="zh-CN" dirty="0"/>
              <a:t>acknowledge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309B98-EC5E-7FB7-5B60-91CAD4D47320}"/>
              </a:ext>
            </a:extLst>
          </p:cNvPr>
          <p:cNvCxnSpPr/>
          <p:nvPr/>
        </p:nvCxnSpPr>
        <p:spPr>
          <a:xfrm flipH="1">
            <a:off x="2434765" y="4834190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F7EDE1-9691-4DEC-D015-A600E8FC6123}"/>
              </a:ext>
            </a:extLst>
          </p:cNvPr>
          <p:cNvSpPr txBox="1"/>
          <p:nvPr/>
        </p:nvSpPr>
        <p:spPr>
          <a:xfrm>
            <a:off x="2168434" y="5825852"/>
            <a:ext cx="53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CF2E94-2D6C-795D-FCBB-277799C3E46C}"/>
              </a:ext>
            </a:extLst>
          </p:cNvPr>
          <p:cNvCxnSpPr/>
          <p:nvPr/>
        </p:nvCxnSpPr>
        <p:spPr>
          <a:xfrm flipH="1">
            <a:off x="2434764" y="5510378"/>
            <a:ext cx="1" cy="31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AD96FD-FC85-AF0F-E728-3849A069FD8D}"/>
              </a:ext>
            </a:extLst>
          </p:cNvPr>
          <p:cNvCxnSpPr>
            <a:cxnSpLocks/>
          </p:cNvCxnSpPr>
          <p:nvPr/>
        </p:nvCxnSpPr>
        <p:spPr>
          <a:xfrm>
            <a:off x="2434770" y="5637636"/>
            <a:ext cx="2107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E96D9E-3E2E-C296-9DB0-79DED8601C0C}"/>
              </a:ext>
            </a:extLst>
          </p:cNvPr>
          <p:cNvCxnSpPr>
            <a:cxnSpLocks/>
          </p:cNvCxnSpPr>
          <p:nvPr/>
        </p:nvCxnSpPr>
        <p:spPr>
          <a:xfrm>
            <a:off x="2434771" y="4974239"/>
            <a:ext cx="2107583" cy="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ED1A51-98A1-BB7F-3FF0-9746A626A40B}"/>
              </a:ext>
            </a:extLst>
          </p:cNvPr>
          <p:cNvCxnSpPr>
            <a:cxnSpLocks/>
          </p:cNvCxnSpPr>
          <p:nvPr/>
        </p:nvCxnSpPr>
        <p:spPr>
          <a:xfrm>
            <a:off x="4542354" y="4974239"/>
            <a:ext cx="0" cy="66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9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759</Words>
  <Application>Microsoft Office PowerPoint</Application>
  <PresentationFormat>Widescreen</PresentationFormat>
  <Paragraphs>273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Inter-Integrated Circuit</vt:lpstr>
      <vt:lpstr>i2c signal</vt:lpstr>
      <vt:lpstr>Modes</vt:lpstr>
      <vt:lpstr>Read and Write</vt:lpstr>
      <vt:lpstr>Logic Design</vt:lpstr>
      <vt:lpstr>Master Flow Chart</vt:lpstr>
      <vt:lpstr>Slave Flow Chart</vt:lpstr>
      <vt:lpstr>Master Flow Chart</vt:lpstr>
      <vt:lpstr>Slave Flow Chart</vt:lpstr>
      <vt:lpstr>PowerPoint Presentation</vt:lpstr>
      <vt:lpstr>PowerPoint Presentation</vt:lpstr>
      <vt:lpstr>Open Drain</vt:lpstr>
      <vt:lpstr>Open-Drain Pulling Low and Releasing</vt:lpstr>
      <vt:lpstr>PowerPoint Presentation</vt:lpstr>
      <vt:lpstr>i2c_write_tb</vt:lpstr>
      <vt:lpstr>i2c_write_tb</vt:lpstr>
      <vt:lpstr>i2c_write_tb Master</vt:lpstr>
      <vt:lpstr>i2c_write_tb Slave</vt:lpstr>
      <vt:lpstr>i2c_read_tb</vt:lpstr>
      <vt:lpstr>i2c_read_tb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Zhenghong Chen</dc:creator>
  <cp:lastModifiedBy>Zhenghong Chen</cp:lastModifiedBy>
  <cp:revision>9</cp:revision>
  <dcterms:created xsi:type="dcterms:W3CDTF">2022-09-27T23:23:24Z</dcterms:created>
  <dcterms:modified xsi:type="dcterms:W3CDTF">2022-10-13T05:14:40Z</dcterms:modified>
</cp:coreProperties>
</file>