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376" autoAdjust="0"/>
  </p:normalViewPr>
  <p:slideViewPr>
    <p:cSldViewPr snapToGrid="0">
      <p:cViewPr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hong Chen" userId="7b039bbcde4b6db3" providerId="LiveId" clId="{BC30DDD9-B715-4972-8FCE-1E97D248A8BB}"/>
    <pc:docChg chg="undo custSel addSld delSld modSld">
      <pc:chgData name="Zhenghong Chen" userId="7b039bbcde4b6db3" providerId="LiveId" clId="{BC30DDD9-B715-4972-8FCE-1E97D248A8BB}" dt="2022-09-29T06:20:42.351" v="1857" actId="2"/>
      <pc:docMkLst>
        <pc:docMk/>
      </pc:docMkLst>
      <pc:sldChg chg="new del">
        <pc:chgData name="Zhenghong Chen" userId="7b039bbcde4b6db3" providerId="LiveId" clId="{BC30DDD9-B715-4972-8FCE-1E97D248A8BB}" dt="2022-09-27T23:43:19.175" v="247" actId="2696"/>
        <pc:sldMkLst>
          <pc:docMk/>
          <pc:sldMk cId="2361231108" sldId="256"/>
        </pc:sldMkLst>
      </pc:sldChg>
      <pc:sldChg chg="addSp delSp modSp new mod">
        <pc:chgData name="Zhenghong Chen" userId="7b039bbcde4b6db3" providerId="LiveId" clId="{BC30DDD9-B715-4972-8FCE-1E97D248A8BB}" dt="2022-09-28T01:53:37.930" v="1210" actId="14100"/>
        <pc:sldMkLst>
          <pc:docMk/>
          <pc:sldMk cId="3386185633" sldId="257"/>
        </pc:sldMkLst>
        <pc:spChg chg="del">
          <ac:chgData name="Zhenghong Chen" userId="7b039bbcde4b6db3" providerId="LiveId" clId="{BC30DDD9-B715-4972-8FCE-1E97D248A8BB}" dt="2022-09-27T23:23:31.738" v="2" actId="478"/>
          <ac:spMkLst>
            <pc:docMk/>
            <pc:sldMk cId="3386185633" sldId="257"/>
            <ac:spMk id="2" creationId="{718E13A0-6691-8471-1505-A6ABC4AAA496}"/>
          </ac:spMkLst>
        </pc:spChg>
        <pc:spChg chg="del">
          <ac:chgData name="Zhenghong Chen" userId="7b039bbcde4b6db3" providerId="LiveId" clId="{BC30DDD9-B715-4972-8FCE-1E97D248A8BB}" dt="2022-09-27T23:23:32.945" v="3" actId="478"/>
          <ac:spMkLst>
            <pc:docMk/>
            <pc:sldMk cId="3386185633" sldId="257"/>
            <ac:spMk id="3" creationId="{31EEE371-D748-8855-917C-623086AA1E33}"/>
          </ac:spMkLst>
        </pc:spChg>
        <pc:spChg chg="add mod">
          <ac:chgData name="Zhenghong Chen" userId="7b039bbcde4b6db3" providerId="LiveId" clId="{BC30DDD9-B715-4972-8FCE-1E97D248A8BB}" dt="2022-09-27T23:51:12.336" v="359" actId="255"/>
          <ac:spMkLst>
            <pc:docMk/>
            <pc:sldMk cId="3386185633" sldId="257"/>
            <ac:spMk id="4" creationId="{876F2191-06AC-8061-9CEA-6EAC92EF3450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5" creationId="{1031DFB0-1B85-00F9-6ADD-DE6046A7BBBC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7" creationId="{C2E9B6DB-D1CD-9377-D923-C283C86094A8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8" creationId="{B204DD00-1633-FD79-D6B5-5DAF82F380A2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10" creationId="{B764B43D-8F85-7960-3BF7-819C6AF64080}"/>
          </ac:spMkLst>
        </pc:spChg>
        <pc:spChg chg="add mod">
          <ac:chgData name="Zhenghong Chen" userId="7b039bbcde4b6db3" providerId="LiveId" clId="{BC30DDD9-B715-4972-8FCE-1E97D248A8BB}" dt="2022-09-28T01:50:34.301" v="1200" actId="20577"/>
          <ac:spMkLst>
            <pc:docMk/>
            <pc:sldMk cId="3386185633" sldId="257"/>
            <ac:spMk id="12" creationId="{21018981-1D68-153E-A273-A7ACA5FA280B}"/>
          </ac:spMkLst>
        </pc:spChg>
        <pc:spChg chg="add mod">
          <ac:chgData name="Zhenghong Chen" userId="7b039bbcde4b6db3" providerId="LiveId" clId="{BC30DDD9-B715-4972-8FCE-1E97D248A8BB}" dt="2022-09-28T01:53:37.930" v="1210" actId="14100"/>
          <ac:spMkLst>
            <pc:docMk/>
            <pc:sldMk cId="3386185633" sldId="257"/>
            <ac:spMk id="14" creationId="{2FF7DA4B-0DAD-EB0D-570F-97E8EF9B895C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15" creationId="{0D49FCBA-BADB-88DD-8A08-0B382289F2C3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16" creationId="{9CBFB617-5E7F-E390-A2F0-246A0E2F8EB9}"/>
          </ac:spMkLst>
        </pc:spChg>
        <pc:spChg chg="add mod">
          <ac:chgData name="Zhenghong Chen" userId="7b039bbcde4b6db3" providerId="LiveId" clId="{BC30DDD9-B715-4972-8FCE-1E97D248A8BB}" dt="2022-09-27T23:46:16.633" v="275" actId="207"/>
          <ac:spMkLst>
            <pc:docMk/>
            <pc:sldMk cId="3386185633" sldId="257"/>
            <ac:spMk id="42" creationId="{25855849-1F4A-771A-2512-28F846403764}"/>
          </ac:spMkLst>
        </pc:spChg>
        <pc:spChg chg="add mod">
          <ac:chgData name="Zhenghong Chen" userId="7b039bbcde4b6db3" providerId="LiveId" clId="{BC30DDD9-B715-4972-8FCE-1E97D248A8BB}" dt="2022-09-27T23:46:21.153" v="276" actId="207"/>
          <ac:spMkLst>
            <pc:docMk/>
            <pc:sldMk cId="3386185633" sldId="257"/>
            <ac:spMk id="43" creationId="{56A57B4A-E8ED-1612-1FCE-D89E435DE5DC}"/>
          </ac:spMkLst>
        </pc:spChg>
        <pc:spChg chg="add mod">
          <ac:chgData name="Zhenghong Chen" userId="7b039bbcde4b6db3" providerId="LiveId" clId="{BC30DDD9-B715-4972-8FCE-1E97D248A8BB}" dt="2022-09-27T23:47:19.729" v="294" actId="207"/>
          <ac:spMkLst>
            <pc:docMk/>
            <pc:sldMk cId="3386185633" sldId="257"/>
            <ac:spMk id="44" creationId="{99452560-378D-7BE8-75EF-E4C2BF561937}"/>
          </ac:spMkLst>
        </pc:spChg>
        <pc:spChg chg="add mod">
          <ac:chgData name="Zhenghong Chen" userId="7b039bbcde4b6db3" providerId="LiveId" clId="{BC30DDD9-B715-4972-8FCE-1E97D248A8BB}" dt="2022-09-27T23:47:16.467" v="293" actId="207"/>
          <ac:spMkLst>
            <pc:docMk/>
            <pc:sldMk cId="3386185633" sldId="257"/>
            <ac:spMk id="45" creationId="{6762D299-E1FE-2375-69E2-F997694CD43E}"/>
          </ac:spMkLst>
        </pc:spChg>
        <pc:spChg chg="add mod">
          <ac:chgData name="Zhenghong Chen" userId="7b039bbcde4b6db3" providerId="LiveId" clId="{BC30DDD9-B715-4972-8FCE-1E97D248A8BB}" dt="2022-09-27T23:55:32.490" v="386" actId="1076"/>
          <ac:spMkLst>
            <pc:docMk/>
            <pc:sldMk cId="3386185633" sldId="257"/>
            <ac:spMk id="46" creationId="{DBBE6F43-9F76-DCD4-8B06-47E66938B9AF}"/>
          </ac:spMkLst>
        </pc:spChg>
        <pc:spChg chg="add mod">
          <ac:chgData name="Zhenghong Chen" userId="7b039bbcde4b6db3" providerId="LiveId" clId="{BC30DDD9-B715-4972-8FCE-1E97D248A8BB}" dt="2022-09-28T00:01:01.104" v="438" actId="20577"/>
          <ac:spMkLst>
            <pc:docMk/>
            <pc:sldMk cId="3386185633" sldId="257"/>
            <ac:spMk id="47" creationId="{631AB1C8-2032-6A10-8FA1-0BA796DB52FE}"/>
          </ac:spMkLst>
        </pc:spChg>
        <pc:spChg chg="add mod">
          <ac:chgData name="Zhenghong Chen" userId="7b039bbcde4b6db3" providerId="LiveId" clId="{BC30DDD9-B715-4972-8FCE-1E97D248A8BB}" dt="2022-09-28T00:01:54.304" v="444" actId="1076"/>
          <ac:spMkLst>
            <pc:docMk/>
            <pc:sldMk cId="3386185633" sldId="257"/>
            <ac:spMk id="51" creationId="{B2021476-9FC5-E942-26C3-704ED3597EC5}"/>
          </ac:spMkLst>
        </pc:sp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18" creationId="{C4FA4967-5B02-C2FE-82A9-048CFF9B21F7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19" creationId="{E52F034A-D29C-B69A-3A86-829A47FFF619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0" creationId="{0DA146D5-D418-2BF2-F73E-AB2CD8E30053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1" creationId="{F3E436F3-71AD-FF2C-0E1F-E6EDDD7DEB38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2" creationId="{A93AD3C4-647B-5E65-0CAA-D51DFD30699B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3" creationId="{8935ED58-A428-BAB2-891C-569D2776558D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4" creationId="{D10AB10C-F831-CFB6-8BB0-EF171E0A7423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5" creationId="{DD71FED1-CF19-FA66-0F7D-CD3E7EEE58FB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6" creationId="{B2FCB34F-AE2B-0706-DAA2-9557D8F17076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7" creationId="{C87F9EB2-ED51-D98A-1357-447484A9B2F6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8" creationId="{BE740700-A011-2854-4D3B-BF63484311FF}"/>
          </ac:cxnSpMkLst>
        </pc:cxnChg>
        <pc:cxnChg chg="add del mod">
          <ac:chgData name="Zhenghong Chen" userId="7b039bbcde4b6db3" providerId="LiveId" clId="{BC30DDD9-B715-4972-8FCE-1E97D248A8BB}" dt="2022-09-27T23:42:39.745" v="240" actId="478"/>
          <ac:cxnSpMkLst>
            <pc:docMk/>
            <pc:sldMk cId="3386185633" sldId="257"/>
            <ac:cxnSpMk id="29" creationId="{00FCC7A2-8CC8-2C71-5E57-E45B79964B5D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0" creationId="{2DF450B3-B0B6-47B6-4D54-73C4A83D21EF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1" creationId="{48442C95-375E-F3A3-E4C7-FFD76A5A612F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2" creationId="{E592FFD4-9CC7-2C59-E8D9-5BFD089C1817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4" creationId="{A82AD211-3681-2036-222E-0E9B50204F34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6" creationId="{996E58FB-5586-5AC7-5328-9B1FDD6D7651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7" creationId="{4105CA61-2A60-339B-36ED-1982D2B0FA39}"/>
          </ac:cxnSpMkLst>
        </pc:cxnChg>
        <pc:cxnChg chg="add del mod">
          <ac:chgData name="Zhenghong Chen" userId="7b039bbcde4b6db3" providerId="LiveId" clId="{BC30DDD9-B715-4972-8FCE-1E97D248A8BB}" dt="2022-09-27T23:43:51.415" v="257" actId="478"/>
          <ac:cxnSpMkLst>
            <pc:docMk/>
            <pc:sldMk cId="3386185633" sldId="257"/>
            <ac:cxnSpMk id="38" creationId="{FEDA9A06-0F27-EE6B-6AA3-1D01C7BA9F47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9" creationId="{87130948-E524-6933-A904-81D6E9CAA0CC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40" creationId="{31E7FEB2-323E-2A86-2397-DFB66AB80A5F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41" creationId="{BD1231AB-8A98-9224-FDBD-3B5FC5A0DF7C}"/>
          </ac:cxnSpMkLst>
        </pc:cxnChg>
        <pc:cxnChg chg="add mod">
          <ac:chgData name="Zhenghong Chen" userId="7b039bbcde4b6db3" providerId="LiveId" clId="{BC30DDD9-B715-4972-8FCE-1E97D248A8BB}" dt="2022-09-27T23:57:54.685" v="418" actId="1076"/>
          <ac:cxnSpMkLst>
            <pc:docMk/>
            <pc:sldMk cId="3386185633" sldId="257"/>
            <ac:cxnSpMk id="48" creationId="{24D94A74-CEEB-A67D-844D-DB60C10929D9}"/>
          </ac:cxnSpMkLst>
        </pc:cxnChg>
        <pc:cxnChg chg="add mod">
          <ac:chgData name="Zhenghong Chen" userId="7b039bbcde4b6db3" providerId="LiveId" clId="{BC30DDD9-B715-4972-8FCE-1E97D248A8BB}" dt="2022-09-27T23:58:23.140" v="422" actId="1076"/>
          <ac:cxnSpMkLst>
            <pc:docMk/>
            <pc:sldMk cId="3386185633" sldId="257"/>
            <ac:cxnSpMk id="49" creationId="{A4979764-70F8-4F35-74B0-C6382A748856}"/>
          </ac:cxnSpMkLst>
        </pc:cxnChg>
        <pc:cxnChg chg="add mod">
          <ac:chgData name="Zhenghong Chen" userId="7b039bbcde4b6db3" providerId="LiveId" clId="{BC30DDD9-B715-4972-8FCE-1E97D248A8BB}" dt="2022-09-28T00:00:52.424" v="435" actId="1076"/>
          <ac:cxnSpMkLst>
            <pc:docMk/>
            <pc:sldMk cId="3386185633" sldId="257"/>
            <ac:cxnSpMk id="50" creationId="{22BD50AA-A7FF-F225-42E8-CB5F3EA68BC2}"/>
          </ac:cxnSpMkLst>
        </pc:cxnChg>
        <pc:cxnChg chg="add mod">
          <ac:chgData name="Zhenghong Chen" userId="7b039bbcde4b6db3" providerId="LiveId" clId="{BC30DDD9-B715-4972-8FCE-1E97D248A8BB}" dt="2022-09-28T00:02:16.263" v="446" actId="1076"/>
          <ac:cxnSpMkLst>
            <pc:docMk/>
            <pc:sldMk cId="3386185633" sldId="257"/>
            <ac:cxnSpMk id="52" creationId="{13A41A88-248B-D4F9-40E1-6639C49394A8}"/>
          </ac:cxnSpMkLst>
        </pc:cxnChg>
      </pc:sldChg>
      <pc:sldChg chg="addSp delSp modSp new mod">
        <pc:chgData name="Zhenghong Chen" userId="7b039bbcde4b6db3" providerId="LiveId" clId="{BC30DDD9-B715-4972-8FCE-1E97D248A8BB}" dt="2022-09-28T00:55:02.332" v="921" actId="13822"/>
        <pc:sldMkLst>
          <pc:docMk/>
          <pc:sldMk cId="6993966" sldId="258"/>
        </pc:sldMkLst>
        <pc:spChg chg="del">
          <ac:chgData name="Zhenghong Chen" userId="7b039bbcde4b6db3" providerId="LiveId" clId="{BC30DDD9-B715-4972-8FCE-1E97D248A8BB}" dt="2022-09-28T00:05:05.607" v="449" actId="478"/>
          <ac:spMkLst>
            <pc:docMk/>
            <pc:sldMk cId="6993966" sldId="258"/>
            <ac:spMk id="2" creationId="{663CDE53-B644-D6F5-79DF-FB634FD90DC0}"/>
          </ac:spMkLst>
        </pc:spChg>
        <pc:spChg chg="del">
          <ac:chgData name="Zhenghong Chen" userId="7b039bbcde4b6db3" providerId="LiveId" clId="{BC30DDD9-B715-4972-8FCE-1E97D248A8BB}" dt="2022-09-28T00:05:02.734" v="448" actId="478"/>
          <ac:spMkLst>
            <pc:docMk/>
            <pc:sldMk cId="6993966" sldId="258"/>
            <ac:spMk id="3" creationId="{B4C9AD93-B4D6-26AE-F7FE-0DCCD15A5E03}"/>
          </ac:spMkLst>
        </pc:spChg>
        <pc:spChg chg="add mod">
          <ac:chgData name="Zhenghong Chen" userId="7b039bbcde4b6db3" providerId="LiveId" clId="{BC30DDD9-B715-4972-8FCE-1E97D248A8BB}" dt="2022-09-28T00:53:55.750" v="915" actId="1076"/>
          <ac:spMkLst>
            <pc:docMk/>
            <pc:sldMk cId="6993966" sldId="258"/>
            <ac:spMk id="4" creationId="{25270109-C3FB-B776-276A-D31477AD07F3}"/>
          </ac:spMkLst>
        </pc:spChg>
        <pc:spChg chg="add mod">
          <ac:chgData name="Zhenghong Chen" userId="7b039bbcde4b6db3" providerId="LiveId" clId="{BC30DDD9-B715-4972-8FCE-1E97D248A8BB}" dt="2022-09-28T00:16:41.715" v="597" actId="1076"/>
          <ac:spMkLst>
            <pc:docMk/>
            <pc:sldMk cId="6993966" sldId="258"/>
            <ac:spMk id="5" creationId="{7DF83082-7D07-09B4-FDA6-D45033478B32}"/>
          </ac:spMkLst>
        </pc:spChg>
        <pc:spChg chg="add mod">
          <ac:chgData name="Zhenghong Chen" userId="7b039bbcde4b6db3" providerId="LiveId" clId="{BC30DDD9-B715-4972-8FCE-1E97D248A8BB}" dt="2022-09-28T00:16:47.398" v="598" actId="1076"/>
          <ac:spMkLst>
            <pc:docMk/>
            <pc:sldMk cId="6993966" sldId="258"/>
            <ac:spMk id="6" creationId="{FB269762-BFAA-43D6-2D47-D9C8BBD00899}"/>
          </ac:spMkLst>
        </pc:spChg>
        <pc:spChg chg="add mod">
          <ac:chgData name="Zhenghong Chen" userId="7b039bbcde4b6db3" providerId="LiveId" clId="{BC30DDD9-B715-4972-8FCE-1E97D248A8BB}" dt="2022-09-28T00:16:49.514" v="599" actId="1076"/>
          <ac:spMkLst>
            <pc:docMk/>
            <pc:sldMk cId="6993966" sldId="258"/>
            <ac:spMk id="7" creationId="{537056A7-8F74-1531-30D7-E95259727089}"/>
          </ac:spMkLst>
        </pc:spChg>
        <pc:spChg chg="add mod">
          <ac:chgData name="Zhenghong Chen" userId="7b039bbcde4b6db3" providerId="LiveId" clId="{BC30DDD9-B715-4972-8FCE-1E97D248A8BB}" dt="2022-09-28T00:16:52.946" v="601" actId="1076"/>
          <ac:spMkLst>
            <pc:docMk/>
            <pc:sldMk cId="6993966" sldId="258"/>
            <ac:spMk id="8" creationId="{5F66BE98-9C33-EDF7-90A9-DE635139329D}"/>
          </ac:spMkLst>
        </pc:spChg>
        <pc:spChg chg="add mod">
          <ac:chgData name="Zhenghong Chen" userId="7b039bbcde4b6db3" providerId="LiveId" clId="{BC30DDD9-B715-4972-8FCE-1E97D248A8BB}" dt="2022-09-28T00:17:05.748" v="606" actId="1076"/>
          <ac:spMkLst>
            <pc:docMk/>
            <pc:sldMk cId="6993966" sldId="258"/>
            <ac:spMk id="9" creationId="{2893A9B8-8964-752B-ED47-983DA2B9FE0E}"/>
          </ac:spMkLst>
        </pc:spChg>
        <pc:spChg chg="add mod">
          <ac:chgData name="Zhenghong Chen" userId="7b039bbcde4b6db3" providerId="LiveId" clId="{BC30DDD9-B715-4972-8FCE-1E97D248A8BB}" dt="2022-09-28T00:54:02.518" v="916" actId="1076"/>
          <ac:spMkLst>
            <pc:docMk/>
            <pc:sldMk cId="6993966" sldId="258"/>
            <ac:spMk id="10" creationId="{F5EA6352-3430-08CB-8F16-D9AD859AC921}"/>
          </ac:spMkLst>
        </pc:spChg>
        <pc:spChg chg="add mod">
          <ac:chgData name="Zhenghong Chen" userId="7b039bbcde4b6db3" providerId="LiveId" clId="{BC30DDD9-B715-4972-8FCE-1E97D248A8BB}" dt="2022-09-28T00:17:14.852" v="608" actId="1076"/>
          <ac:spMkLst>
            <pc:docMk/>
            <pc:sldMk cId="6993966" sldId="258"/>
            <ac:spMk id="11" creationId="{486564BC-DE52-89B9-2081-0C88136C85D1}"/>
          </ac:spMkLst>
        </pc:spChg>
        <pc:spChg chg="add mod">
          <ac:chgData name="Zhenghong Chen" userId="7b039bbcde4b6db3" providerId="LiveId" clId="{BC30DDD9-B715-4972-8FCE-1E97D248A8BB}" dt="2022-09-28T00:17:09.592" v="607" actId="1076"/>
          <ac:spMkLst>
            <pc:docMk/>
            <pc:sldMk cId="6993966" sldId="258"/>
            <ac:spMk id="12" creationId="{08350E9F-37A4-FEC5-9B27-B3A726AD9A50}"/>
          </ac:spMkLst>
        </pc:spChg>
        <pc:spChg chg="add mod">
          <ac:chgData name="Zhenghong Chen" userId="7b039bbcde4b6db3" providerId="LiveId" clId="{BC30DDD9-B715-4972-8FCE-1E97D248A8BB}" dt="2022-09-28T00:26:56.233" v="729" actId="1076"/>
          <ac:spMkLst>
            <pc:docMk/>
            <pc:sldMk cId="6993966" sldId="258"/>
            <ac:spMk id="17" creationId="{6DEC52BF-C511-EDA4-A5F4-D7F2E821A7FD}"/>
          </ac:spMkLst>
        </pc:spChg>
        <pc:spChg chg="add mod">
          <ac:chgData name="Zhenghong Chen" userId="7b039bbcde4b6db3" providerId="LiveId" clId="{BC30DDD9-B715-4972-8FCE-1E97D248A8BB}" dt="2022-09-28T00:26:52.251" v="728" actId="1076"/>
          <ac:spMkLst>
            <pc:docMk/>
            <pc:sldMk cId="6993966" sldId="258"/>
            <ac:spMk id="22" creationId="{BB2D4372-7100-1E4A-1FC7-EE5ED21390AE}"/>
          </ac:spMkLst>
        </pc:spChg>
        <pc:spChg chg="add mod">
          <ac:chgData name="Zhenghong Chen" userId="7b039bbcde4b6db3" providerId="LiveId" clId="{BC30DDD9-B715-4972-8FCE-1E97D248A8BB}" dt="2022-09-28T00:26:49.848" v="727" actId="1076"/>
          <ac:spMkLst>
            <pc:docMk/>
            <pc:sldMk cId="6993966" sldId="258"/>
            <ac:spMk id="27" creationId="{77E70819-49FB-6633-E7EC-CD42239681EC}"/>
          </ac:spMkLst>
        </pc:spChg>
        <pc:spChg chg="add del mod">
          <ac:chgData name="Zhenghong Chen" userId="7b039bbcde4b6db3" providerId="LiveId" clId="{BC30DDD9-B715-4972-8FCE-1E97D248A8BB}" dt="2022-09-28T00:26:12.004" v="718"/>
          <ac:spMkLst>
            <pc:docMk/>
            <pc:sldMk cId="6993966" sldId="258"/>
            <ac:spMk id="30" creationId="{26902ACF-B503-E2AA-FD4E-8D181EF03F67}"/>
          </ac:spMkLst>
        </pc:spChg>
        <pc:spChg chg="add mod">
          <ac:chgData name="Zhenghong Chen" userId="7b039bbcde4b6db3" providerId="LiveId" clId="{BC30DDD9-B715-4972-8FCE-1E97D248A8BB}" dt="2022-09-28T00:26:48.045" v="726" actId="1076"/>
          <ac:spMkLst>
            <pc:docMk/>
            <pc:sldMk cId="6993966" sldId="258"/>
            <ac:spMk id="32" creationId="{C34EDB23-B519-E989-1EFE-50282F471C2D}"/>
          </ac:spMkLst>
        </pc:spChg>
        <pc:spChg chg="add mod">
          <ac:chgData name="Zhenghong Chen" userId="7b039bbcde4b6db3" providerId="LiveId" clId="{BC30DDD9-B715-4972-8FCE-1E97D248A8BB}" dt="2022-09-28T00:31:23.447" v="782" actId="1076"/>
          <ac:spMkLst>
            <pc:docMk/>
            <pc:sldMk cId="6993966" sldId="258"/>
            <ac:spMk id="36" creationId="{8D2443D1-9C0F-0757-05E7-D53360DA10E2}"/>
          </ac:spMkLst>
        </pc:spChg>
        <pc:spChg chg="add mod">
          <ac:chgData name="Zhenghong Chen" userId="7b039bbcde4b6db3" providerId="LiveId" clId="{BC30DDD9-B715-4972-8FCE-1E97D248A8BB}" dt="2022-09-28T00:37:04.798" v="852" actId="1076"/>
          <ac:spMkLst>
            <pc:docMk/>
            <pc:sldMk cId="6993966" sldId="258"/>
            <ac:spMk id="39" creationId="{EE9E96D2-2F76-70EF-2EEA-2DB05231B23A}"/>
          </ac:spMkLst>
        </pc:spChg>
        <pc:spChg chg="add mod">
          <ac:chgData name="Zhenghong Chen" userId="7b039bbcde4b6db3" providerId="LiveId" clId="{BC30DDD9-B715-4972-8FCE-1E97D248A8BB}" dt="2022-09-28T00:42:54.770" v="894" actId="1076"/>
          <ac:spMkLst>
            <pc:docMk/>
            <pc:sldMk cId="6993966" sldId="258"/>
            <ac:spMk id="43" creationId="{3F30EE91-BCCF-1789-774F-8B6ABEB3E580}"/>
          </ac:spMkLst>
        </pc:spChg>
        <pc:spChg chg="add mod">
          <ac:chgData name="Zhenghong Chen" userId="7b039bbcde4b6db3" providerId="LiveId" clId="{BC30DDD9-B715-4972-8FCE-1E97D248A8BB}" dt="2022-09-28T00:54:13.292" v="919" actId="1076"/>
          <ac:spMkLst>
            <pc:docMk/>
            <pc:sldMk cId="6993966" sldId="258"/>
            <ac:spMk id="48" creationId="{0BDAB145-B678-7CC1-F461-0E241A2459CD}"/>
          </ac:spMkLst>
        </pc:spChg>
        <pc:spChg chg="add mod">
          <ac:chgData name="Zhenghong Chen" userId="7b039bbcde4b6db3" providerId="LiveId" clId="{BC30DDD9-B715-4972-8FCE-1E97D248A8BB}" dt="2022-09-28T00:42:47.280" v="893" actId="1076"/>
          <ac:spMkLst>
            <pc:docMk/>
            <pc:sldMk cId="6993966" sldId="258"/>
            <ac:spMk id="51" creationId="{C754FE38-C5EB-DB2C-3DB2-8775F44C4494}"/>
          </ac:spMkLst>
        </pc:sp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14" creationId="{1E8C3BEF-B3C7-D2AF-8E5D-1C35847EAFD0}"/>
          </ac:cxnSpMkLst>
        </pc:cxn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18" creationId="{864CB540-56DB-5B48-7352-DF740E97DCEC}"/>
          </ac:cxnSpMkLst>
        </pc:cxnChg>
        <pc:cxnChg chg="add mod">
          <ac:chgData name="Zhenghong Chen" userId="7b039bbcde4b6db3" providerId="LiveId" clId="{BC30DDD9-B715-4972-8FCE-1E97D248A8BB}" dt="2022-09-28T00:49:14.043" v="896" actId="13822"/>
          <ac:cxnSpMkLst>
            <pc:docMk/>
            <pc:sldMk cId="6993966" sldId="258"/>
            <ac:cxnSpMk id="24" creationId="{A0F22726-BB3D-9AA4-733A-4986B65C861F}"/>
          </ac:cxnSpMkLst>
        </pc:cxnChg>
        <pc:cxnChg chg="add mod">
          <ac:chgData name="Zhenghong Chen" userId="7b039bbcde4b6db3" providerId="LiveId" clId="{BC30DDD9-B715-4972-8FCE-1E97D248A8BB}" dt="2022-09-28T00:51:41.769" v="910" actId="14100"/>
          <ac:cxnSpMkLst>
            <pc:docMk/>
            <pc:sldMk cId="6993966" sldId="258"/>
            <ac:cxnSpMk id="26" creationId="{8EBED564-EC18-64E2-4C6A-3999B0029A1D}"/>
          </ac:cxnSpMkLst>
        </pc:cxn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29" creationId="{FCC377F3-9E9D-5247-2CB9-890BF58F1A12}"/>
          </ac:cxnSpMkLst>
        </pc:cxnChg>
        <pc:cxnChg chg="add mod">
          <ac:chgData name="Zhenghong Chen" userId="7b039bbcde4b6db3" providerId="LiveId" clId="{BC30DDD9-B715-4972-8FCE-1E97D248A8BB}" dt="2022-09-28T00:50:54.793" v="905" actId="14100"/>
          <ac:cxnSpMkLst>
            <pc:docMk/>
            <pc:sldMk cId="6993966" sldId="258"/>
            <ac:cxnSpMk id="34" creationId="{BFC47369-B1D7-7F9E-74EC-015E574D9648}"/>
          </ac:cxnSpMkLst>
        </pc:cxnChg>
        <pc:cxnChg chg="add mod">
          <ac:chgData name="Zhenghong Chen" userId="7b039bbcde4b6db3" providerId="LiveId" clId="{BC30DDD9-B715-4972-8FCE-1E97D248A8BB}" dt="2022-09-28T00:52:25.526" v="914" actId="14100"/>
          <ac:cxnSpMkLst>
            <pc:docMk/>
            <pc:sldMk cId="6993966" sldId="258"/>
            <ac:cxnSpMk id="38" creationId="{4312E75F-55E8-9509-6047-85A1D0486F09}"/>
          </ac:cxnSpMkLst>
        </pc:cxnChg>
        <pc:cxnChg chg="add mod">
          <ac:chgData name="Zhenghong Chen" userId="7b039bbcde4b6db3" providerId="LiveId" clId="{BC30DDD9-B715-4972-8FCE-1E97D248A8BB}" dt="2022-09-28T00:54:02.518" v="916" actId="1076"/>
          <ac:cxnSpMkLst>
            <pc:docMk/>
            <pc:sldMk cId="6993966" sldId="258"/>
            <ac:cxnSpMk id="40" creationId="{0ACAE889-5AB1-5356-FE0A-9B027980728E}"/>
          </ac:cxnSpMkLst>
        </pc:cxnChg>
        <pc:cxnChg chg="add mod">
          <ac:chgData name="Zhenghong Chen" userId="7b039bbcde4b6db3" providerId="LiveId" clId="{BC30DDD9-B715-4972-8FCE-1E97D248A8BB}" dt="2022-09-28T00:54:09.805" v="918" actId="14100"/>
          <ac:cxnSpMkLst>
            <pc:docMk/>
            <pc:sldMk cId="6993966" sldId="258"/>
            <ac:cxnSpMk id="45" creationId="{430DFE85-82B4-B98D-A6E6-C3B608BAF2E0}"/>
          </ac:cxnSpMkLst>
        </pc:cxnChg>
        <pc:cxnChg chg="add mod">
          <ac:chgData name="Zhenghong Chen" userId="7b039bbcde4b6db3" providerId="LiveId" clId="{BC30DDD9-B715-4972-8FCE-1E97D248A8BB}" dt="2022-09-28T00:51:20.909" v="907" actId="14100"/>
          <ac:cxnSpMkLst>
            <pc:docMk/>
            <pc:sldMk cId="6993966" sldId="258"/>
            <ac:cxnSpMk id="50" creationId="{BF502E8D-9E87-1EE6-E841-3AF6B949502B}"/>
          </ac:cxnSpMkLst>
        </pc:cxn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53" creationId="{2C0E7A90-0E63-F1F9-C590-4CB095924C90}"/>
          </ac:cxnSpMkLst>
        </pc:cxnChg>
        <pc:cxnChg chg="add mod">
          <ac:chgData name="Zhenghong Chen" userId="7b039bbcde4b6db3" providerId="LiveId" clId="{BC30DDD9-B715-4972-8FCE-1E97D248A8BB}" dt="2022-09-28T00:51:24.250" v="908" actId="14100"/>
          <ac:cxnSpMkLst>
            <pc:docMk/>
            <pc:sldMk cId="6993966" sldId="258"/>
            <ac:cxnSpMk id="55" creationId="{40517392-C873-116D-C642-791896801C39}"/>
          </ac:cxnSpMkLst>
        </pc:cxnChg>
        <pc:cxnChg chg="add mod">
          <ac:chgData name="Zhenghong Chen" userId="7b039bbcde4b6db3" providerId="LiveId" clId="{BC30DDD9-B715-4972-8FCE-1E97D248A8BB}" dt="2022-09-28T00:49:42.538" v="903" actId="13822"/>
          <ac:cxnSpMkLst>
            <pc:docMk/>
            <pc:sldMk cId="6993966" sldId="258"/>
            <ac:cxnSpMk id="57" creationId="{34CB0FD4-78F5-D8E5-AD12-3F021040C334}"/>
          </ac:cxnSpMkLst>
        </pc:cxnChg>
        <pc:cxnChg chg="add mod">
          <ac:chgData name="Zhenghong Chen" userId="7b039bbcde4b6db3" providerId="LiveId" clId="{BC30DDD9-B715-4972-8FCE-1E97D248A8BB}" dt="2022-09-28T00:50:59.624" v="906" actId="13822"/>
          <ac:cxnSpMkLst>
            <pc:docMk/>
            <pc:sldMk cId="6993966" sldId="258"/>
            <ac:cxnSpMk id="59" creationId="{C055C0BA-B3C9-41CF-4B14-2F7F0CDD5EE7}"/>
          </ac:cxnSpMkLst>
        </pc:cxnChg>
        <pc:cxnChg chg="add mod">
          <ac:chgData name="Zhenghong Chen" userId="7b039bbcde4b6db3" providerId="LiveId" clId="{BC30DDD9-B715-4972-8FCE-1E97D248A8BB}" dt="2022-09-28T00:55:02.332" v="921" actId="13822"/>
          <ac:cxnSpMkLst>
            <pc:docMk/>
            <pc:sldMk cId="6993966" sldId="258"/>
            <ac:cxnSpMk id="77" creationId="{3A44D774-246E-3FF1-0A7F-B578F6C799B2}"/>
          </ac:cxnSpMkLst>
        </pc:cxnChg>
      </pc:sldChg>
      <pc:sldChg chg="delSp modSp new mod">
        <pc:chgData name="Zhenghong Chen" userId="7b039bbcde4b6db3" providerId="LiveId" clId="{BC30DDD9-B715-4972-8FCE-1E97D248A8BB}" dt="2022-09-28T02:07:45.014" v="1403" actId="478"/>
        <pc:sldMkLst>
          <pc:docMk/>
          <pc:sldMk cId="376486718" sldId="259"/>
        </pc:sldMkLst>
        <pc:spChg chg="del mod">
          <ac:chgData name="Zhenghong Chen" userId="7b039bbcde4b6db3" providerId="LiveId" clId="{BC30DDD9-B715-4972-8FCE-1E97D248A8BB}" dt="2022-09-28T02:07:45.014" v="1403" actId="478"/>
          <ac:spMkLst>
            <pc:docMk/>
            <pc:sldMk cId="376486718" sldId="259"/>
            <ac:spMk id="2" creationId="{6478247F-7C20-4B36-A7C7-1654164B6427}"/>
          </ac:spMkLst>
        </pc:spChg>
        <pc:spChg chg="mod">
          <ac:chgData name="Zhenghong Chen" userId="7b039bbcde4b6db3" providerId="LiveId" clId="{BC30DDD9-B715-4972-8FCE-1E97D248A8BB}" dt="2022-09-28T01:08:13.123" v="1163" actId="207"/>
          <ac:spMkLst>
            <pc:docMk/>
            <pc:sldMk cId="376486718" sldId="259"/>
            <ac:spMk id="3" creationId="{D2DCA496-0752-0E26-E245-BE16557456DF}"/>
          </ac:spMkLst>
        </pc:spChg>
      </pc:sldChg>
      <pc:sldChg chg="delSp new del mod">
        <pc:chgData name="Zhenghong Chen" userId="7b039bbcde4b6db3" providerId="LiveId" clId="{BC30DDD9-B715-4972-8FCE-1E97D248A8BB}" dt="2022-09-28T01:48:32.348" v="1167" actId="47"/>
        <pc:sldMkLst>
          <pc:docMk/>
          <pc:sldMk cId="1992774691" sldId="260"/>
        </pc:sldMkLst>
        <pc:spChg chg="del">
          <ac:chgData name="Zhenghong Chen" userId="7b039bbcde4b6db3" providerId="LiveId" clId="{BC30DDD9-B715-4972-8FCE-1E97D248A8BB}" dt="2022-09-28T01:48:19.978" v="1165" actId="478"/>
          <ac:spMkLst>
            <pc:docMk/>
            <pc:sldMk cId="1992774691" sldId="260"/>
            <ac:spMk id="2" creationId="{19D9072B-4627-B95B-BC0C-B152025E58FD}"/>
          </ac:spMkLst>
        </pc:spChg>
        <pc:spChg chg="del">
          <ac:chgData name="Zhenghong Chen" userId="7b039bbcde4b6db3" providerId="LiveId" clId="{BC30DDD9-B715-4972-8FCE-1E97D248A8BB}" dt="2022-09-28T01:48:21.306" v="1166" actId="478"/>
          <ac:spMkLst>
            <pc:docMk/>
            <pc:sldMk cId="1992774691" sldId="260"/>
            <ac:spMk id="3" creationId="{816BD44E-4ED1-B4CC-D19B-D8EE14388BDA}"/>
          </ac:spMkLst>
        </pc:spChg>
      </pc:sldChg>
      <pc:sldChg chg="addSp delSp modSp add mod">
        <pc:chgData name="Zhenghong Chen" userId="7b039bbcde4b6db3" providerId="LiveId" clId="{BC30DDD9-B715-4972-8FCE-1E97D248A8BB}" dt="2022-09-28T02:04:55.937" v="1399" actId="1076"/>
        <pc:sldMkLst>
          <pc:docMk/>
          <pc:sldMk cId="2634666113" sldId="260"/>
        </pc:sldMkLst>
        <pc:spChg chg="add del mod">
          <ac:chgData name="Zhenghong Chen" userId="7b039bbcde4b6db3" providerId="LiveId" clId="{BC30DDD9-B715-4972-8FCE-1E97D248A8BB}" dt="2022-09-28T02:02:40.190" v="1367" actId="478"/>
          <ac:spMkLst>
            <pc:docMk/>
            <pc:sldMk cId="2634666113" sldId="260"/>
            <ac:spMk id="2" creationId="{0A783FFF-2FDB-2B23-7FE9-30FFC7477B06}"/>
          </ac:spMkLst>
        </pc:spChg>
        <pc:spChg chg="mod">
          <ac:chgData name="Zhenghong Chen" userId="7b039bbcde4b6db3" providerId="LiveId" clId="{BC30DDD9-B715-4972-8FCE-1E97D248A8BB}" dt="2022-09-28T01:49:02.725" v="1186" actId="20577"/>
          <ac:spMkLst>
            <pc:docMk/>
            <pc:sldMk cId="2634666113" sldId="260"/>
            <ac:spMk id="4" creationId="{876F2191-06AC-8061-9CEA-6EAC92EF3450}"/>
          </ac:spMkLst>
        </pc:spChg>
        <pc:spChg chg="mod">
          <ac:chgData name="Zhenghong Chen" userId="7b039bbcde4b6db3" providerId="LiveId" clId="{BC30DDD9-B715-4972-8FCE-1E97D248A8BB}" dt="2022-09-28T01:48:45.392" v="1180" actId="20577"/>
          <ac:spMkLst>
            <pc:docMk/>
            <pc:sldMk cId="2634666113" sldId="260"/>
            <ac:spMk id="5" creationId="{1031DFB0-1B85-00F9-6ADD-DE6046A7BBBC}"/>
          </ac:spMkLst>
        </pc:spChg>
        <pc:spChg chg="add mod">
          <ac:chgData name="Zhenghong Chen" userId="7b039bbcde4b6db3" providerId="LiveId" clId="{BC30DDD9-B715-4972-8FCE-1E97D248A8BB}" dt="2022-09-28T02:03:13.726" v="1382" actId="1076"/>
          <ac:spMkLst>
            <pc:docMk/>
            <pc:sldMk cId="2634666113" sldId="260"/>
            <ac:spMk id="6" creationId="{7716D471-5E84-F32A-B97B-5FB4B874C3EF}"/>
          </ac:spMkLst>
        </pc:spChg>
        <pc:spChg chg="mod">
          <ac:chgData name="Zhenghong Chen" userId="7b039bbcde4b6db3" providerId="LiveId" clId="{BC30DDD9-B715-4972-8FCE-1E97D248A8BB}" dt="2022-09-28T02:04:26.593" v="1398" actId="1076"/>
          <ac:spMkLst>
            <pc:docMk/>
            <pc:sldMk cId="2634666113" sldId="260"/>
            <ac:spMk id="7" creationId="{C2E9B6DB-D1CD-9377-D923-C283C86094A8}"/>
          </ac:spMkLst>
        </pc:spChg>
        <pc:spChg chg="del mod">
          <ac:chgData name="Zhenghong Chen" userId="7b039bbcde4b6db3" providerId="LiveId" clId="{BC30DDD9-B715-4972-8FCE-1E97D248A8BB}" dt="2022-09-28T01:49:36.731" v="1192"/>
          <ac:spMkLst>
            <pc:docMk/>
            <pc:sldMk cId="2634666113" sldId="260"/>
            <ac:spMk id="8" creationId="{B204DD00-1633-FD79-D6B5-5DAF82F380A2}"/>
          </ac:spMkLst>
        </pc:spChg>
        <pc:spChg chg="mod">
          <ac:chgData name="Zhenghong Chen" userId="7b039bbcde4b6db3" providerId="LiveId" clId="{BC30DDD9-B715-4972-8FCE-1E97D248A8BB}" dt="2022-09-28T01:53:02.524" v="1205" actId="20577"/>
          <ac:spMkLst>
            <pc:docMk/>
            <pc:sldMk cId="2634666113" sldId="260"/>
            <ac:spMk id="10" creationId="{B764B43D-8F85-7960-3BF7-819C6AF64080}"/>
          </ac:spMkLst>
        </pc:spChg>
        <pc:spChg chg="add mod">
          <ac:chgData name="Zhenghong Chen" userId="7b039bbcde4b6db3" providerId="LiveId" clId="{BC30DDD9-B715-4972-8FCE-1E97D248A8BB}" dt="2022-09-28T02:03:33.510" v="1391" actId="14100"/>
          <ac:spMkLst>
            <pc:docMk/>
            <pc:sldMk cId="2634666113" sldId="260"/>
            <ac:spMk id="11" creationId="{0F271129-7985-0910-3C3F-843382D6C98C}"/>
          </ac:spMkLst>
        </pc:spChg>
        <pc:spChg chg="mod">
          <ac:chgData name="Zhenghong Chen" userId="7b039bbcde4b6db3" providerId="LiveId" clId="{BC30DDD9-B715-4972-8FCE-1E97D248A8BB}" dt="2022-09-28T01:50:02.420" v="1197" actId="20577"/>
          <ac:spMkLst>
            <pc:docMk/>
            <pc:sldMk cId="2634666113" sldId="260"/>
            <ac:spMk id="12" creationId="{21018981-1D68-153E-A273-A7ACA5FA280B}"/>
          </ac:spMkLst>
        </pc:spChg>
        <pc:spChg chg="mod">
          <ac:chgData name="Zhenghong Chen" userId="7b039bbcde4b6db3" providerId="LiveId" clId="{BC30DDD9-B715-4972-8FCE-1E97D248A8BB}" dt="2022-09-28T01:52:41.939" v="1204" actId="14100"/>
          <ac:spMkLst>
            <pc:docMk/>
            <pc:sldMk cId="2634666113" sldId="260"/>
            <ac:spMk id="14" creationId="{2FF7DA4B-0DAD-EB0D-570F-97E8EF9B895C}"/>
          </ac:spMkLst>
        </pc:spChg>
        <pc:spChg chg="mod">
          <ac:chgData name="Zhenghong Chen" userId="7b039bbcde4b6db3" providerId="LiveId" clId="{BC30DDD9-B715-4972-8FCE-1E97D248A8BB}" dt="2022-09-28T01:59:33.694" v="1310" actId="20577"/>
          <ac:spMkLst>
            <pc:docMk/>
            <pc:sldMk cId="2634666113" sldId="260"/>
            <ac:spMk id="16" creationId="{9CBFB617-5E7F-E390-A2F0-246A0E2F8EB9}"/>
          </ac:spMkLst>
        </pc:spChg>
        <pc:spChg chg="mod">
          <ac:chgData name="Zhenghong Chen" userId="7b039bbcde4b6db3" providerId="LiveId" clId="{BC30DDD9-B715-4972-8FCE-1E97D248A8BB}" dt="2022-09-28T02:04:55.937" v="1399" actId="1076"/>
          <ac:spMkLst>
            <pc:docMk/>
            <pc:sldMk cId="2634666113" sldId="260"/>
            <ac:spMk id="46" creationId="{DBBE6F43-9F76-DCD4-8B06-47E66938B9AF}"/>
          </ac:spMkLst>
        </pc:spChg>
        <pc:cxnChg chg="add del mod">
          <ac:chgData name="Zhenghong Chen" userId="7b039bbcde4b6db3" providerId="LiveId" clId="{BC30DDD9-B715-4972-8FCE-1E97D248A8BB}" dt="2022-09-28T02:02:33.186" v="1365" actId="478"/>
          <ac:cxnSpMkLst>
            <pc:docMk/>
            <pc:sldMk cId="2634666113" sldId="260"/>
            <ac:cxnSpMk id="3" creationId="{417A8E5F-97C9-9395-66F2-10B841F1ADEB}"/>
          </ac:cxnSpMkLst>
        </pc:cxnChg>
        <pc:cxnChg chg="add mod">
          <ac:chgData name="Zhenghong Chen" userId="7b039bbcde4b6db3" providerId="LiveId" clId="{BC30DDD9-B715-4972-8FCE-1E97D248A8BB}" dt="2022-09-28T02:03:11.592" v="1381" actId="1076"/>
          <ac:cxnSpMkLst>
            <pc:docMk/>
            <pc:sldMk cId="2634666113" sldId="260"/>
            <ac:cxnSpMk id="9" creationId="{373EBC85-9218-5D3F-B340-658D306FD519}"/>
          </ac:cxnSpMkLst>
        </pc:cxnChg>
        <pc:cxnChg chg="add mod">
          <ac:chgData name="Zhenghong Chen" userId="7b039bbcde4b6db3" providerId="LiveId" clId="{BC30DDD9-B715-4972-8FCE-1E97D248A8BB}" dt="2022-09-28T02:03:39.712" v="1393" actId="1076"/>
          <ac:cxnSpMkLst>
            <pc:docMk/>
            <pc:sldMk cId="2634666113" sldId="260"/>
            <ac:cxnSpMk id="13" creationId="{995AB155-48E3-4168-CE6D-6F40CB12C034}"/>
          </ac:cxnSpMkLst>
        </pc:cxnChg>
        <pc:cxnChg chg="del">
          <ac:chgData name="Zhenghong Chen" userId="7b039bbcde4b6db3" providerId="LiveId" clId="{BC30DDD9-B715-4972-8FCE-1E97D248A8BB}" dt="2022-09-28T01:48:48.961" v="1181" actId="478"/>
          <ac:cxnSpMkLst>
            <pc:docMk/>
            <pc:sldMk cId="2634666113" sldId="260"/>
            <ac:cxnSpMk id="21" creationId="{F3E436F3-71AD-FF2C-0E1F-E6EDDD7DEB38}"/>
          </ac:cxnSpMkLst>
        </pc:cxnChg>
        <pc:cxnChg chg="mod">
          <ac:chgData name="Zhenghong Chen" userId="7b039bbcde4b6db3" providerId="LiveId" clId="{BC30DDD9-B715-4972-8FCE-1E97D248A8BB}" dt="2022-09-28T02:04:11.489" v="1394" actId="1076"/>
          <ac:cxnSpMkLst>
            <pc:docMk/>
            <pc:sldMk cId="2634666113" sldId="260"/>
            <ac:cxnSpMk id="22" creationId="{A93AD3C4-647B-5E65-0CAA-D51DFD30699B}"/>
          </ac:cxnSpMkLst>
        </pc:cxnChg>
        <pc:cxnChg chg="del">
          <ac:chgData name="Zhenghong Chen" userId="7b039bbcde4b6db3" providerId="LiveId" clId="{BC30DDD9-B715-4972-8FCE-1E97D248A8BB}" dt="2022-09-28T01:49:30.372" v="1188" actId="478"/>
          <ac:cxnSpMkLst>
            <pc:docMk/>
            <pc:sldMk cId="2634666113" sldId="260"/>
            <ac:cxnSpMk id="23" creationId="{8935ED58-A428-BAB2-891C-569D2776558D}"/>
          </ac:cxnSpMkLst>
        </pc:cxnChg>
        <pc:cxnChg chg="del">
          <ac:chgData name="Zhenghong Chen" userId="7b039bbcde4b6db3" providerId="LiveId" clId="{BC30DDD9-B715-4972-8FCE-1E97D248A8BB}" dt="2022-09-28T01:49:36.731" v="1190" actId="478"/>
          <ac:cxnSpMkLst>
            <pc:docMk/>
            <pc:sldMk cId="2634666113" sldId="260"/>
            <ac:cxnSpMk id="24" creationId="{D10AB10C-F831-CFB6-8BB0-EF171E0A7423}"/>
          </ac:cxnSpMkLst>
        </pc:cxnChg>
        <pc:cxnChg chg="del">
          <ac:chgData name="Zhenghong Chen" userId="7b039bbcde4b6db3" providerId="LiveId" clId="{BC30DDD9-B715-4972-8FCE-1E97D248A8BB}" dt="2022-09-28T01:49:37.366" v="1193" actId="478"/>
          <ac:cxnSpMkLst>
            <pc:docMk/>
            <pc:sldMk cId="2634666113" sldId="260"/>
            <ac:cxnSpMk id="25" creationId="{DD71FED1-CF19-FA66-0F7D-CD3E7EEE58FB}"/>
          </ac:cxnSpMkLst>
        </pc:cxnChg>
        <pc:cxnChg chg="del">
          <ac:chgData name="Zhenghong Chen" userId="7b039bbcde4b6db3" providerId="LiveId" clId="{BC30DDD9-B715-4972-8FCE-1E97D248A8BB}" dt="2022-09-28T01:49:37.909" v="1194" actId="478"/>
          <ac:cxnSpMkLst>
            <pc:docMk/>
            <pc:sldMk cId="2634666113" sldId="260"/>
            <ac:cxnSpMk id="26" creationId="{B2FCB34F-AE2B-0706-DAA2-9557D8F17076}"/>
          </ac:cxnSpMkLst>
        </pc:cxnChg>
        <pc:cxnChg chg="add mod">
          <ac:chgData name="Zhenghong Chen" userId="7b039bbcde4b6db3" providerId="LiveId" clId="{BC30DDD9-B715-4972-8FCE-1E97D248A8BB}" dt="2022-09-28T02:04:18.891" v="1397" actId="1076"/>
          <ac:cxnSpMkLst>
            <pc:docMk/>
            <pc:sldMk cId="2634666113" sldId="260"/>
            <ac:cxnSpMk id="29" creationId="{05C20AF3-C47A-CE4C-408B-66D95E65A3DC}"/>
          </ac:cxnSpMkLst>
        </pc:cxnChg>
        <pc:cxnChg chg="del">
          <ac:chgData name="Zhenghong Chen" userId="7b039bbcde4b6db3" providerId="LiveId" clId="{BC30DDD9-B715-4972-8FCE-1E97D248A8BB}" dt="2022-09-28T01:53:04.502" v="1206" actId="478"/>
          <ac:cxnSpMkLst>
            <pc:docMk/>
            <pc:sldMk cId="2634666113" sldId="260"/>
            <ac:cxnSpMk id="30" creationId="{2DF450B3-B0B6-47B6-4D54-73C4A83D21EF}"/>
          </ac:cxnSpMkLst>
        </pc:cxnChg>
      </pc:sldChg>
      <pc:sldChg chg="addSp delSp modSp new mod">
        <pc:chgData name="Zhenghong Chen" userId="7b039bbcde4b6db3" providerId="LiveId" clId="{BC30DDD9-B715-4972-8FCE-1E97D248A8BB}" dt="2022-09-29T06:20:42.351" v="1857" actId="2"/>
        <pc:sldMkLst>
          <pc:docMk/>
          <pc:sldMk cId="2791534266" sldId="261"/>
        </pc:sldMkLst>
        <pc:spChg chg="del">
          <ac:chgData name="Zhenghong Chen" userId="7b039bbcde4b6db3" providerId="LiveId" clId="{BC30DDD9-B715-4972-8FCE-1E97D248A8BB}" dt="2022-09-28T02:07:36.553" v="1401" actId="478"/>
          <ac:spMkLst>
            <pc:docMk/>
            <pc:sldMk cId="2791534266" sldId="261"/>
            <ac:spMk id="2" creationId="{0A8A2E94-EADA-62E6-564E-6A7671FD428C}"/>
          </ac:spMkLst>
        </pc:spChg>
        <pc:spChg chg="del">
          <ac:chgData name="Zhenghong Chen" userId="7b039bbcde4b6db3" providerId="LiveId" clId="{BC30DDD9-B715-4972-8FCE-1E97D248A8BB}" dt="2022-09-28T02:07:37.470" v="1402" actId="478"/>
          <ac:spMkLst>
            <pc:docMk/>
            <pc:sldMk cId="2791534266" sldId="261"/>
            <ac:spMk id="3" creationId="{E39D2F05-E314-F5DD-7BEE-0765C286C85D}"/>
          </ac:spMkLst>
        </pc:spChg>
        <pc:spChg chg="add mod">
          <ac:chgData name="Zhenghong Chen" userId="7b039bbcde4b6db3" providerId="LiveId" clId="{BC30DDD9-B715-4972-8FCE-1E97D248A8BB}" dt="2022-09-28T02:20:59.087" v="1539" actId="1076"/>
          <ac:spMkLst>
            <pc:docMk/>
            <pc:sldMk cId="2791534266" sldId="261"/>
            <ac:spMk id="4" creationId="{075FFFB3-A3C6-824F-5627-309ACBDFAE7D}"/>
          </ac:spMkLst>
        </pc:spChg>
        <pc:spChg chg="add mod">
          <ac:chgData name="Zhenghong Chen" userId="7b039bbcde4b6db3" providerId="LiveId" clId="{BC30DDD9-B715-4972-8FCE-1E97D248A8BB}" dt="2022-09-28T02:20:59.087" v="1539" actId="1076"/>
          <ac:spMkLst>
            <pc:docMk/>
            <pc:sldMk cId="2791534266" sldId="261"/>
            <ac:spMk id="5" creationId="{180D940D-2AB9-16A8-3971-52B87BF96559}"/>
          </ac:spMkLst>
        </pc:spChg>
        <pc:spChg chg="add mod">
          <ac:chgData name="Zhenghong Chen" userId="7b039bbcde4b6db3" providerId="LiveId" clId="{BC30DDD9-B715-4972-8FCE-1E97D248A8BB}" dt="2022-09-28T02:20:59.087" v="1539" actId="1076"/>
          <ac:spMkLst>
            <pc:docMk/>
            <pc:sldMk cId="2791534266" sldId="261"/>
            <ac:spMk id="6" creationId="{29A09B0B-81B5-3B1D-4C7F-7A3D3FEC6198}"/>
          </ac:spMkLst>
        </pc:spChg>
        <pc:spChg chg="add mod">
          <ac:chgData name="Zhenghong Chen" userId="7b039bbcde4b6db3" providerId="LiveId" clId="{BC30DDD9-B715-4972-8FCE-1E97D248A8BB}" dt="2022-09-29T06:14:23.666" v="1708" actId="1076"/>
          <ac:spMkLst>
            <pc:docMk/>
            <pc:sldMk cId="2791534266" sldId="261"/>
            <ac:spMk id="7" creationId="{92964DD6-AB2A-6F86-E27E-67C63BF78E2F}"/>
          </ac:spMkLst>
        </pc:spChg>
        <pc:spChg chg="add mod">
          <ac:chgData name="Zhenghong Chen" userId="7b039bbcde4b6db3" providerId="LiveId" clId="{BC30DDD9-B715-4972-8FCE-1E97D248A8BB}" dt="2022-09-29T06:14:29.485" v="1709" actId="1076"/>
          <ac:spMkLst>
            <pc:docMk/>
            <pc:sldMk cId="2791534266" sldId="261"/>
            <ac:spMk id="8" creationId="{E680C322-1DCD-7847-B52B-48458AF6AD07}"/>
          </ac:spMkLst>
        </pc:spChg>
        <pc:spChg chg="add mod">
          <ac:chgData name="Zhenghong Chen" userId="7b039bbcde4b6db3" providerId="LiveId" clId="{BC30DDD9-B715-4972-8FCE-1E97D248A8BB}" dt="2022-09-29T06:14:34.767" v="1711" actId="1076"/>
          <ac:spMkLst>
            <pc:docMk/>
            <pc:sldMk cId="2791534266" sldId="261"/>
            <ac:spMk id="9" creationId="{208C0457-402D-A719-8521-437156230FAB}"/>
          </ac:spMkLst>
        </pc:spChg>
        <pc:spChg chg="add mod">
          <ac:chgData name="Zhenghong Chen" userId="7b039bbcde4b6db3" providerId="LiveId" clId="{BC30DDD9-B715-4972-8FCE-1E97D248A8BB}" dt="2022-09-29T06:15:55.927" v="1730" actId="1076"/>
          <ac:spMkLst>
            <pc:docMk/>
            <pc:sldMk cId="2791534266" sldId="261"/>
            <ac:spMk id="10" creationId="{8000DA18-DA95-030F-513D-7DC31DA5F2E9}"/>
          </ac:spMkLst>
        </pc:spChg>
        <pc:spChg chg="add del mod">
          <ac:chgData name="Zhenghong Chen" userId="7b039bbcde4b6db3" providerId="LiveId" clId="{BC30DDD9-B715-4972-8FCE-1E97D248A8BB}" dt="2022-09-28T02:49:40.498" v="1705" actId="478"/>
          <ac:spMkLst>
            <pc:docMk/>
            <pc:sldMk cId="2791534266" sldId="261"/>
            <ac:spMk id="12" creationId="{9AA2B3A9-8061-7D3B-5778-781B6D03F01D}"/>
          </ac:spMkLst>
        </pc:spChg>
        <pc:spChg chg="add mod">
          <ac:chgData name="Zhenghong Chen" userId="7b039bbcde4b6db3" providerId="LiveId" clId="{BC30DDD9-B715-4972-8FCE-1E97D248A8BB}" dt="2022-09-28T02:22:46.204" v="1557" actId="1076"/>
          <ac:spMkLst>
            <pc:docMk/>
            <pc:sldMk cId="2791534266" sldId="261"/>
            <ac:spMk id="15" creationId="{0760818E-55CF-5760-67D2-42B9984634B9}"/>
          </ac:spMkLst>
        </pc:spChg>
        <pc:spChg chg="add mod">
          <ac:chgData name="Zhenghong Chen" userId="7b039bbcde4b6db3" providerId="LiveId" clId="{BC30DDD9-B715-4972-8FCE-1E97D248A8BB}" dt="2022-09-29T06:15:23.823" v="1726" actId="1076"/>
          <ac:spMkLst>
            <pc:docMk/>
            <pc:sldMk cId="2791534266" sldId="261"/>
            <ac:spMk id="17" creationId="{4EE3EF0E-0FD4-04D3-4DB2-C4BF348C14DA}"/>
          </ac:spMkLst>
        </pc:spChg>
        <pc:spChg chg="add mod">
          <ac:chgData name="Zhenghong Chen" userId="7b039bbcde4b6db3" providerId="LiveId" clId="{BC30DDD9-B715-4972-8FCE-1E97D248A8BB}" dt="2022-09-29T06:16:41.259" v="1759" actId="207"/>
          <ac:spMkLst>
            <pc:docMk/>
            <pc:sldMk cId="2791534266" sldId="261"/>
            <ac:spMk id="24" creationId="{44C1437E-BA3E-F67F-59B4-5F7294FC3C0A}"/>
          </ac:spMkLst>
        </pc:spChg>
        <pc:spChg chg="add mod">
          <ac:chgData name="Zhenghong Chen" userId="7b039bbcde4b6db3" providerId="LiveId" clId="{BC30DDD9-B715-4972-8FCE-1E97D248A8BB}" dt="2022-09-28T02:23:13.387" v="1563" actId="20577"/>
          <ac:spMkLst>
            <pc:docMk/>
            <pc:sldMk cId="2791534266" sldId="261"/>
            <ac:spMk id="29" creationId="{3B0C3044-4B1B-F383-F2DC-7C122B7C5178}"/>
          </ac:spMkLst>
        </pc:spChg>
        <pc:spChg chg="add mod">
          <ac:chgData name="Zhenghong Chen" userId="7b039bbcde4b6db3" providerId="LiveId" clId="{BC30DDD9-B715-4972-8FCE-1E97D248A8BB}" dt="2022-09-28T02:32:13.569" v="1655" actId="1076"/>
          <ac:spMkLst>
            <pc:docMk/>
            <pc:sldMk cId="2791534266" sldId="261"/>
            <ac:spMk id="32" creationId="{9F58E41E-A9B8-330C-2929-3EF4851C9BA2}"/>
          </ac:spMkLst>
        </pc:spChg>
        <pc:spChg chg="add mod">
          <ac:chgData name="Zhenghong Chen" userId="7b039bbcde4b6db3" providerId="LiveId" clId="{BC30DDD9-B715-4972-8FCE-1E97D248A8BB}" dt="2022-09-29T06:14:40.469" v="1713" actId="1076"/>
          <ac:spMkLst>
            <pc:docMk/>
            <pc:sldMk cId="2791534266" sldId="261"/>
            <ac:spMk id="36" creationId="{8640A224-ECE0-F6EC-6E5C-3E961C0327CA}"/>
          </ac:spMkLst>
        </pc:spChg>
        <pc:spChg chg="add mod">
          <ac:chgData name="Zhenghong Chen" userId="7b039bbcde4b6db3" providerId="LiveId" clId="{BC30DDD9-B715-4972-8FCE-1E97D248A8BB}" dt="2022-09-29T06:18:51.337" v="1793" actId="207"/>
          <ac:spMkLst>
            <pc:docMk/>
            <pc:sldMk cId="2791534266" sldId="261"/>
            <ac:spMk id="37" creationId="{C281C35D-9D43-455C-6EA1-C65416B823A0}"/>
          </ac:spMkLst>
        </pc:spChg>
        <pc:spChg chg="add mod">
          <ac:chgData name="Zhenghong Chen" userId="7b039bbcde4b6db3" providerId="LiveId" clId="{BC30DDD9-B715-4972-8FCE-1E97D248A8BB}" dt="2022-09-29T06:20:42.351" v="1857" actId="2"/>
          <ac:spMkLst>
            <pc:docMk/>
            <pc:sldMk cId="2791534266" sldId="261"/>
            <ac:spMk id="39" creationId="{BBB0DE17-9880-4BDA-B5F6-7A4C50365264}"/>
          </ac:spMkLst>
        </pc:spChg>
        <pc:spChg chg="add mod">
          <ac:chgData name="Zhenghong Chen" userId="7b039bbcde4b6db3" providerId="LiveId" clId="{BC30DDD9-B715-4972-8FCE-1E97D248A8BB}" dt="2022-09-29T06:14:38.539" v="1712" actId="1076"/>
          <ac:spMkLst>
            <pc:docMk/>
            <pc:sldMk cId="2791534266" sldId="261"/>
            <ac:spMk id="40" creationId="{A8F5E19D-5A81-53A1-7979-008FB0558C6E}"/>
          </ac:spMkLst>
        </pc:spChg>
        <pc:spChg chg="add mod">
          <ac:chgData name="Zhenghong Chen" userId="7b039bbcde4b6db3" providerId="LiveId" clId="{BC30DDD9-B715-4972-8FCE-1E97D248A8BB}" dt="2022-09-29T06:20:16.347" v="1856" actId="207"/>
          <ac:spMkLst>
            <pc:docMk/>
            <pc:sldMk cId="2791534266" sldId="261"/>
            <ac:spMk id="41" creationId="{3C99151E-0EA3-8684-3ECC-AB7400E9F3AF}"/>
          </ac:spMkLst>
        </pc:spChg>
        <pc:spChg chg="add mod">
          <ac:chgData name="Zhenghong Chen" userId="7b039bbcde4b6db3" providerId="LiveId" clId="{BC30DDD9-B715-4972-8FCE-1E97D248A8BB}" dt="2022-09-29T06:16:00.029" v="1731" actId="1076"/>
          <ac:spMkLst>
            <pc:docMk/>
            <pc:sldMk cId="2791534266" sldId="261"/>
            <ac:spMk id="46" creationId="{226F88CE-F277-2CC8-D249-3E546E5D66CD}"/>
          </ac:spMkLst>
        </pc:spChg>
        <pc:cxnChg chg="add mod">
          <ac:chgData name="Zhenghong Chen" userId="7b039bbcde4b6db3" providerId="LiveId" clId="{BC30DDD9-B715-4972-8FCE-1E97D248A8BB}" dt="2022-09-28T02:22:42.532" v="1556" actId="1076"/>
          <ac:cxnSpMkLst>
            <pc:docMk/>
            <pc:sldMk cId="2791534266" sldId="261"/>
            <ac:cxnSpMk id="14" creationId="{263F4929-EAEE-7006-7AAC-015599A047F5}"/>
          </ac:cxnSpMkLst>
        </pc:cxnChg>
        <pc:cxnChg chg="add mod">
          <ac:chgData name="Zhenghong Chen" userId="7b039bbcde4b6db3" providerId="LiveId" clId="{BC30DDD9-B715-4972-8FCE-1E97D248A8BB}" dt="2022-09-29T06:15:04.817" v="1716" actId="13822"/>
          <ac:cxnSpMkLst>
            <pc:docMk/>
            <pc:sldMk cId="2791534266" sldId="261"/>
            <ac:cxnSpMk id="16" creationId="{B72C46FC-CE40-E433-8853-A324EA882321}"/>
          </ac:cxnSpMkLst>
        </pc:cxnChg>
        <pc:cxnChg chg="add del mod">
          <ac:chgData name="Zhenghong Chen" userId="7b039bbcde4b6db3" providerId="LiveId" clId="{BC30DDD9-B715-4972-8FCE-1E97D248A8BB}" dt="2022-09-28T02:22:27.494" v="1553" actId="478"/>
          <ac:cxnSpMkLst>
            <pc:docMk/>
            <pc:sldMk cId="2791534266" sldId="261"/>
            <ac:cxnSpMk id="17" creationId="{73406D4D-B859-AB25-6AA8-C95A413341E6}"/>
          </ac:cxnSpMkLst>
        </pc:cxnChg>
        <pc:cxnChg chg="add">
          <ac:chgData name="Zhenghong Chen" userId="7b039bbcde4b6db3" providerId="LiveId" clId="{BC30DDD9-B715-4972-8FCE-1E97D248A8BB}" dt="2022-09-29T06:15:40.307" v="1727" actId="11529"/>
          <ac:cxnSpMkLst>
            <pc:docMk/>
            <pc:sldMk cId="2791534266" sldId="261"/>
            <ac:cxnSpMk id="19" creationId="{1540A791-2BF1-0AAB-6FE0-D4ACBDB3BC8E}"/>
          </ac:cxnSpMkLst>
        </pc:cxnChg>
        <pc:cxnChg chg="add">
          <ac:chgData name="Zhenghong Chen" userId="7b039bbcde4b6db3" providerId="LiveId" clId="{BC30DDD9-B715-4972-8FCE-1E97D248A8BB}" dt="2022-09-29T06:15:52.315" v="1729" actId="11529"/>
          <ac:cxnSpMkLst>
            <pc:docMk/>
            <pc:sldMk cId="2791534266" sldId="261"/>
            <ac:cxnSpMk id="22" creationId="{BB4D7DAB-E588-9CA5-3844-15EE8E932C92}"/>
          </ac:cxnSpMkLst>
        </pc:cxnChg>
        <pc:cxnChg chg="add del mod">
          <ac:chgData name="Zhenghong Chen" userId="7b039bbcde4b6db3" providerId="LiveId" clId="{BC30DDD9-B715-4972-8FCE-1E97D248A8BB}" dt="2022-09-29T06:17:27.994" v="1761" actId="478"/>
          <ac:cxnSpMkLst>
            <pc:docMk/>
            <pc:sldMk cId="2791534266" sldId="261"/>
            <ac:cxnSpMk id="26" creationId="{D9C6CBE2-CCDC-8930-0A12-A005065975B8}"/>
          </ac:cxnSpMkLst>
        </pc:cxnChg>
        <pc:cxnChg chg="add mod">
          <ac:chgData name="Zhenghong Chen" userId="7b039bbcde4b6db3" providerId="LiveId" clId="{BC30DDD9-B715-4972-8FCE-1E97D248A8BB}" dt="2022-09-28T02:22:39.239" v="1555" actId="1076"/>
          <ac:cxnSpMkLst>
            <pc:docMk/>
            <pc:sldMk cId="2791534266" sldId="261"/>
            <ac:cxnSpMk id="27" creationId="{9A919379-BE72-B18B-5FF6-24406B1560BE}"/>
          </ac:cxnSpMkLst>
        </pc:cxnChg>
        <pc:cxnChg chg="add mod">
          <ac:chgData name="Zhenghong Chen" userId="7b039bbcde4b6db3" providerId="LiveId" clId="{BC30DDD9-B715-4972-8FCE-1E97D248A8BB}" dt="2022-09-29T06:17:59.539" v="1767" actId="13822"/>
          <ac:cxnSpMkLst>
            <pc:docMk/>
            <pc:sldMk cId="2791534266" sldId="261"/>
            <ac:cxnSpMk id="30" creationId="{0CB77C29-6865-F92E-436B-F9557CDFE0B0}"/>
          </ac:cxnSpMkLst>
        </pc:cxnChg>
        <pc:cxnChg chg="add mod">
          <ac:chgData name="Zhenghong Chen" userId="7b039bbcde4b6db3" providerId="LiveId" clId="{BC30DDD9-B715-4972-8FCE-1E97D248A8BB}" dt="2022-09-28T02:25:13.813" v="1565" actId="13822"/>
          <ac:cxnSpMkLst>
            <pc:docMk/>
            <pc:sldMk cId="2791534266" sldId="261"/>
            <ac:cxnSpMk id="31" creationId="{1CF7D622-7DA7-996D-85E6-744F2410D188}"/>
          </ac:cxnSpMkLst>
        </pc:cxnChg>
        <pc:cxnChg chg="add mod">
          <ac:chgData name="Zhenghong Chen" userId="7b039bbcde4b6db3" providerId="LiveId" clId="{BC30DDD9-B715-4972-8FCE-1E97D248A8BB}" dt="2022-09-29T06:14:29.485" v="1709" actId="1076"/>
          <ac:cxnSpMkLst>
            <pc:docMk/>
            <pc:sldMk cId="2791534266" sldId="261"/>
            <ac:cxnSpMk id="34" creationId="{4B0EB230-FC3F-3C14-786B-E677F3E94E76}"/>
          </ac:cxnSpMkLst>
        </pc:cxnChg>
        <pc:cxnChg chg="add mod">
          <ac:chgData name="Zhenghong Chen" userId="7b039bbcde4b6db3" providerId="LiveId" clId="{BC30DDD9-B715-4972-8FCE-1E97D248A8BB}" dt="2022-09-29T06:17:57.145" v="1766" actId="13822"/>
          <ac:cxnSpMkLst>
            <pc:docMk/>
            <pc:sldMk cId="2791534266" sldId="261"/>
            <ac:cxnSpMk id="35" creationId="{E1371138-2C4E-9006-6472-2F087AA8800C}"/>
          </ac:cxnSpMkLst>
        </pc:cxnChg>
        <pc:cxnChg chg="add mod">
          <ac:chgData name="Zhenghong Chen" userId="7b039bbcde4b6db3" providerId="LiveId" clId="{BC30DDD9-B715-4972-8FCE-1E97D248A8BB}" dt="2022-09-29T06:15:42.726" v="1728" actId="14100"/>
          <ac:cxnSpMkLst>
            <pc:docMk/>
            <pc:sldMk cId="2791534266" sldId="261"/>
            <ac:cxnSpMk id="38" creationId="{845B582E-B2A0-B0BD-28AE-1EFD4BE5FCEB}"/>
          </ac:cxnSpMkLst>
        </pc:cxnChg>
        <pc:cxnChg chg="add mod">
          <ac:chgData name="Zhenghong Chen" userId="7b039bbcde4b6db3" providerId="LiveId" clId="{BC30DDD9-B715-4972-8FCE-1E97D248A8BB}" dt="2022-09-29T06:14:29.485" v="1709" actId="1076"/>
          <ac:cxnSpMkLst>
            <pc:docMk/>
            <pc:sldMk cId="2791534266" sldId="261"/>
            <ac:cxnSpMk id="43" creationId="{88C9E0D4-DBBF-0724-AA38-4D626FD35586}"/>
          </ac:cxnSpMkLst>
        </pc:cxnChg>
        <pc:cxnChg chg="add mod">
          <ac:chgData name="Zhenghong Chen" userId="7b039bbcde4b6db3" providerId="LiveId" clId="{BC30DDD9-B715-4972-8FCE-1E97D248A8BB}" dt="2022-09-29T06:15:55.927" v="1730" actId="1076"/>
          <ac:cxnSpMkLst>
            <pc:docMk/>
            <pc:sldMk cId="2791534266" sldId="261"/>
            <ac:cxnSpMk id="45" creationId="{14552A3B-F5E0-1B48-2866-02BC92C960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C853-6EC3-931C-1213-5A3D0715B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DA49-3449-2224-BCF3-24A14F2C1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72E7-715A-09FB-1EA7-034D4911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9EDF-5DB6-FEC8-44A8-C6DEADB4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E54D-1B90-EBC0-88D0-17AFCD52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A2A-AACE-5881-0AEB-229D3DE4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3AA08-5D61-A5F6-5DBE-C13257AD1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4C9D5-1655-87FF-D38C-DE0BAFB0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645C3-B825-80AB-65CD-88F5C189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F24B-3E36-E08D-A9CF-8B7BA855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9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81007-23FC-69B6-56B3-D41B363E1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873D8-1EEB-2D96-3365-66517B06C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4204-A650-32F5-946F-748486A9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09CA-C3F9-6708-5C29-98B95C6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1BB3-53F5-3460-A29F-104534DD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7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3460-DF88-CC62-9525-1E927DF2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D91F-9F10-58E0-F18A-D49CEC6F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88FD-B303-B879-17C5-2061405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3854-B4D5-2F53-0066-500FCFB8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0201-3828-A9C7-5AE0-CB58D518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4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759C-DA97-EE64-8D80-8A80285E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DFC81-2020-70DD-E10A-D7728EBB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F800-006A-08CE-E323-E2A1D5AA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4F1D-BC99-2C42-D276-F3BFD9C3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7A6A-8B1A-3AC8-EF79-6561F0B9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1239-1CE8-C744-95C9-9D93A368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D5DE-FDB2-3B04-43E7-AB7512A6C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09E88-DE5B-45A2-1910-71A7AAD53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F4326-3423-B27B-5E3D-624688A9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F65D8-EA0A-9D6C-F586-E954AC8C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7DDF-ADCF-C8EE-77A3-DDB202AC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0578-EF39-6DA8-BCDC-063E8660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DD9A4-ABAF-826C-68AA-67B0BB01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DC1D1-916E-35F1-6D06-2BE87842B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97CC-F024-05EB-2072-A81ADBD0B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BEC0F-709B-5803-5BCF-087411367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FAA7B-5FF9-D730-4BBD-BA86DCDD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6BE8B-86C0-A6D4-D973-E91416F4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E37AF-6DDD-2561-ADCE-910665E4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9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191F-C4AA-42F2-8DC0-51A3D4B1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6D4C9-03BB-DBC8-8953-9D1FBADB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630C8-8941-4886-673B-F9938BC3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16CF0-EB71-AC28-5103-A31F8F1B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CC1BB-0A73-2817-79A2-F33E920E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30DBF-E550-BC35-87AA-35F8769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7CB4-DDC0-C556-A419-DC7C74C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310F-C8B6-F789-3806-C1F8EC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C87D-4648-7E2B-5885-9874F7F7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0A32D-7356-4FB6-5F0E-BB0F24F4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0C664-7E1B-4B65-EB34-73F931E3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3329A-BB86-94C4-BC6F-0324F378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BB9C4-88BE-C238-FBAE-C82F124C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7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B6C6-2A5C-AF85-A123-AC2E0F29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AEE21-3421-14B5-4867-8EA4EFBF9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E43B-18AD-2FC0-C236-73D20A93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EE5C1-9B29-6442-0D8F-3C75397A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8CC98-C8AC-D27F-B1F1-5590386E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F898-2408-4F26-562B-A72E640D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7C387-8BE7-4B95-4CC3-A22AFB9F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14C3-F0CC-74B3-4BB9-FF9CC9EF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BDF3-D87B-E68C-5325-4887C8BCD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A64B-9E6B-4555-9FBE-C3DE9ED961B0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1F17-3EAF-D2C5-6474-7E10E0C4A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F7EC-5BBA-CCB3-1F6C-1DEDC4A4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F2191-06AC-8061-9CEA-6EAC92EF3450}"/>
              </a:ext>
            </a:extLst>
          </p:cNvPr>
          <p:cNvSpPr/>
          <p:nvPr/>
        </p:nvSpPr>
        <p:spPr>
          <a:xfrm>
            <a:off x="3885460" y="710215"/>
            <a:ext cx="4935985" cy="4030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1DFB0-1B85-00F9-6ADD-DE6046A7BBBC}"/>
              </a:ext>
            </a:extLst>
          </p:cNvPr>
          <p:cNvSpPr txBox="1"/>
          <p:nvPr/>
        </p:nvSpPr>
        <p:spPr>
          <a:xfrm>
            <a:off x="1127465" y="710215"/>
            <a:ext cx="233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clk</a:t>
            </a:r>
          </a:p>
          <a:p>
            <a:pPr algn="r"/>
            <a:r>
              <a:rPr lang="en-US" dirty="0"/>
              <a:t>reset</a:t>
            </a:r>
          </a:p>
          <a:p>
            <a:pPr algn="r"/>
            <a:r>
              <a:rPr lang="en-US" dirty="0"/>
              <a:t>clk_div</a:t>
            </a:r>
          </a:p>
          <a:p>
            <a:pPr algn="r"/>
            <a:r>
              <a:rPr lang="en-US" dirty="0"/>
              <a:t>open_drain (always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9B6DB-D1CD-9377-D923-C283C86094A8}"/>
              </a:ext>
            </a:extLst>
          </p:cNvPr>
          <p:cNvSpPr txBox="1"/>
          <p:nvPr/>
        </p:nvSpPr>
        <p:spPr>
          <a:xfrm>
            <a:off x="1982678" y="2025526"/>
            <a:ext cx="1479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chip_addr [7]</a:t>
            </a:r>
          </a:p>
          <a:p>
            <a:pPr algn="r"/>
            <a:r>
              <a:rPr lang="en-US" dirty="0"/>
              <a:t>reg_addr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4DD00-1633-FD79-D6B5-5DAF82F380A2}"/>
              </a:ext>
            </a:extLst>
          </p:cNvPr>
          <p:cNvSpPr txBox="1"/>
          <p:nvPr/>
        </p:nvSpPr>
        <p:spPr>
          <a:xfrm>
            <a:off x="1982677" y="2786839"/>
            <a:ext cx="147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write_en</a:t>
            </a:r>
          </a:p>
          <a:p>
            <a:pPr algn="r"/>
            <a:r>
              <a:rPr lang="en-US" dirty="0"/>
              <a:t>read_en</a:t>
            </a:r>
          </a:p>
          <a:p>
            <a:pPr algn="r"/>
            <a:r>
              <a:rPr lang="en-US" dirty="0"/>
              <a:t>write_mode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B43D-8F85-7960-3BF7-819C6AF64080}"/>
              </a:ext>
            </a:extLst>
          </p:cNvPr>
          <p:cNvSpPr txBox="1"/>
          <p:nvPr/>
        </p:nvSpPr>
        <p:spPr>
          <a:xfrm>
            <a:off x="9244612" y="710216"/>
            <a:ext cx="1070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status [4]</a:t>
            </a:r>
          </a:p>
          <a:p>
            <a:r>
              <a:rPr lang="en-US" dirty="0"/>
              <a:t>done</a:t>
            </a:r>
          </a:p>
          <a:p>
            <a:r>
              <a:rPr lang="en-US" dirty="0"/>
              <a:t>busy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18981-1D68-153E-A273-A7ACA5FA280B}"/>
              </a:ext>
            </a:extLst>
          </p:cNvPr>
          <p:cNvSpPr txBox="1"/>
          <p:nvPr/>
        </p:nvSpPr>
        <p:spPr>
          <a:xfrm>
            <a:off x="2068497" y="3825151"/>
            <a:ext cx="139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data_in [16]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7DA4B-0DAD-EB0D-570F-97E8EF9B895C}"/>
              </a:ext>
            </a:extLst>
          </p:cNvPr>
          <p:cNvSpPr txBox="1"/>
          <p:nvPr/>
        </p:nvSpPr>
        <p:spPr>
          <a:xfrm>
            <a:off x="9244612" y="1725878"/>
            <a:ext cx="1515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data_out [16]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9FCBA-BADB-88DD-8A08-0B382289F2C3}"/>
              </a:ext>
            </a:extLst>
          </p:cNvPr>
          <p:cNvSpPr txBox="1"/>
          <p:nvPr/>
        </p:nvSpPr>
        <p:spPr>
          <a:xfrm>
            <a:off x="4417471" y="5291092"/>
            <a:ext cx="1015663" cy="9410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sda_in</a:t>
            </a:r>
          </a:p>
          <a:p>
            <a:r>
              <a:rPr lang="en-US" dirty="0"/>
              <a:t>sda_out</a:t>
            </a:r>
          </a:p>
          <a:p>
            <a:r>
              <a:rPr lang="en-US" dirty="0"/>
              <a:t>sda_oen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FB617-5E7F-E390-A2F0-246A0E2F8EB9}"/>
              </a:ext>
            </a:extLst>
          </p:cNvPr>
          <p:cNvSpPr txBox="1"/>
          <p:nvPr/>
        </p:nvSpPr>
        <p:spPr>
          <a:xfrm>
            <a:off x="7273774" y="5291092"/>
            <a:ext cx="1015663" cy="9410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scl_in</a:t>
            </a:r>
          </a:p>
          <a:p>
            <a:r>
              <a:rPr lang="en-US" dirty="0"/>
              <a:t>scl_out</a:t>
            </a:r>
          </a:p>
          <a:p>
            <a:r>
              <a:rPr lang="en-US" dirty="0"/>
              <a:t>scl_oen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FA4967-5B02-C2FE-82A9-048CFF9B21F7}"/>
              </a:ext>
            </a:extLst>
          </p:cNvPr>
          <p:cNvCxnSpPr/>
          <p:nvPr/>
        </p:nvCxnSpPr>
        <p:spPr>
          <a:xfrm>
            <a:off x="3462288" y="905523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2F034A-D29C-B69A-3A86-829A47FFF619}"/>
              </a:ext>
            </a:extLst>
          </p:cNvPr>
          <p:cNvCxnSpPr/>
          <p:nvPr/>
        </p:nvCxnSpPr>
        <p:spPr>
          <a:xfrm>
            <a:off x="3462288" y="1174604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A146D5-D418-2BF2-F73E-AB2CD8E30053}"/>
              </a:ext>
            </a:extLst>
          </p:cNvPr>
          <p:cNvCxnSpPr/>
          <p:nvPr/>
        </p:nvCxnSpPr>
        <p:spPr>
          <a:xfrm>
            <a:off x="3462288" y="1448448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E436F3-71AD-FF2C-0E1F-E6EDDD7DEB38}"/>
              </a:ext>
            </a:extLst>
          </p:cNvPr>
          <p:cNvCxnSpPr/>
          <p:nvPr/>
        </p:nvCxnSpPr>
        <p:spPr>
          <a:xfrm>
            <a:off x="3462288" y="1716237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3AD3C4-647B-5E65-0CAA-D51DFD30699B}"/>
              </a:ext>
            </a:extLst>
          </p:cNvPr>
          <p:cNvCxnSpPr/>
          <p:nvPr/>
        </p:nvCxnSpPr>
        <p:spPr>
          <a:xfrm>
            <a:off x="3462288" y="2200922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35ED58-A428-BAB2-891C-569D2776558D}"/>
              </a:ext>
            </a:extLst>
          </p:cNvPr>
          <p:cNvCxnSpPr/>
          <p:nvPr/>
        </p:nvCxnSpPr>
        <p:spPr>
          <a:xfrm>
            <a:off x="3462288" y="2474766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0AB10C-F831-CFB6-8BB0-EF171E0A7423}"/>
              </a:ext>
            </a:extLst>
          </p:cNvPr>
          <p:cNvCxnSpPr/>
          <p:nvPr/>
        </p:nvCxnSpPr>
        <p:spPr>
          <a:xfrm>
            <a:off x="3462288" y="2970066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71FED1-CF19-FA66-0F7D-CD3E7EEE58FB}"/>
              </a:ext>
            </a:extLst>
          </p:cNvPr>
          <p:cNvCxnSpPr/>
          <p:nvPr/>
        </p:nvCxnSpPr>
        <p:spPr>
          <a:xfrm>
            <a:off x="3462288" y="3251055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FCB34F-AE2B-0706-DAA2-9557D8F17076}"/>
              </a:ext>
            </a:extLst>
          </p:cNvPr>
          <p:cNvCxnSpPr/>
          <p:nvPr/>
        </p:nvCxnSpPr>
        <p:spPr>
          <a:xfrm>
            <a:off x="3462288" y="3520136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7F9EB2-ED51-D98A-1357-447484A9B2F6}"/>
              </a:ext>
            </a:extLst>
          </p:cNvPr>
          <p:cNvCxnSpPr/>
          <p:nvPr/>
        </p:nvCxnSpPr>
        <p:spPr>
          <a:xfrm>
            <a:off x="3462288" y="4001149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740700-A011-2854-4D3B-BF63484311FF}"/>
              </a:ext>
            </a:extLst>
          </p:cNvPr>
          <p:cNvCxnSpPr/>
          <p:nvPr/>
        </p:nvCxnSpPr>
        <p:spPr>
          <a:xfrm>
            <a:off x="8821440" y="193581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F450B3-B0B6-47B6-4D54-73C4A83D21EF}"/>
              </a:ext>
            </a:extLst>
          </p:cNvPr>
          <p:cNvCxnSpPr/>
          <p:nvPr/>
        </p:nvCxnSpPr>
        <p:spPr>
          <a:xfrm>
            <a:off x="8821440" y="1448448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442C95-375E-F3A3-E4C7-FFD76A5A612F}"/>
              </a:ext>
            </a:extLst>
          </p:cNvPr>
          <p:cNvCxnSpPr/>
          <p:nvPr/>
        </p:nvCxnSpPr>
        <p:spPr>
          <a:xfrm>
            <a:off x="8821440" y="1202386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92FFD4-9CC7-2C59-E8D9-5BFD089C1817}"/>
              </a:ext>
            </a:extLst>
          </p:cNvPr>
          <p:cNvCxnSpPr/>
          <p:nvPr/>
        </p:nvCxnSpPr>
        <p:spPr>
          <a:xfrm>
            <a:off x="8821440" y="93251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AD211-3681-2036-222E-0E9B50204F34}"/>
              </a:ext>
            </a:extLst>
          </p:cNvPr>
          <p:cNvCxnSpPr>
            <a:cxnSpLocks/>
          </p:cNvCxnSpPr>
          <p:nvPr/>
        </p:nvCxnSpPr>
        <p:spPr>
          <a:xfrm>
            <a:off x="4615141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6E58FB-5586-5AC7-5328-9B1FDD6D7651}"/>
              </a:ext>
            </a:extLst>
          </p:cNvPr>
          <p:cNvCxnSpPr>
            <a:cxnSpLocks/>
          </p:cNvCxnSpPr>
          <p:nvPr/>
        </p:nvCxnSpPr>
        <p:spPr>
          <a:xfrm>
            <a:off x="4896129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5CA61-2A60-339B-36ED-1982D2B0FA39}"/>
              </a:ext>
            </a:extLst>
          </p:cNvPr>
          <p:cNvCxnSpPr>
            <a:cxnSpLocks/>
          </p:cNvCxnSpPr>
          <p:nvPr/>
        </p:nvCxnSpPr>
        <p:spPr>
          <a:xfrm>
            <a:off x="5177116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30948-E524-6933-A904-81D6E9CAA0CC}"/>
              </a:ext>
            </a:extLst>
          </p:cNvPr>
          <p:cNvCxnSpPr>
            <a:cxnSpLocks/>
          </p:cNvCxnSpPr>
          <p:nvPr/>
        </p:nvCxnSpPr>
        <p:spPr>
          <a:xfrm>
            <a:off x="7467879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E7FEB2-323E-2A86-2397-DFB66AB80A5F}"/>
              </a:ext>
            </a:extLst>
          </p:cNvPr>
          <p:cNvCxnSpPr>
            <a:cxnSpLocks/>
          </p:cNvCxnSpPr>
          <p:nvPr/>
        </p:nvCxnSpPr>
        <p:spPr>
          <a:xfrm>
            <a:off x="7748867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1231AB-8A98-9224-FDBD-3B5FC5A0DF7C}"/>
              </a:ext>
            </a:extLst>
          </p:cNvPr>
          <p:cNvCxnSpPr>
            <a:cxnSpLocks/>
          </p:cNvCxnSpPr>
          <p:nvPr/>
        </p:nvCxnSpPr>
        <p:spPr>
          <a:xfrm>
            <a:off x="8029854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855849-1F4A-771A-2512-28F846403764}"/>
              </a:ext>
            </a:extLst>
          </p:cNvPr>
          <p:cNvSpPr txBox="1"/>
          <p:nvPr/>
        </p:nvSpPr>
        <p:spPr>
          <a:xfrm>
            <a:off x="4611906" y="6413208"/>
            <a:ext cx="5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A57B4A-E8ED-1612-1FCE-D89E435DE5DC}"/>
              </a:ext>
            </a:extLst>
          </p:cNvPr>
          <p:cNvSpPr txBox="1"/>
          <p:nvPr/>
        </p:nvSpPr>
        <p:spPr>
          <a:xfrm>
            <a:off x="7464645" y="6413208"/>
            <a:ext cx="5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52560-378D-7BE8-75EF-E4C2BF561937}"/>
              </a:ext>
            </a:extLst>
          </p:cNvPr>
          <p:cNvSpPr txBox="1"/>
          <p:nvPr/>
        </p:nvSpPr>
        <p:spPr>
          <a:xfrm>
            <a:off x="2901517" y="170458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2D299-E1FE-2375-69E2-F997694CD43E}"/>
              </a:ext>
            </a:extLst>
          </p:cNvPr>
          <p:cNvSpPr txBox="1"/>
          <p:nvPr/>
        </p:nvSpPr>
        <p:spPr>
          <a:xfrm>
            <a:off x="9033026" y="165996"/>
            <a:ext cx="9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BE6F43-9F76-DCD4-8B06-47E66938B9AF}"/>
              </a:ext>
            </a:extLst>
          </p:cNvPr>
          <p:cNvSpPr txBox="1"/>
          <p:nvPr/>
        </p:nvSpPr>
        <p:spPr>
          <a:xfrm>
            <a:off x="4533766" y="1179654"/>
            <a:ext cx="3864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Interal registers</a:t>
            </a:r>
          </a:p>
          <a:p>
            <a:r>
              <a:rPr lang="en-US" dirty="0"/>
              <a:t>sr [32] (Shift register)	writing	</a:t>
            </a:r>
          </a:p>
          <a:p>
            <a:r>
              <a:rPr lang="en-US" dirty="0"/>
              <a:t>sr_count [6]		reading</a:t>
            </a:r>
          </a:p>
          <a:p>
            <a:r>
              <a:rPr lang="en-US" dirty="0"/>
              <a:t>byte_count [3]		in_prog</a:t>
            </a:r>
          </a:p>
          <a:p>
            <a:r>
              <a:rPr lang="en-US" dirty="0"/>
              <a:t>scl_count [2]</a:t>
            </a:r>
          </a:p>
          <a:p>
            <a:r>
              <a:rPr lang="en-US" dirty="0"/>
              <a:t>clk_count [12]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1AB1C8-2032-6A10-8FA1-0BA796DB52FE}"/>
              </a:ext>
            </a:extLst>
          </p:cNvPr>
          <p:cNvSpPr txBox="1"/>
          <p:nvPr/>
        </p:nvSpPr>
        <p:spPr>
          <a:xfrm>
            <a:off x="4434067" y="3266269"/>
            <a:ext cx="1015663" cy="922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sda_s</a:t>
            </a:r>
          </a:p>
          <a:p>
            <a:pPr algn="r"/>
            <a:r>
              <a:rPr lang="en-US" dirty="0"/>
              <a:t>sda_reg</a:t>
            </a:r>
          </a:p>
          <a:p>
            <a:pPr algn="r"/>
            <a:r>
              <a:rPr lang="en-US" dirty="0"/>
              <a:t>oen_reg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D94A74-CEEB-A67D-844D-DB60C10929D9}"/>
              </a:ext>
            </a:extLst>
          </p:cNvPr>
          <p:cNvCxnSpPr>
            <a:cxnSpLocks/>
          </p:cNvCxnSpPr>
          <p:nvPr/>
        </p:nvCxnSpPr>
        <p:spPr>
          <a:xfrm>
            <a:off x="4894792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979764-70F8-4F35-74B0-C6382A748856}"/>
              </a:ext>
            </a:extLst>
          </p:cNvPr>
          <p:cNvCxnSpPr>
            <a:cxnSpLocks/>
          </p:cNvCxnSpPr>
          <p:nvPr/>
        </p:nvCxnSpPr>
        <p:spPr>
          <a:xfrm>
            <a:off x="4613990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BD50AA-A7FF-F225-42E8-CB5F3EA68BC2}"/>
              </a:ext>
            </a:extLst>
          </p:cNvPr>
          <p:cNvCxnSpPr>
            <a:cxnSpLocks/>
          </p:cNvCxnSpPr>
          <p:nvPr/>
        </p:nvCxnSpPr>
        <p:spPr>
          <a:xfrm>
            <a:off x="5173677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021476-9FC5-E942-26C3-704ED3597EC5}"/>
              </a:ext>
            </a:extLst>
          </p:cNvPr>
          <p:cNvSpPr txBox="1"/>
          <p:nvPr/>
        </p:nvSpPr>
        <p:spPr>
          <a:xfrm>
            <a:off x="7799021" y="3653636"/>
            <a:ext cx="461665" cy="5352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scl_s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A41A88-248B-D4F9-40E1-6639C49394A8}"/>
              </a:ext>
            </a:extLst>
          </p:cNvPr>
          <p:cNvCxnSpPr>
            <a:cxnSpLocks/>
          </p:cNvCxnSpPr>
          <p:nvPr/>
        </p:nvCxnSpPr>
        <p:spPr>
          <a:xfrm>
            <a:off x="8029853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18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70109-C3FB-B776-276A-D31477AD07F3}"/>
              </a:ext>
            </a:extLst>
          </p:cNvPr>
          <p:cNvSpPr txBox="1"/>
          <p:nvPr/>
        </p:nvSpPr>
        <p:spPr>
          <a:xfrm>
            <a:off x="5207796" y="142875"/>
            <a:ext cx="8286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0 - idle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83082-7D07-09B4-FDA6-D45033478B32}"/>
              </a:ext>
            </a:extLst>
          </p:cNvPr>
          <p:cNvSpPr txBox="1"/>
          <p:nvPr/>
        </p:nvSpPr>
        <p:spPr>
          <a:xfrm>
            <a:off x="1323974" y="1398032"/>
            <a:ext cx="15335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1 - start_write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69762-BFAA-43D6-2D47-D9C8BBD00899}"/>
              </a:ext>
            </a:extLst>
          </p:cNvPr>
          <p:cNvSpPr txBox="1"/>
          <p:nvPr/>
        </p:nvSpPr>
        <p:spPr>
          <a:xfrm>
            <a:off x="652461" y="3148310"/>
            <a:ext cx="14382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2 - start_read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056A7-8F74-1531-30D7-E95259727089}"/>
              </a:ext>
            </a:extLst>
          </p:cNvPr>
          <p:cNvSpPr txBox="1"/>
          <p:nvPr/>
        </p:nvSpPr>
        <p:spPr>
          <a:xfrm>
            <a:off x="1981199" y="4905971"/>
            <a:ext cx="8763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3 - stop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6BE98-9C33-EDF7-90A9-DE635139329D}"/>
              </a:ext>
            </a:extLst>
          </p:cNvPr>
          <p:cNvSpPr txBox="1"/>
          <p:nvPr/>
        </p:nvSpPr>
        <p:spPr>
          <a:xfrm>
            <a:off x="3674270" y="5744171"/>
            <a:ext cx="13239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4 - shift_out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3A9B8-8964-752B-ED47-983DA2B9FE0E}"/>
              </a:ext>
            </a:extLst>
          </p:cNvPr>
          <p:cNvSpPr txBox="1"/>
          <p:nvPr/>
        </p:nvSpPr>
        <p:spPr>
          <a:xfrm>
            <a:off x="6769892" y="5744171"/>
            <a:ext cx="12287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 – shift_in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A6352-3430-08CB-8F16-D9AD859AC921}"/>
              </a:ext>
            </a:extLst>
          </p:cNvPr>
          <p:cNvSpPr txBox="1"/>
          <p:nvPr/>
        </p:nvSpPr>
        <p:spPr>
          <a:xfrm>
            <a:off x="9880992" y="4415049"/>
            <a:ext cx="14192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 – send_ack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564BC-DE52-89B9-2081-0C88136C85D1}"/>
              </a:ext>
            </a:extLst>
          </p:cNvPr>
          <p:cNvSpPr txBox="1"/>
          <p:nvPr/>
        </p:nvSpPr>
        <p:spPr>
          <a:xfrm>
            <a:off x="9758361" y="3059668"/>
            <a:ext cx="15382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 – send_nack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50E9F-37A4-FEC5-9B27-B3A726AD9A50}"/>
              </a:ext>
            </a:extLst>
          </p:cNvPr>
          <p:cNvSpPr txBox="1"/>
          <p:nvPr/>
        </p:nvSpPr>
        <p:spPr>
          <a:xfrm>
            <a:off x="8432005" y="1417678"/>
            <a:ext cx="12287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 – rcv_ack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C3BEF-B3C7-D2AF-8E5D-1C35847EAFD0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2090737" y="327541"/>
            <a:ext cx="3117059" cy="10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EC52BF-C511-EDA4-A5F4-D7F2E821A7FD}"/>
              </a:ext>
            </a:extLst>
          </p:cNvPr>
          <p:cNvSpPr txBox="1"/>
          <p:nvPr/>
        </p:nvSpPr>
        <p:spPr>
          <a:xfrm>
            <a:off x="2864646" y="975330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write_en &amp; !in_prog</a:t>
            </a:r>
          </a:p>
          <a:p>
            <a:r>
              <a:rPr lang="en-US" dirty="0">
                <a:solidFill>
                  <a:schemeClr val="accent1"/>
                </a:solidFill>
              </a:rPr>
              <a:t>read_en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4CB540-56DB-5B48-7352-DF740E97DCEC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4336258" y="327541"/>
            <a:ext cx="871538" cy="5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2D4372-7100-1E4A-1FC7-EE5ED21390AE}"/>
              </a:ext>
            </a:extLst>
          </p:cNvPr>
          <p:cNvSpPr txBox="1"/>
          <p:nvPr/>
        </p:nvSpPr>
        <p:spPr>
          <a:xfrm>
            <a:off x="3855246" y="3983056"/>
            <a:ext cx="200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write_en &amp; in_prog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F22726-BB3D-9AA4-733A-4986B65C861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090737" y="1767364"/>
            <a:ext cx="2245521" cy="397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BED564-EC18-64E2-4C6A-3999B0029A1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371599" y="3517642"/>
            <a:ext cx="2964659" cy="222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E70819-49FB-6633-E7EC-CD42239681EC}"/>
              </a:ext>
            </a:extLst>
          </p:cNvPr>
          <p:cNvSpPr txBox="1"/>
          <p:nvPr/>
        </p:nvSpPr>
        <p:spPr>
          <a:xfrm>
            <a:off x="908447" y="3790742"/>
            <a:ext cx="159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scl_count = 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C377F3-9E9D-5247-2CB9-890BF58F1A12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419350" y="512207"/>
            <a:ext cx="3202784" cy="439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4EDB23-B519-E989-1EFE-50282F471C2D}"/>
              </a:ext>
            </a:extLst>
          </p:cNvPr>
          <p:cNvSpPr txBox="1"/>
          <p:nvPr/>
        </p:nvSpPr>
        <p:spPr>
          <a:xfrm>
            <a:off x="3150391" y="2690544"/>
            <a:ext cx="161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scl_count = 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C47369-B1D7-7F9E-74EC-015E574D964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4998246" y="1787010"/>
            <a:ext cx="4048122" cy="414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2443D1-9C0F-0757-05E7-D53360DA10E2}"/>
              </a:ext>
            </a:extLst>
          </p:cNvPr>
          <p:cNvSpPr txBox="1"/>
          <p:nvPr/>
        </p:nvSpPr>
        <p:spPr>
          <a:xfrm>
            <a:off x="5114925" y="3540857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scl_count = 00 &amp; sr_count = 000000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12E75F-55E8-9509-6047-85A1D0486F09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7998617" y="3429000"/>
            <a:ext cx="2528888" cy="249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9E96D2-2F76-70EF-2EEA-2DB05231B23A}"/>
              </a:ext>
            </a:extLst>
          </p:cNvPr>
          <p:cNvSpPr txBox="1"/>
          <p:nvPr/>
        </p:nvSpPr>
        <p:spPr>
          <a:xfrm>
            <a:off x="8279606" y="3854082"/>
            <a:ext cx="391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scl_count = 00 &amp; sr_count =  11000 (24)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CAE889-5AB1-5356-FE0A-9B027980728E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7998617" y="4784381"/>
            <a:ext cx="2591988" cy="114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F30EE91-BCCF-1789-774F-8B6ABEB3E580}"/>
              </a:ext>
            </a:extLst>
          </p:cNvPr>
          <p:cNvSpPr txBox="1"/>
          <p:nvPr/>
        </p:nvSpPr>
        <p:spPr>
          <a:xfrm>
            <a:off x="6036471" y="5087216"/>
            <a:ext cx="621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scl_count = 00 &amp; sr_count [2:0] = 000 &amp; sr_count !=  11000 (24)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30DFE85-82B4-B98D-A6E6-C3B608BAF2E0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7384255" y="4599715"/>
            <a:ext cx="2496737" cy="114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BDAB145-B678-7CC1-F461-0E241A2459CD}"/>
              </a:ext>
            </a:extLst>
          </p:cNvPr>
          <p:cNvSpPr txBox="1"/>
          <p:nvPr/>
        </p:nvSpPr>
        <p:spPr>
          <a:xfrm>
            <a:off x="8286147" y="4625280"/>
            <a:ext cx="161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scl_count = 00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502E8D-9E87-1EE6-E841-3AF6B949502B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2857500" y="3244334"/>
            <a:ext cx="6900861" cy="184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54FE38-C5EB-DB2C-3DB2-8775F44C4494}"/>
              </a:ext>
            </a:extLst>
          </p:cNvPr>
          <p:cNvSpPr txBox="1"/>
          <p:nvPr/>
        </p:nvSpPr>
        <p:spPr>
          <a:xfrm>
            <a:off x="7887892" y="3118839"/>
            <a:ext cx="158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scl_count = 00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0E7A90-0E63-F1F9-C590-4CB095924C90}"/>
              </a:ext>
            </a:extLst>
          </p:cNvPr>
          <p:cNvCxnSpPr>
            <a:cxnSpLocks/>
            <a:stCxn id="12" idx="1"/>
            <a:endCxn id="4" idx="2"/>
          </p:cNvCxnSpPr>
          <p:nvPr/>
        </p:nvCxnSpPr>
        <p:spPr>
          <a:xfrm flipH="1" flipV="1">
            <a:off x="5622134" y="512207"/>
            <a:ext cx="2809871" cy="109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517392-C873-116D-C642-791896801C39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2857500" y="1602344"/>
            <a:ext cx="5574505" cy="348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CB0FD4-78F5-D8E5-AD12-3F021040C33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flipH="1">
            <a:off x="2090737" y="1602344"/>
            <a:ext cx="6341268" cy="173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55C0BA-B3C9-41CF-4B14-2F7F0CDD5EE7}"/>
              </a:ext>
            </a:extLst>
          </p:cNvPr>
          <p:cNvCxnSpPr>
            <a:stCxn id="12" idx="1"/>
            <a:endCxn id="9" idx="0"/>
          </p:cNvCxnSpPr>
          <p:nvPr/>
        </p:nvCxnSpPr>
        <p:spPr>
          <a:xfrm flipH="1">
            <a:off x="7384255" y="1602344"/>
            <a:ext cx="1047750" cy="414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44D774-246E-3FF1-0A7F-B578F6C799B2}"/>
              </a:ext>
            </a:extLst>
          </p:cNvPr>
          <p:cNvCxnSpPr>
            <a:stCxn id="12" idx="1"/>
            <a:endCxn id="8" idx="0"/>
          </p:cNvCxnSpPr>
          <p:nvPr/>
        </p:nvCxnSpPr>
        <p:spPr>
          <a:xfrm flipH="1">
            <a:off x="4336258" y="1602344"/>
            <a:ext cx="4095747" cy="414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A496-0752-0E26-E245-BE165574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/>
              <a:t> scl_count = 00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/>
              <a:t> writing &amp; ((byte_count = 100 &amp; ~in_prog) | ((byte_count = 010 &amp; in_prog) )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0000"/>
                </a:solidFill>
              </a:rPr>
              <a:t>rcv_ack to idle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0000"/>
                </a:solidFill>
              </a:rPr>
              <a:t>rcv_ack to stop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else if </a:t>
            </a:r>
            <a:r>
              <a:rPr lang="en-US" sz="1800" dirty="0"/>
              <a:t>~writing &amp; ~reading &amp; (byte_count = 010)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0000"/>
                </a:solidFill>
              </a:rPr>
              <a:t>rcv_ack to start_read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else if </a:t>
            </a:r>
            <a:r>
              <a:rPr lang="en-US" sz="1800" dirty="0"/>
              <a:t>~writing &amp;&amp; reading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0000"/>
                </a:solidFill>
              </a:rPr>
              <a:t>rcv_ack to shift_in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0000"/>
                </a:solidFill>
              </a:rPr>
              <a:t>rcv_ack to shift_out</a:t>
            </a:r>
          </a:p>
        </p:txBody>
      </p:sp>
    </p:spTree>
    <p:extLst>
      <p:ext uri="{BB962C8B-B14F-4D97-AF65-F5344CB8AC3E}">
        <p14:creationId xmlns:p14="http://schemas.microsoft.com/office/powerpoint/2010/main" val="37648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F2191-06AC-8061-9CEA-6EAC92EF3450}"/>
              </a:ext>
            </a:extLst>
          </p:cNvPr>
          <p:cNvSpPr/>
          <p:nvPr/>
        </p:nvSpPr>
        <p:spPr>
          <a:xfrm>
            <a:off x="3885460" y="710215"/>
            <a:ext cx="4935985" cy="4030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SLAVE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1DFB0-1B85-00F9-6ADD-DE6046A7BBBC}"/>
              </a:ext>
            </a:extLst>
          </p:cNvPr>
          <p:cNvSpPr txBox="1"/>
          <p:nvPr/>
        </p:nvSpPr>
        <p:spPr>
          <a:xfrm>
            <a:off x="1127465" y="710215"/>
            <a:ext cx="233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clk</a:t>
            </a:r>
          </a:p>
          <a:p>
            <a:pPr algn="r"/>
            <a:r>
              <a:rPr lang="en-US" dirty="0"/>
              <a:t>reset</a:t>
            </a:r>
          </a:p>
          <a:p>
            <a:pPr algn="r"/>
            <a:r>
              <a:rPr lang="en-US" dirty="0"/>
              <a:t>open_drain (always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9B6DB-D1CD-9377-D923-C283C86094A8}"/>
              </a:ext>
            </a:extLst>
          </p:cNvPr>
          <p:cNvSpPr txBox="1"/>
          <p:nvPr/>
        </p:nvSpPr>
        <p:spPr>
          <a:xfrm>
            <a:off x="1982677" y="3029550"/>
            <a:ext cx="1479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chip_addr [7]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B43D-8F85-7960-3BF7-819C6AF64080}"/>
              </a:ext>
            </a:extLst>
          </p:cNvPr>
          <p:cNvSpPr txBox="1"/>
          <p:nvPr/>
        </p:nvSpPr>
        <p:spPr>
          <a:xfrm>
            <a:off x="9244612" y="710216"/>
            <a:ext cx="1070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done</a:t>
            </a:r>
          </a:p>
          <a:p>
            <a:r>
              <a:rPr lang="en-US" dirty="0"/>
              <a:t>busy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18981-1D68-153E-A273-A7ACA5FA280B}"/>
              </a:ext>
            </a:extLst>
          </p:cNvPr>
          <p:cNvSpPr txBox="1"/>
          <p:nvPr/>
        </p:nvSpPr>
        <p:spPr>
          <a:xfrm>
            <a:off x="2068497" y="3825151"/>
            <a:ext cx="139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data_in [16]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7DA4B-0DAD-EB0D-570F-97E8EF9B895C}"/>
              </a:ext>
            </a:extLst>
          </p:cNvPr>
          <p:cNvSpPr txBox="1"/>
          <p:nvPr/>
        </p:nvSpPr>
        <p:spPr>
          <a:xfrm>
            <a:off x="9244612" y="1725878"/>
            <a:ext cx="146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data_out [16]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9FCBA-BADB-88DD-8A08-0B382289F2C3}"/>
              </a:ext>
            </a:extLst>
          </p:cNvPr>
          <p:cNvSpPr txBox="1"/>
          <p:nvPr/>
        </p:nvSpPr>
        <p:spPr>
          <a:xfrm>
            <a:off x="4417471" y="5291092"/>
            <a:ext cx="1015663" cy="9410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sda_in</a:t>
            </a:r>
          </a:p>
          <a:p>
            <a:r>
              <a:rPr lang="en-US" dirty="0"/>
              <a:t>sda_out</a:t>
            </a:r>
          </a:p>
          <a:p>
            <a:r>
              <a:rPr lang="en-US" dirty="0"/>
              <a:t>sda_oen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FB617-5E7F-E390-A2F0-246A0E2F8EB9}"/>
              </a:ext>
            </a:extLst>
          </p:cNvPr>
          <p:cNvSpPr txBox="1"/>
          <p:nvPr/>
        </p:nvSpPr>
        <p:spPr>
          <a:xfrm>
            <a:off x="7273774" y="5291092"/>
            <a:ext cx="1015663" cy="1122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scl_in</a:t>
            </a:r>
          </a:p>
          <a:p>
            <a:r>
              <a:rPr lang="en-US" dirty="0"/>
              <a:t>scl_out (0)</a:t>
            </a:r>
          </a:p>
          <a:p>
            <a:r>
              <a:rPr lang="en-US" dirty="0"/>
              <a:t>scl_oen (1)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FA4967-5B02-C2FE-82A9-048CFF9B21F7}"/>
              </a:ext>
            </a:extLst>
          </p:cNvPr>
          <p:cNvCxnSpPr/>
          <p:nvPr/>
        </p:nvCxnSpPr>
        <p:spPr>
          <a:xfrm>
            <a:off x="3462288" y="905523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2F034A-D29C-B69A-3A86-829A47FFF619}"/>
              </a:ext>
            </a:extLst>
          </p:cNvPr>
          <p:cNvCxnSpPr/>
          <p:nvPr/>
        </p:nvCxnSpPr>
        <p:spPr>
          <a:xfrm>
            <a:off x="3462288" y="1174604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A146D5-D418-2BF2-F73E-AB2CD8E30053}"/>
              </a:ext>
            </a:extLst>
          </p:cNvPr>
          <p:cNvCxnSpPr/>
          <p:nvPr/>
        </p:nvCxnSpPr>
        <p:spPr>
          <a:xfrm>
            <a:off x="3462288" y="1448448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3AD3C4-647B-5E65-0CAA-D51DFD30699B}"/>
              </a:ext>
            </a:extLst>
          </p:cNvPr>
          <p:cNvCxnSpPr/>
          <p:nvPr/>
        </p:nvCxnSpPr>
        <p:spPr>
          <a:xfrm>
            <a:off x="3462288" y="325665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7F9EB2-ED51-D98A-1357-447484A9B2F6}"/>
              </a:ext>
            </a:extLst>
          </p:cNvPr>
          <p:cNvCxnSpPr/>
          <p:nvPr/>
        </p:nvCxnSpPr>
        <p:spPr>
          <a:xfrm>
            <a:off x="3462288" y="4001149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740700-A011-2854-4D3B-BF63484311FF}"/>
              </a:ext>
            </a:extLst>
          </p:cNvPr>
          <p:cNvCxnSpPr/>
          <p:nvPr/>
        </p:nvCxnSpPr>
        <p:spPr>
          <a:xfrm>
            <a:off x="8821440" y="193581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442C95-375E-F3A3-E4C7-FFD76A5A612F}"/>
              </a:ext>
            </a:extLst>
          </p:cNvPr>
          <p:cNvCxnSpPr/>
          <p:nvPr/>
        </p:nvCxnSpPr>
        <p:spPr>
          <a:xfrm>
            <a:off x="8821440" y="1202386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92FFD4-9CC7-2C59-E8D9-5BFD089C1817}"/>
              </a:ext>
            </a:extLst>
          </p:cNvPr>
          <p:cNvCxnSpPr/>
          <p:nvPr/>
        </p:nvCxnSpPr>
        <p:spPr>
          <a:xfrm>
            <a:off x="8821440" y="93251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AD211-3681-2036-222E-0E9B50204F34}"/>
              </a:ext>
            </a:extLst>
          </p:cNvPr>
          <p:cNvCxnSpPr>
            <a:cxnSpLocks/>
          </p:cNvCxnSpPr>
          <p:nvPr/>
        </p:nvCxnSpPr>
        <p:spPr>
          <a:xfrm>
            <a:off x="4615141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6E58FB-5586-5AC7-5328-9B1FDD6D7651}"/>
              </a:ext>
            </a:extLst>
          </p:cNvPr>
          <p:cNvCxnSpPr>
            <a:cxnSpLocks/>
          </p:cNvCxnSpPr>
          <p:nvPr/>
        </p:nvCxnSpPr>
        <p:spPr>
          <a:xfrm>
            <a:off x="4896129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5CA61-2A60-339B-36ED-1982D2B0FA39}"/>
              </a:ext>
            </a:extLst>
          </p:cNvPr>
          <p:cNvCxnSpPr>
            <a:cxnSpLocks/>
          </p:cNvCxnSpPr>
          <p:nvPr/>
        </p:nvCxnSpPr>
        <p:spPr>
          <a:xfrm>
            <a:off x="5177116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30948-E524-6933-A904-81D6E9CAA0CC}"/>
              </a:ext>
            </a:extLst>
          </p:cNvPr>
          <p:cNvCxnSpPr>
            <a:cxnSpLocks/>
          </p:cNvCxnSpPr>
          <p:nvPr/>
        </p:nvCxnSpPr>
        <p:spPr>
          <a:xfrm>
            <a:off x="7467879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E7FEB2-323E-2A86-2397-DFB66AB80A5F}"/>
              </a:ext>
            </a:extLst>
          </p:cNvPr>
          <p:cNvCxnSpPr>
            <a:cxnSpLocks/>
          </p:cNvCxnSpPr>
          <p:nvPr/>
        </p:nvCxnSpPr>
        <p:spPr>
          <a:xfrm>
            <a:off x="7748867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1231AB-8A98-9224-FDBD-3B5FC5A0DF7C}"/>
              </a:ext>
            </a:extLst>
          </p:cNvPr>
          <p:cNvCxnSpPr>
            <a:cxnSpLocks/>
          </p:cNvCxnSpPr>
          <p:nvPr/>
        </p:nvCxnSpPr>
        <p:spPr>
          <a:xfrm>
            <a:off x="8029854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855849-1F4A-771A-2512-28F846403764}"/>
              </a:ext>
            </a:extLst>
          </p:cNvPr>
          <p:cNvSpPr txBox="1"/>
          <p:nvPr/>
        </p:nvSpPr>
        <p:spPr>
          <a:xfrm>
            <a:off x="4611906" y="6413208"/>
            <a:ext cx="5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A57B4A-E8ED-1612-1FCE-D89E435DE5DC}"/>
              </a:ext>
            </a:extLst>
          </p:cNvPr>
          <p:cNvSpPr txBox="1"/>
          <p:nvPr/>
        </p:nvSpPr>
        <p:spPr>
          <a:xfrm>
            <a:off x="7464645" y="6413208"/>
            <a:ext cx="5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52560-378D-7BE8-75EF-E4C2BF561937}"/>
              </a:ext>
            </a:extLst>
          </p:cNvPr>
          <p:cNvSpPr txBox="1"/>
          <p:nvPr/>
        </p:nvSpPr>
        <p:spPr>
          <a:xfrm>
            <a:off x="2901517" y="170458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2D299-E1FE-2375-69E2-F997694CD43E}"/>
              </a:ext>
            </a:extLst>
          </p:cNvPr>
          <p:cNvSpPr txBox="1"/>
          <p:nvPr/>
        </p:nvSpPr>
        <p:spPr>
          <a:xfrm>
            <a:off x="9033026" y="165996"/>
            <a:ext cx="9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BE6F43-9F76-DCD4-8B06-47E66938B9AF}"/>
              </a:ext>
            </a:extLst>
          </p:cNvPr>
          <p:cNvSpPr txBox="1"/>
          <p:nvPr/>
        </p:nvSpPr>
        <p:spPr>
          <a:xfrm>
            <a:off x="4385917" y="1120676"/>
            <a:ext cx="3979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Interal registers</a:t>
            </a:r>
          </a:p>
          <a:p>
            <a:r>
              <a:rPr lang="en-US" dirty="0"/>
              <a:t>sr [8] (Shift register)	rw_bit	</a:t>
            </a:r>
          </a:p>
          <a:p>
            <a:r>
              <a:rPr lang="en-US" dirty="0"/>
              <a:t>sr_send [16]		nack</a:t>
            </a:r>
          </a:p>
          <a:p>
            <a:r>
              <a:rPr lang="en-US" dirty="0"/>
              <a:t>reg_bytes [2]		writing</a:t>
            </a:r>
          </a:p>
          <a:p>
            <a:r>
              <a:rPr lang="en-US" dirty="0"/>
              <a:t>addr_bytes[2]		reading</a:t>
            </a:r>
          </a:p>
          <a:p>
            <a:r>
              <a:rPr lang="en-US" dirty="0"/>
              <a:t>scl_count [2]		continuing</a:t>
            </a:r>
          </a:p>
          <a:p>
            <a:r>
              <a:rPr lang="en-US" dirty="0"/>
              <a:t>clk_count [12]</a:t>
            </a:r>
          </a:p>
          <a:p>
            <a:r>
              <a:rPr lang="en-US" dirty="0"/>
              <a:t>chip_addr_reg [7]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1AB1C8-2032-6A10-8FA1-0BA796DB52FE}"/>
              </a:ext>
            </a:extLst>
          </p:cNvPr>
          <p:cNvSpPr txBox="1"/>
          <p:nvPr/>
        </p:nvSpPr>
        <p:spPr>
          <a:xfrm>
            <a:off x="4434067" y="3266269"/>
            <a:ext cx="1015663" cy="922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sda_s</a:t>
            </a:r>
          </a:p>
          <a:p>
            <a:pPr algn="r"/>
            <a:r>
              <a:rPr lang="en-US" dirty="0"/>
              <a:t>sda_reg</a:t>
            </a:r>
          </a:p>
          <a:p>
            <a:pPr algn="r"/>
            <a:r>
              <a:rPr lang="en-US" dirty="0"/>
              <a:t>oen_reg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D94A74-CEEB-A67D-844D-DB60C10929D9}"/>
              </a:ext>
            </a:extLst>
          </p:cNvPr>
          <p:cNvCxnSpPr>
            <a:cxnSpLocks/>
          </p:cNvCxnSpPr>
          <p:nvPr/>
        </p:nvCxnSpPr>
        <p:spPr>
          <a:xfrm>
            <a:off x="4894792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979764-70F8-4F35-74B0-C6382A748856}"/>
              </a:ext>
            </a:extLst>
          </p:cNvPr>
          <p:cNvCxnSpPr>
            <a:cxnSpLocks/>
          </p:cNvCxnSpPr>
          <p:nvPr/>
        </p:nvCxnSpPr>
        <p:spPr>
          <a:xfrm>
            <a:off x="4613990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BD50AA-A7FF-F225-42E8-CB5F3EA68BC2}"/>
              </a:ext>
            </a:extLst>
          </p:cNvPr>
          <p:cNvCxnSpPr>
            <a:cxnSpLocks/>
          </p:cNvCxnSpPr>
          <p:nvPr/>
        </p:nvCxnSpPr>
        <p:spPr>
          <a:xfrm>
            <a:off x="5173677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021476-9FC5-E942-26C3-704ED3597EC5}"/>
              </a:ext>
            </a:extLst>
          </p:cNvPr>
          <p:cNvSpPr txBox="1"/>
          <p:nvPr/>
        </p:nvSpPr>
        <p:spPr>
          <a:xfrm>
            <a:off x="7799021" y="3653636"/>
            <a:ext cx="461665" cy="5352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scl_s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A41A88-248B-D4F9-40E1-6639C49394A8}"/>
              </a:ext>
            </a:extLst>
          </p:cNvPr>
          <p:cNvCxnSpPr>
            <a:cxnSpLocks/>
          </p:cNvCxnSpPr>
          <p:nvPr/>
        </p:nvCxnSpPr>
        <p:spPr>
          <a:xfrm>
            <a:off x="8029853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16D471-5E84-F32A-B97B-5FB4B874C3EF}"/>
              </a:ext>
            </a:extLst>
          </p:cNvPr>
          <p:cNvSpPr txBox="1"/>
          <p:nvPr/>
        </p:nvSpPr>
        <p:spPr>
          <a:xfrm>
            <a:off x="6771606" y="3702107"/>
            <a:ext cx="7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scl_ss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3EBC85-9218-5D3F-B340-658D306FD519}"/>
              </a:ext>
            </a:extLst>
          </p:cNvPr>
          <p:cNvCxnSpPr/>
          <p:nvPr/>
        </p:nvCxnSpPr>
        <p:spPr>
          <a:xfrm>
            <a:off x="7464645" y="3896567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271129-7985-0910-3C3F-843382D6C98C}"/>
              </a:ext>
            </a:extLst>
          </p:cNvPr>
          <p:cNvSpPr txBox="1"/>
          <p:nvPr/>
        </p:nvSpPr>
        <p:spPr>
          <a:xfrm>
            <a:off x="5866717" y="3702107"/>
            <a:ext cx="84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sda_ss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5AB155-48E3-4168-CE6D-6F40CB12C034}"/>
              </a:ext>
            </a:extLst>
          </p:cNvPr>
          <p:cNvCxnSpPr/>
          <p:nvPr/>
        </p:nvCxnSpPr>
        <p:spPr>
          <a:xfrm>
            <a:off x="5433134" y="3896567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C20AF3-C47A-CE4C-408B-66D95E65A3DC}"/>
              </a:ext>
            </a:extLst>
          </p:cNvPr>
          <p:cNvCxnSpPr/>
          <p:nvPr/>
        </p:nvCxnSpPr>
        <p:spPr>
          <a:xfrm>
            <a:off x="3885460" y="325665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66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FFFB3-A3C6-824F-5627-309ACBDFAE7D}"/>
              </a:ext>
            </a:extLst>
          </p:cNvPr>
          <p:cNvSpPr txBox="1"/>
          <p:nvPr/>
        </p:nvSpPr>
        <p:spPr>
          <a:xfrm>
            <a:off x="5198918" y="1039519"/>
            <a:ext cx="8286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0 - idle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D940D-2AB9-16A8-3971-52B87BF96559}"/>
              </a:ext>
            </a:extLst>
          </p:cNvPr>
          <p:cNvSpPr txBox="1"/>
          <p:nvPr/>
        </p:nvSpPr>
        <p:spPr>
          <a:xfrm>
            <a:off x="2547892" y="2026420"/>
            <a:ext cx="9332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1 - shift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09B0B-81B5-3B1D-4C7F-7A3D3FEC6198}"/>
              </a:ext>
            </a:extLst>
          </p:cNvPr>
          <p:cNvSpPr txBox="1"/>
          <p:nvPr/>
        </p:nvSpPr>
        <p:spPr>
          <a:xfrm>
            <a:off x="1439661" y="3590369"/>
            <a:ext cx="99281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2 - 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64DD6-AB2A-6F86-E27E-67C63BF78E2F}"/>
              </a:ext>
            </a:extLst>
          </p:cNvPr>
          <p:cNvSpPr txBox="1"/>
          <p:nvPr/>
        </p:nvSpPr>
        <p:spPr>
          <a:xfrm>
            <a:off x="9626352" y="3082965"/>
            <a:ext cx="99281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3 - send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0C322-1DCD-7847-B52B-48458AF6AD07}"/>
              </a:ext>
            </a:extLst>
          </p:cNvPr>
          <p:cNvSpPr txBox="1"/>
          <p:nvPr/>
        </p:nvSpPr>
        <p:spPr>
          <a:xfrm>
            <a:off x="4102962" y="5079817"/>
            <a:ext cx="86557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4 - 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C0457-402D-A719-8521-437156230FAB}"/>
              </a:ext>
            </a:extLst>
          </p:cNvPr>
          <p:cNvSpPr txBox="1"/>
          <p:nvPr/>
        </p:nvSpPr>
        <p:spPr>
          <a:xfrm>
            <a:off x="7096221" y="5079817"/>
            <a:ext cx="99281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 – ack2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0DA18-DA95-030F-513D-7DC31DA5F2E9}"/>
              </a:ext>
            </a:extLst>
          </p:cNvPr>
          <p:cNvSpPr txBox="1"/>
          <p:nvPr/>
        </p:nvSpPr>
        <p:spPr>
          <a:xfrm>
            <a:off x="8089040" y="1841754"/>
            <a:ext cx="13538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 – chk_ack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3F4929-EAEE-7006-7AAC-015599A047F5}"/>
              </a:ext>
            </a:extLst>
          </p:cNvPr>
          <p:cNvCxnSpPr>
            <a:cxnSpLocks/>
          </p:cNvCxnSpPr>
          <p:nvPr/>
        </p:nvCxnSpPr>
        <p:spPr>
          <a:xfrm>
            <a:off x="669697" y="1408851"/>
            <a:ext cx="1878195" cy="8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60818E-55CF-5760-67D2-42B9984634B9}"/>
              </a:ext>
            </a:extLst>
          </p:cNvPr>
          <p:cNvSpPr txBox="1"/>
          <p:nvPr/>
        </p:nvSpPr>
        <p:spPr>
          <a:xfrm>
            <a:off x="309434" y="1434421"/>
            <a:ext cx="259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scl_ss &amp; ~sda_s &amp;  sda_ss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919379-BE72-B18B-5FF6-24406B1560BE}"/>
              </a:ext>
            </a:extLst>
          </p:cNvPr>
          <p:cNvCxnSpPr>
            <a:cxnSpLocks/>
          </p:cNvCxnSpPr>
          <p:nvPr/>
        </p:nvCxnSpPr>
        <p:spPr>
          <a:xfrm>
            <a:off x="3320723" y="421950"/>
            <a:ext cx="1878195" cy="8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0C3044-4B1B-F383-F2DC-7C122B7C5178}"/>
              </a:ext>
            </a:extLst>
          </p:cNvPr>
          <p:cNvSpPr txBox="1"/>
          <p:nvPr/>
        </p:nvSpPr>
        <p:spPr>
          <a:xfrm>
            <a:off x="2807932" y="577147"/>
            <a:ext cx="259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scl_ss &amp; sda_s &amp; ~sda_ss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F7D622-7DA7-996D-85E6-744F2410D188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3481182" y="1408851"/>
            <a:ext cx="2132074" cy="8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58E41E-A9B8-330C-2929-3EF4851C9BA2}"/>
              </a:ext>
            </a:extLst>
          </p:cNvPr>
          <p:cNvSpPr txBox="1"/>
          <p:nvPr/>
        </p:nvSpPr>
        <p:spPr>
          <a:xfrm>
            <a:off x="3744602" y="1795565"/>
            <a:ext cx="73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Error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0EB230-FC3F-3C14-786B-E677F3E94E7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481182" y="2211086"/>
            <a:ext cx="621780" cy="305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40A224-ECE0-F6EC-6E5C-3E961C0327CA}"/>
              </a:ext>
            </a:extLst>
          </p:cNvPr>
          <p:cNvSpPr txBox="1"/>
          <p:nvPr/>
        </p:nvSpPr>
        <p:spPr>
          <a:xfrm>
            <a:off x="2785239" y="3750462"/>
            <a:ext cx="294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sr[7] | ~sr[7] &amp; reg_bytes !=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5B582E-B2A0-B0BD-28AE-1EFD4BE5FCEB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936071" y="2211086"/>
            <a:ext cx="1545111" cy="137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8F5E19D-5A81-53A1-7979-008FB0558C6E}"/>
              </a:ext>
            </a:extLst>
          </p:cNvPr>
          <p:cNvSpPr txBox="1"/>
          <p:nvPr/>
        </p:nvSpPr>
        <p:spPr>
          <a:xfrm>
            <a:off x="735024" y="2814636"/>
            <a:ext cx="2279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~sr[7] &amp; reg_bytes =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C9E0D4-DBBF-0724-AA38-4D626FD3558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32480" y="3775035"/>
            <a:ext cx="1670482" cy="14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552A3B-F5E0-1B48-2866-02BC92C960AE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8765962" y="2211086"/>
            <a:ext cx="1356800" cy="87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6F88CE-F277-2CC8-D249-3E546E5D66CD}"/>
              </a:ext>
            </a:extLst>
          </p:cNvPr>
          <p:cNvSpPr txBox="1"/>
          <p:nvPr/>
        </p:nvSpPr>
        <p:spPr>
          <a:xfrm>
            <a:off x="9065062" y="2344301"/>
            <a:ext cx="26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~scl_s &amp;  scl_ss &amp; sr[7]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2C46FC-CE40-E433-8853-A324EA882321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968535" y="5264483"/>
            <a:ext cx="2127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E3EF0E-0FD4-04D3-4DB2-C4BF348C14DA}"/>
              </a:ext>
            </a:extLst>
          </p:cNvPr>
          <p:cNvSpPr txBox="1"/>
          <p:nvPr/>
        </p:nvSpPr>
        <p:spPr>
          <a:xfrm>
            <a:off x="5397992" y="4879350"/>
            <a:ext cx="124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~scl_ss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0A791-2BF1-0AAB-6FE0-D4ACBDB3BC8E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3014537" y="2395752"/>
            <a:ext cx="4578094" cy="268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4D7DAB-E588-9CA5-3844-15EE8E932C92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7592631" y="3452297"/>
            <a:ext cx="2530131" cy="162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C1437E-BA3E-F67F-59B4-5F7294FC3C0A}"/>
              </a:ext>
            </a:extLst>
          </p:cNvPr>
          <p:cNvSpPr txBox="1"/>
          <p:nvPr/>
        </p:nvSpPr>
        <p:spPr>
          <a:xfrm>
            <a:off x="8059276" y="4081391"/>
            <a:ext cx="253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~scl_s &amp; scl_ss &amp; rw_bit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B77C29-6865-F92E-436B-F9557CDFE0B0}"/>
              </a:ext>
            </a:extLst>
          </p:cNvPr>
          <p:cNvCxnSpPr>
            <a:stCxn id="10" idx="1"/>
            <a:endCxn id="7" idx="1"/>
          </p:cNvCxnSpPr>
          <p:nvPr/>
        </p:nvCxnSpPr>
        <p:spPr>
          <a:xfrm>
            <a:off x="8089040" y="2026420"/>
            <a:ext cx="1537312" cy="124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371138-2C4E-9006-6472-2F087AA8800C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 flipV="1">
            <a:off x="6027593" y="1224185"/>
            <a:ext cx="2061447" cy="8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81C35D-9D43-455C-6EA1-C65416B823A0}"/>
              </a:ext>
            </a:extLst>
          </p:cNvPr>
          <p:cNvSpPr txBox="1"/>
          <p:nvPr/>
        </p:nvSpPr>
        <p:spPr>
          <a:xfrm>
            <a:off x="5962922" y="1397326"/>
            <a:ext cx="23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~scl_s &amp; scl_ss &amp; nack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B0DE17-9880-4BDA-B5F6-7A4C50365264}"/>
              </a:ext>
            </a:extLst>
          </p:cNvPr>
          <p:cNvSpPr txBox="1"/>
          <p:nvPr/>
        </p:nvSpPr>
        <p:spPr>
          <a:xfrm>
            <a:off x="6909622" y="2739359"/>
            <a:ext cx="253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~scl_s &amp; scl_ss &amp; ~nack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99151E-0EA3-8684-3ECC-AB7400E9F3AF}"/>
              </a:ext>
            </a:extLst>
          </p:cNvPr>
          <p:cNvSpPr txBox="1"/>
          <p:nvPr/>
        </p:nvSpPr>
        <p:spPr>
          <a:xfrm>
            <a:off x="3986371" y="3119538"/>
            <a:ext cx="273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~scl_s &amp; scl_ss &amp; ~rw_bit</a:t>
            </a:r>
          </a:p>
        </p:txBody>
      </p:sp>
    </p:spTree>
    <p:extLst>
      <p:ext uri="{BB962C8B-B14F-4D97-AF65-F5344CB8AC3E}">
        <p14:creationId xmlns:p14="http://schemas.microsoft.com/office/powerpoint/2010/main" val="279153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1649D7-A79C-8ECF-14D1-4CAAE59752ED}"/>
              </a:ext>
            </a:extLst>
          </p:cNvPr>
          <p:cNvSpPr txBox="1"/>
          <p:nvPr/>
        </p:nvSpPr>
        <p:spPr>
          <a:xfrm>
            <a:off x="654908" y="335845"/>
            <a:ext cx="10565027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3EA1A-5056-0358-EF3B-E3F50DA56A00}"/>
              </a:ext>
            </a:extLst>
          </p:cNvPr>
          <p:cNvSpPr txBox="1"/>
          <p:nvPr/>
        </p:nvSpPr>
        <p:spPr>
          <a:xfrm>
            <a:off x="5698670" y="598274"/>
            <a:ext cx="53434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I2C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FC8FA-BCBC-85FE-F382-775444E11B21}"/>
              </a:ext>
            </a:extLst>
          </p:cNvPr>
          <p:cNvSpPr txBox="1"/>
          <p:nvPr/>
        </p:nvSpPr>
        <p:spPr>
          <a:xfrm>
            <a:off x="6301946" y="951468"/>
            <a:ext cx="121096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4DEAC-B2A8-AE61-B076-D1E877D7F4C3}"/>
              </a:ext>
            </a:extLst>
          </p:cNvPr>
          <p:cNvSpPr txBox="1"/>
          <p:nvPr/>
        </p:nvSpPr>
        <p:spPr>
          <a:xfrm>
            <a:off x="6301946" y="3594630"/>
            <a:ext cx="121096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Slave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33B8C7-29BF-6AB6-24B5-C1942FA2BF13}"/>
              </a:ext>
            </a:extLst>
          </p:cNvPr>
          <p:cNvCxnSpPr/>
          <p:nvPr/>
        </p:nvCxnSpPr>
        <p:spPr>
          <a:xfrm>
            <a:off x="7512908" y="1186249"/>
            <a:ext cx="4547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617905-3341-420A-48EC-155ABC983068}"/>
              </a:ext>
            </a:extLst>
          </p:cNvPr>
          <p:cNvCxnSpPr>
            <a:cxnSpLocks/>
          </p:cNvCxnSpPr>
          <p:nvPr/>
        </p:nvCxnSpPr>
        <p:spPr>
          <a:xfrm>
            <a:off x="7512908" y="3834714"/>
            <a:ext cx="2031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A3B7F4-DD45-4CBD-3020-24032A468AE7}"/>
              </a:ext>
            </a:extLst>
          </p:cNvPr>
          <p:cNvCxnSpPr/>
          <p:nvPr/>
        </p:nvCxnSpPr>
        <p:spPr>
          <a:xfrm>
            <a:off x="9250218" y="1191818"/>
            <a:ext cx="0" cy="22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17763-0541-6C60-ACD9-F6365EF699B4}"/>
              </a:ext>
            </a:extLst>
          </p:cNvPr>
          <p:cNvCxnSpPr/>
          <p:nvPr/>
        </p:nvCxnSpPr>
        <p:spPr>
          <a:xfrm flipH="1">
            <a:off x="9202593" y="1418444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8B2952-F615-C2B1-2EBD-55BCB5BC1B03}"/>
              </a:ext>
            </a:extLst>
          </p:cNvPr>
          <p:cNvCxnSpPr>
            <a:cxnSpLocks/>
          </p:cNvCxnSpPr>
          <p:nvPr/>
        </p:nvCxnSpPr>
        <p:spPr>
          <a:xfrm>
            <a:off x="9202593" y="1415269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BC2981-AFF4-4EE7-4A4E-2C992C1D5796}"/>
              </a:ext>
            </a:extLst>
          </p:cNvPr>
          <p:cNvCxnSpPr>
            <a:cxnSpLocks/>
          </p:cNvCxnSpPr>
          <p:nvPr/>
        </p:nvCxnSpPr>
        <p:spPr>
          <a:xfrm>
            <a:off x="9250218" y="1542269"/>
            <a:ext cx="0" cy="39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B6B213-65BC-8859-401B-7A95B225D6FD}"/>
              </a:ext>
            </a:extLst>
          </p:cNvPr>
          <p:cNvCxnSpPr/>
          <p:nvPr/>
        </p:nvCxnSpPr>
        <p:spPr>
          <a:xfrm flipH="1">
            <a:off x="9199418" y="1542269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7B381-3920-802A-22A7-E2A173347A45}"/>
              </a:ext>
            </a:extLst>
          </p:cNvPr>
          <p:cNvCxnSpPr>
            <a:cxnSpLocks/>
          </p:cNvCxnSpPr>
          <p:nvPr/>
        </p:nvCxnSpPr>
        <p:spPr>
          <a:xfrm>
            <a:off x="7512907" y="1473200"/>
            <a:ext cx="1686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CC85EE-1F7E-5317-0B06-98627A7C618F}"/>
              </a:ext>
            </a:extLst>
          </p:cNvPr>
          <p:cNvCxnSpPr>
            <a:cxnSpLocks/>
          </p:cNvCxnSpPr>
          <p:nvPr/>
        </p:nvCxnSpPr>
        <p:spPr>
          <a:xfrm>
            <a:off x="7512906" y="1935678"/>
            <a:ext cx="1737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ED9980-11EC-C770-11CA-5B1DD1BE17A7}"/>
              </a:ext>
            </a:extLst>
          </p:cNvPr>
          <p:cNvCxnSpPr/>
          <p:nvPr/>
        </p:nvCxnSpPr>
        <p:spPr>
          <a:xfrm>
            <a:off x="9250217" y="3838441"/>
            <a:ext cx="0" cy="22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0EF9AB-0BB5-67B3-EED6-511323715565}"/>
              </a:ext>
            </a:extLst>
          </p:cNvPr>
          <p:cNvCxnSpPr/>
          <p:nvPr/>
        </p:nvCxnSpPr>
        <p:spPr>
          <a:xfrm flipH="1">
            <a:off x="9202592" y="4065067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53BF6A-D3EE-9907-EBE0-C0D3CD685BE8}"/>
              </a:ext>
            </a:extLst>
          </p:cNvPr>
          <p:cNvCxnSpPr>
            <a:cxnSpLocks/>
          </p:cNvCxnSpPr>
          <p:nvPr/>
        </p:nvCxnSpPr>
        <p:spPr>
          <a:xfrm>
            <a:off x="9202592" y="4061892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A53329-6A28-DB9F-67B0-CF683A743B19}"/>
              </a:ext>
            </a:extLst>
          </p:cNvPr>
          <p:cNvCxnSpPr>
            <a:cxnSpLocks/>
          </p:cNvCxnSpPr>
          <p:nvPr/>
        </p:nvCxnSpPr>
        <p:spPr>
          <a:xfrm>
            <a:off x="9250217" y="4188892"/>
            <a:ext cx="0" cy="39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7545CB-23D5-13BA-530C-F9EE1FB96EA6}"/>
              </a:ext>
            </a:extLst>
          </p:cNvPr>
          <p:cNvCxnSpPr/>
          <p:nvPr/>
        </p:nvCxnSpPr>
        <p:spPr>
          <a:xfrm flipH="1">
            <a:off x="9199417" y="4188892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5A5E40-079E-8127-A6BB-D6083AC66306}"/>
              </a:ext>
            </a:extLst>
          </p:cNvPr>
          <p:cNvCxnSpPr>
            <a:cxnSpLocks/>
          </p:cNvCxnSpPr>
          <p:nvPr/>
        </p:nvCxnSpPr>
        <p:spPr>
          <a:xfrm>
            <a:off x="7512906" y="4119823"/>
            <a:ext cx="168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2E6E48-A849-94B8-E263-8B9CD85F2B75}"/>
              </a:ext>
            </a:extLst>
          </p:cNvPr>
          <p:cNvCxnSpPr>
            <a:cxnSpLocks/>
          </p:cNvCxnSpPr>
          <p:nvPr/>
        </p:nvCxnSpPr>
        <p:spPr>
          <a:xfrm>
            <a:off x="7512905" y="4582301"/>
            <a:ext cx="1737311" cy="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3186B2-2F7C-3771-AD1E-29EDE351DAE6}"/>
              </a:ext>
            </a:extLst>
          </p:cNvPr>
          <p:cNvCxnSpPr/>
          <p:nvPr/>
        </p:nvCxnSpPr>
        <p:spPr>
          <a:xfrm flipV="1">
            <a:off x="9544192" y="1191818"/>
            <a:ext cx="0" cy="2646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E2A2BC-EB19-60BE-031B-FF399ABDFF12}"/>
              </a:ext>
            </a:extLst>
          </p:cNvPr>
          <p:cNvCxnSpPr/>
          <p:nvPr/>
        </p:nvCxnSpPr>
        <p:spPr>
          <a:xfrm>
            <a:off x="7512907" y="2265749"/>
            <a:ext cx="454728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6593A8-B357-347E-23A5-088A9D725F2F}"/>
              </a:ext>
            </a:extLst>
          </p:cNvPr>
          <p:cNvCxnSpPr>
            <a:cxnSpLocks/>
          </p:cNvCxnSpPr>
          <p:nvPr/>
        </p:nvCxnSpPr>
        <p:spPr>
          <a:xfrm flipV="1">
            <a:off x="7512907" y="4897116"/>
            <a:ext cx="2294520" cy="170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677B60-11C5-7F0C-2366-7EC17620D0C2}"/>
              </a:ext>
            </a:extLst>
          </p:cNvPr>
          <p:cNvCxnSpPr/>
          <p:nvPr/>
        </p:nvCxnSpPr>
        <p:spPr>
          <a:xfrm>
            <a:off x="9250217" y="2271318"/>
            <a:ext cx="0" cy="2234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A4EEB4-6D7C-EDEF-86A1-5B5D9174E894}"/>
              </a:ext>
            </a:extLst>
          </p:cNvPr>
          <p:cNvCxnSpPr/>
          <p:nvPr/>
        </p:nvCxnSpPr>
        <p:spPr>
          <a:xfrm flipH="1">
            <a:off x="9202592" y="2497944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777BED-0324-EDE6-DAAE-6448083B676D}"/>
              </a:ext>
            </a:extLst>
          </p:cNvPr>
          <p:cNvCxnSpPr>
            <a:cxnSpLocks/>
          </p:cNvCxnSpPr>
          <p:nvPr/>
        </p:nvCxnSpPr>
        <p:spPr>
          <a:xfrm>
            <a:off x="9202592" y="2494769"/>
            <a:ext cx="0" cy="127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1962E6-3D8D-7CDF-12F0-64FAA15B60A1}"/>
              </a:ext>
            </a:extLst>
          </p:cNvPr>
          <p:cNvCxnSpPr>
            <a:cxnSpLocks/>
          </p:cNvCxnSpPr>
          <p:nvPr/>
        </p:nvCxnSpPr>
        <p:spPr>
          <a:xfrm>
            <a:off x="9250217" y="2621769"/>
            <a:ext cx="0" cy="398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05603C-ECBE-1807-9859-2ED3D37EE7E5}"/>
              </a:ext>
            </a:extLst>
          </p:cNvPr>
          <p:cNvCxnSpPr/>
          <p:nvPr/>
        </p:nvCxnSpPr>
        <p:spPr>
          <a:xfrm flipH="1">
            <a:off x="9199417" y="2621769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93809D-D29B-6F28-2716-3AA88524C1BE}"/>
              </a:ext>
            </a:extLst>
          </p:cNvPr>
          <p:cNvCxnSpPr>
            <a:cxnSpLocks/>
          </p:cNvCxnSpPr>
          <p:nvPr/>
        </p:nvCxnSpPr>
        <p:spPr>
          <a:xfrm>
            <a:off x="7512906" y="2552700"/>
            <a:ext cx="168651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48DFB8-1FC7-47C7-4E7B-7CCB72FFEFFC}"/>
              </a:ext>
            </a:extLst>
          </p:cNvPr>
          <p:cNvCxnSpPr>
            <a:cxnSpLocks/>
          </p:cNvCxnSpPr>
          <p:nvPr/>
        </p:nvCxnSpPr>
        <p:spPr>
          <a:xfrm flipV="1">
            <a:off x="7512905" y="3003465"/>
            <a:ext cx="1737311" cy="117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DE8B0F-0C26-D1EB-2301-2FCA10C6F6CB}"/>
              </a:ext>
            </a:extLst>
          </p:cNvPr>
          <p:cNvCxnSpPr/>
          <p:nvPr/>
        </p:nvCxnSpPr>
        <p:spPr>
          <a:xfrm>
            <a:off x="9250216" y="4917941"/>
            <a:ext cx="0" cy="2234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EF463-4AEF-D091-5B58-4C200757F282}"/>
              </a:ext>
            </a:extLst>
          </p:cNvPr>
          <p:cNvCxnSpPr/>
          <p:nvPr/>
        </p:nvCxnSpPr>
        <p:spPr>
          <a:xfrm flipH="1">
            <a:off x="9202591" y="5144567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C9EDEF-FD42-5120-F0EB-ED8B478A691A}"/>
              </a:ext>
            </a:extLst>
          </p:cNvPr>
          <p:cNvCxnSpPr>
            <a:cxnSpLocks/>
          </p:cNvCxnSpPr>
          <p:nvPr/>
        </p:nvCxnSpPr>
        <p:spPr>
          <a:xfrm>
            <a:off x="9202591" y="5141392"/>
            <a:ext cx="0" cy="127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34D264D-59CA-AC46-77AD-91F52C8DC388}"/>
              </a:ext>
            </a:extLst>
          </p:cNvPr>
          <p:cNvCxnSpPr>
            <a:cxnSpLocks/>
          </p:cNvCxnSpPr>
          <p:nvPr/>
        </p:nvCxnSpPr>
        <p:spPr>
          <a:xfrm>
            <a:off x="9250216" y="5268392"/>
            <a:ext cx="0" cy="398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07F23F-C64E-5281-8E7F-F940EB6FD274}"/>
              </a:ext>
            </a:extLst>
          </p:cNvPr>
          <p:cNvCxnSpPr/>
          <p:nvPr/>
        </p:nvCxnSpPr>
        <p:spPr>
          <a:xfrm flipH="1">
            <a:off x="9199416" y="5268392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8347E8-BDB6-0A67-E088-AB90DE08167F}"/>
              </a:ext>
            </a:extLst>
          </p:cNvPr>
          <p:cNvCxnSpPr>
            <a:cxnSpLocks/>
          </p:cNvCxnSpPr>
          <p:nvPr/>
        </p:nvCxnSpPr>
        <p:spPr>
          <a:xfrm>
            <a:off x="7512905" y="5199323"/>
            <a:ext cx="168651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93EF0D-9999-7B11-0691-1D4F820AA1CA}"/>
              </a:ext>
            </a:extLst>
          </p:cNvPr>
          <p:cNvCxnSpPr>
            <a:cxnSpLocks/>
          </p:cNvCxnSpPr>
          <p:nvPr/>
        </p:nvCxnSpPr>
        <p:spPr>
          <a:xfrm>
            <a:off x="7512904" y="5661801"/>
            <a:ext cx="17373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099142-1444-0A49-C811-902518AEB6B7}"/>
              </a:ext>
            </a:extLst>
          </p:cNvPr>
          <p:cNvCxnSpPr/>
          <p:nvPr/>
        </p:nvCxnSpPr>
        <p:spPr>
          <a:xfrm flipV="1">
            <a:off x="9807427" y="2253350"/>
            <a:ext cx="0" cy="26466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8468442-CA58-C249-794B-446C22D74B13}"/>
              </a:ext>
            </a:extLst>
          </p:cNvPr>
          <p:cNvSpPr txBox="1"/>
          <p:nvPr/>
        </p:nvSpPr>
        <p:spPr>
          <a:xfrm>
            <a:off x="11328400" y="7493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E80C23-6995-9263-C626-313787D40D8A}"/>
              </a:ext>
            </a:extLst>
          </p:cNvPr>
          <p:cNvSpPr txBox="1"/>
          <p:nvPr/>
        </p:nvSpPr>
        <p:spPr>
          <a:xfrm>
            <a:off x="11328400" y="1823477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12624D-1384-128A-A882-24C56453B722}"/>
              </a:ext>
            </a:extLst>
          </p:cNvPr>
          <p:cNvSpPr txBox="1"/>
          <p:nvPr/>
        </p:nvSpPr>
        <p:spPr>
          <a:xfrm>
            <a:off x="1276709" y="631041"/>
            <a:ext cx="419362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 Logic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9BA543-04F2-3436-84CB-C4D537265EA1}"/>
              </a:ext>
            </a:extLst>
          </p:cNvPr>
          <p:cNvCxnSpPr>
            <a:cxnSpLocks/>
          </p:cNvCxnSpPr>
          <p:nvPr/>
        </p:nvCxnSpPr>
        <p:spPr>
          <a:xfrm>
            <a:off x="5338783" y="1064956"/>
            <a:ext cx="96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AA95C7-9FD5-79BB-88A8-A34B156C72C6}"/>
              </a:ext>
            </a:extLst>
          </p:cNvPr>
          <p:cNvCxnSpPr>
            <a:cxnSpLocks/>
          </p:cNvCxnSpPr>
          <p:nvPr/>
        </p:nvCxnSpPr>
        <p:spPr>
          <a:xfrm>
            <a:off x="5338783" y="1423384"/>
            <a:ext cx="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173B7E7-FB45-ABA8-6FF5-F602A02FACB8}"/>
              </a:ext>
            </a:extLst>
          </p:cNvPr>
          <p:cNvSpPr txBox="1"/>
          <p:nvPr/>
        </p:nvSpPr>
        <p:spPr>
          <a:xfrm>
            <a:off x="1253651" y="4472634"/>
            <a:ext cx="419362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Path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0D0E2C-52A1-3349-1686-CFC46DABE20D}"/>
              </a:ext>
            </a:extLst>
          </p:cNvPr>
          <p:cNvSpPr txBox="1"/>
          <p:nvPr/>
        </p:nvSpPr>
        <p:spPr>
          <a:xfrm>
            <a:off x="2304553" y="5199323"/>
            <a:ext cx="30373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Register File [16]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AF99CE-3D63-0513-7558-87E937DE1D84}"/>
              </a:ext>
            </a:extLst>
          </p:cNvPr>
          <p:cNvCxnSpPr>
            <a:cxnSpLocks/>
          </p:cNvCxnSpPr>
          <p:nvPr/>
        </p:nvCxnSpPr>
        <p:spPr>
          <a:xfrm>
            <a:off x="5343456" y="5661801"/>
            <a:ext cx="958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A1FEC04-538F-773F-F6EA-8DD6AA73E8FC}"/>
              </a:ext>
            </a:extLst>
          </p:cNvPr>
          <p:cNvSpPr txBox="1"/>
          <p:nvPr/>
        </p:nvSpPr>
        <p:spPr>
          <a:xfrm>
            <a:off x="3407270" y="4574467"/>
            <a:ext cx="19315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Register [16]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AEF179-81C5-1720-0721-9F3A5C8BC538}"/>
              </a:ext>
            </a:extLst>
          </p:cNvPr>
          <p:cNvCxnSpPr>
            <a:cxnSpLocks/>
          </p:cNvCxnSpPr>
          <p:nvPr/>
        </p:nvCxnSpPr>
        <p:spPr>
          <a:xfrm flipV="1">
            <a:off x="5338783" y="4738472"/>
            <a:ext cx="251398" cy="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B411AD0-66E2-A2CA-3205-8500C2DA25EA}"/>
              </a:ext>
            </a:extLst>
          </p:cNvPr>
          <p:cNvCxnSpPr>
            <a:cxnSpLocks/>
          </p:cNvCxnSpPr>
          <p:nvPr/>
        </p:nvCxnSpPr>
        <p:spPr>
          <a:xfrm flipV="1">
            <a:off x="5590181" y="3191111"/>
            <a:ext cx="0" cy="1551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59E711-860E-8DEB-E977-16A9D953BAC4}"/>
              </a:ext>
            </a:extLst>
          </p:cNvPr>
          <p:cNvCxnSpPr>
            <a:cxnSpLocks/>
          </p:cNvCxnSpPr>
          <p:nvPr/>
        </p:nvCxnSpPr>
        <p:spPr>
          <a:xfrm>
            <a:off x="5590181" y="3191111"/>
            <a:ext cx="711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856E695-09BB-47BE-4F03-1A59CD002FF3}"/>
              </a:ext>
            </a:extLst>
          </p:cNvPr>
          <p:cNvSpPr txBox="1"/>
          <p:nvPr/>
        </p:nvSpPr>
        <p:spPr>
          <a:xfrm>
            <a:off x="1424571" y="786697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Register for slave address + W/R [8]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1CFA87-1FD6-1EBC-9FD5-DB628D0D8443}"/>
              </a:ext>
            </a:extLst>
          </p:cNvPr>
          <p:cNvSpPr txBox="1"/>
          <p:nvPr/>
        </p:nvSpPr>
        <p:spPr>
          <a:xfrm>
            <a:off x="1424571" y="1257862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Register address [8]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28CFCD-D24A-B827-EBCA-D8D3DB458DBE}"/>
              </a:ext>
            </a:extLst>
          </p:cNvPr>
          <p:cNvSpPr txBox="1"/>
          <p:nvPr/>
        </p:nvSpPr>
        <p:spPr>
          <a:xfrm>
            <a:off x="1428355" y="1729027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enable [1]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DCAA910-85BF-01B3-587A-7980FBB34459}"/>
              </a:ext>
            </a:extLst>
          </p:cNvPr>
          <p:cNvSpPr txBox="1"/>
          <p:nvPr/>
        </p:nvSpPr>
        <p:spPr>
          <a:xfrm>
            <a:off x="1416413" y="2186676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enable [1]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D346DBD-D517-B6D7-B8AE-9DA002E038A1}"/>
              </a:ext>
            </a:extLst>
          </p:cNvPr>
          <p:cNvSpPr txBox="1"/>
          <p:nvPr/>
        </p:nvSpPr>
        <p:spPr>
          <a:xfrm>
            <a:off x="1424571" y="2716838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mode [1]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332F435-EEFB-82BA-E74C-782638E464B9}"/>
              </a:ext>
            </a:extLst>
          </p:cNvPr>
          <p:cNvCxnSpPr>
            <a:cxnSpLocks/>
          </p:cNvCxnSpPr>
          <p:nvPr/>
        </p:nvCxnSpPr>
        <p:spPr>
          <a:xfrm>
            <a:off x="5330625" y="1897815"/>
            <a:ext cx="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695DB3-1399-02B3-EE4D-D2320FAD37C2}"/>
              </a:ext>
            </a:extLst>
          </p:cNvPr>
          <p:cNvCxnSpPr>
            <a:cxnSpLocks/>
          </p:cNvCxnSpPr>
          <p:nvPr/>
        </p:nvCxnSpPr>
        <p:spPr>
          <a:xfrm>
            <a:off x="5330625" y="2379619"/>
            <a:ext cx="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C86294B-F7E7-F031-54A9-593E5F8FE3DF}"/>
              </a:ext>
            </a:extLst>
          </p:cNvPr>
          <p:cNvCxnSpPr>
            <a:cxnSpLocks/>
          </p:cNvCxnSpPr>
          <p:nvPr/>
        </p:nvCxnSpPr>
        <p:spPr>
          <a:xfrm>
            <a:off x="5349016" y="2848772"/>
            <a:ext cx="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25EF1B9-93BF-963B-57A0-1460F9CC0BF8}"/>
              </a:ext>
            </a:extLst>
          </p:cNvPr>
          <p:cNvSpPr txBox="1"/>
          <p:nvPr/>
        </p:nvSpPr>
        <p:spPr>
          <a:xfrm>
            <a:off x="7741248" y="786697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sda_in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C3F102-95A9-EB91-3E71-70848E7221DE}"/>
              </a:ext>
            </a:extLst>
          </p:cNvPr>
          <p:cNvSpPr txBox="1"/>
          <p:nvPr/>
        </p:nvSpPr>
        <p:spPr>
          <a:xfrm>
            <a:off x="7741247" y="1202507"/>
            <a:ext cx="94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sda_out_en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D28873-269B-BB02-0E69-4CE2211C8BE5}"/>
              </a:ext>
            </a:extLst>
          </p:cNvPr>
          <p:cNvSpPr txBox="1"/>
          <p:nvPr/>
        </p:nvSpPr>
        <p:spPr>
          <a:xfrm>
            <a:off x="7741247" y="1625901"/>
            <a:ext cx="133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</a:t>
            </a:r>
            <a:r>
              <a:rPr lang="en-US" sz="1200" dirty="0"/>
              <a:t> (Ground)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937213C-E0FA-94D6-55A3-2885B2C7633D}"/>
              </a:ext>
            </a:extLst>
          </p:cNvPr>
          <p:cNvSpPr txBox="1"/>
          <p:nvPr/>
        </p:nvSpPr>
        <p:spPr>
          <a:xfrm>
            <a:off x="7741247" y="1976351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scl_in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BD6458-3C7F-DEEE-A86A-49335E78DDF0}"/>
              </a:ext>
            </a:extLst>
          </p:cNvPr>
          <p:cNvSpPr txBox="1"/>
          <p:nvPr/>
        </p:nvSpPr>
        <p:spPr>
          <a:xfrm>
            <a:off x="7741247" y="2325216"/>
            <a:ext cx="94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sda_out_en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54FFE03-097D-6EC0-B7C7-D3E5637F8D87}"/>
              </a:ext>
            </a:extLst>
          </p:cNvPr>
          <p:cNvSpPr txBox="1"/>
          <p:nvPr/>
        </p:nvSpPr>
        <p:spPr>
          <a:xfrm>
            <a:off x="7741247" y="2726466"/>
            <a:ext cx="13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</a:t>
            </a:r>
            <a:r>
              <a:rPr lang="en-US" sz="1200" dirty="0"/>
              <a:t>_ out (Ground)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F9EDF3-CC99-3BBA-C186-5A8C0B574CC3}"/>
              </a:ext>
            </a:extLst>
          </p:cNvPr>
          <p:cNvSpPr txBox="1"/>
          <p:nvPr/>
        </p:nvSpPr>
        <p:spPr>
          <a:xfrm>
            <a:off x="7741248" y="3430463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sda_in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D43755-2064-68EC-F6A3-39D4F4EEE7BD}"/>
              </a:ext>
            </a:extLst>
          </p:cNvPr>
          <p:cNvSpPr txBox="1"/>
          <p:nvPr/>
        </p:nvSpPr>
        <p:spPr>
          <a:xfrm>
            <a:off x="7741248" y="3846273"/>
            <a:ext cx="94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sda_out_en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CD6C7C-9EF5-BA73-EBD7-20394548FDF0}"/>
              </a:ext>
            </a:extLst>
          </p:cNvPr>
          <p:cNvSpPr txBox="1"/>
          <p:nvPr/>
        </p:nvSpPr>
        <p:spPr>
          <a:xfrm>
            <a:off x="7741248" y="4302445"/>
            <a:ext cx="12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</a:t>
            </a:r>
            <a:r>
              <a:rPr lang="en-US" sz="1200" dirty="0"/>
              <a:t> (</a:t>
            </a:r>
            <a:r>
              <a:rPr lang="en-US" sz="1200" dirty="0" err="1"/>
              <a:t>Groud</a:t>
            </a:r>
            <a:r>
              <a:rPr lang="en-US" sz="1200" dirty="0"/>
              <a:t>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D71E00-2455-30D8-5B62-44250533699F}"/>
              </a:ext>
            </a:extLst>
          </p:cNvPr>
          <p:cNvSpPr txBox="1"/>
          <p:nvPr/>
        </p:nvSpPr>
        <p:spPr>
          <a:xfrm>
            <a:off x="7741247" y="4620117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scl_in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1F7D41B-6500-7E3B-98A0-DA803D2D472F}"/>
              </a:ext>
            </a:extLst>
          </p:cNvPr>
          <p:cNvSpPr txBox="1"/>
          <p:nvPr/>
        </p:nvSpPr>
        <p:spPr>
          <a:xfrm>
            <a:off x="7741247" y="4968982"/>
            <a:ext cx="98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scl_out_en</a:t>
            </a:r>
            <a:endParaRPr 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3757F7-1E6C-234A-83AD-94C0E254ECA5}"/>
              </a:ext>
            </a:extLst>
          </p:cNvPr>
          <p:cNvSpPr txBox="1"/>
          <p:nvPr/>
        </p:nvSpPr>
        <p:spPr>
          <a:xfrm>
            <a:off x="7741247" y="5370232"/>
            <a:ext cx="133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scl_out</a:t>
            </a:r>
            <a:r>
              <a:rPr lang="en-US" sz="1200" dirty="0"/>
              <a:t> (Ground)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C88ED5-ECA2-412C-B2F7-DDFAA07906E3}"/>
              </a:ext>
            </a:extLst>
          </p:cNvPr>
          <p:cNvCxnSpPr/>
          <p:nvPr/>
        </p:nvCxnSpPr>
        <p:spPr>
          <a:xfrm>
            <a:off x="9544192" y="631041"/>
            <a:ext cx="2516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C93C29E-9FFC-9B3D-6262-AE131C7BA9A0}"/>
              </a:ext>
            </a:extLst>
          </p:cNvPr>
          <p:cNvSpPr txBox="1"/>
          <p:nvPr/>
        </p:nvSpPr>
        <p:spPr>
          <a:xfrm>
            <a:off x="11328400" y="191985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33815DA-7E0C-98E5-C9B7-75FF841CC72A}"/>
              </a:ext>
            </a:extLst>
          </p:cNvPr>
          <p:cNvSpPr txBox="1"/>
          <p:nvPr/>
        </p:nvSpPr>
        <p:spPr>
          <a:xfrm>
            <a:off x="9737130" y="762641"/>
            <a:ext cx="773948" cy="2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Pull-up 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767921-12AB-CED8-C692-F191EF1AF65A}"/>
              </a:ext>
            </a:extLst>
          </p:cNvPr>
          <p:cNvSpPr txBox="1"/>
          <p:nvPr/>
        </p:nvSpPr>
        <p:spPr>
          <a:xfrm>
            <a:off x="10175170" y="1844053"/>
            <a:ext cx="773948" cy="2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Pull-up R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7BE8C5-4736-EE29-F0CD-E63E67737090}"/>
              </a:ext>
            </a:extLst>
          </p:cNvPr>
          <p:cNvCxnSpPr>
            <a:cxnSpLocks/>
          </p:cNvCxnSpPr>
          <p:nvPr/>
        </p:nvCxnSpPr>
        <p:spPr>
          <a:xfrm flipV="1">
            <a:off x="10124494" y="631041"/>
            <a:ext cx="0" cy="1243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8EE78A4-F354-2FA6-48D5-A4581D6CDCF6}"/>
              </a:ext>
            </a:extLst>
          </p:cNvPr>
          <p:cNvCxnSpPr>
            <a:cxnSpLocks/>
          </p:cNvCxnSpPr>
          <p:nvPr/>
        </p:nvCxnSpPr>
        <p:spPr>
          <a:xfrm flipV="1">
            <a:off x="10562144" y="631041"/>
            <a:ext cx="0" cy="12130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CD9B0AA-3A6A-E4AD-2A44-9679943B53CD}"/>
              </a:ext>
            </a:extLst>
          </p:cNvPr>
          <p:cNvCxnSpPr>
            <a:cxnSpLocks/>
          </p:cNvCxnSpPr>
          <p:nvPr/>
        </p:nvCxnSpPr>
        <p:spPr>
          <a:xfrm flipV="1">
            <a:off x="10116120" y="1039639"/>
            <a:ext cx="0" cy="146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81BD108-0715-2A1B-4BE8-A82C1B0A5A10}"/>
              </a:ext>
            </a:extLst>
          </p:cNvPr>
          <p:cNvCxnSpPr>
            <a:cxnSpLocks/>
          </p:cNvCxnSpPr>
          <p:nvPr/>
        </p:nvCxnSpPr>
        <p:spPr>
          <a:xfrm flipV="1">
            <a:off x="10561249" y="2119139"/>
            <a:ext cx="0" cy="146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DC1EF25-CB93-F6CE-E20A-AD6EF74784D2}"/>
              </a:ext>
            </a:extLst>
          </p:cNvPr>
          <p:cNvSpPr txBox="1"/>
          <p:nvPr/>
        </p:nvSpPr>
        <p:spPr>
          <a:xfrm>
            <a:off x="8982210" y="5855378"/>
            <a:ext cx="135262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Open drain design</a:t>
            </a:r>
          </a:p>
        </p:txBody>
      </p:sp>
    </p:spTree>
    <p:extLst>
      <p:ext uri="{BB962C8B-B14F-4D97-AF65-F5344CB8AC3E}">
        <p14:creationId xmlns:p14="http://schemas.microsoft.com/office/powerpoint/2010/main" val="249978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753</Words>
  <Application>Microsoft Macintosh PowerPoint</Application>
  <PresentationFormat>Widescreen</PresentationFormat>
  <Paragraphs>240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Zhenghong Chen</dc:creator>
  <cp:lastModifiedBy>Zhenghong Chen</cp:lastModifiedBy>
  <cp:revision>9</cp:revision>
  <dcterms:created xsi:type="dcterms:W3CDTF">2022-09-27T23:23:24Z</dcterms:created>
  <dcterms:modified xsi:type="dcterms:W3CDTF">2022-10-06T19:12:02Z</dcterms:modified>
</cp:coreProperties>
</file>