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3"/>
    <p:restoredTop sz="94667"/>
  </p:normalViewPr>
  <p:slideViewPr>
    <p:cSldViewPr snapToGrid="0" snapToObjects="1">
      <p:cViewPr>
        <p:scale>
          <a:sx n="177" d="100"/>
          <a:sy n="177" d="100"/>
        </p:scale>
        <p:origin x="2456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344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879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92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10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36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22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478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079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896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21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417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63DD-3E44-AB40-89ED-05D79821EB5E}" type="datetimeFigureOut">
              <a:rPr lang="en-CN" smtClean="0"/>
              <a:t>2022/1/27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CA5C-AB95-C84E-A5BD-93524030402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664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B7E8C6A-A7CC-7846-9397-608C4EA9C163}"/>
              </a:ext>
            </a:extLst>
          </p:cNvPr>
          <p:cNvGrpSpPr/>
          <p:nvPr/>
        </p:nvGrpSpPr>
        <p:grpSpPr>
          <a:xfrm>
            <a:off x="592181" y="237695"/>
            <a:ext cx="4525237" cy="1317600"/>
            <a:chOff x="613000" y="3492095"/>
            <a:chExt cx="4525237" cy="1317600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1DD7A55-AF88-BB49-AE76-28BCD0468367}"/>
                </a:ext>
              </a:extLst>
            </p:cNvPr>
            <p:cNvSpPr/>
            <p:nvPr/>
          </p:nvSpPr>
          <p:spPr>
            <a:xfrm>
              <a:off x="2824200" y="3844895"/>
              <a:ext cx="792000" cy="6120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98EEA6-98D5-F740-A770-29746F9E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5000" y="3492095"/>
              <a:ext cx="1313237" cy="1317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1B7406A-7596-A447-863A-D8A06427E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000" y="3492095"/>
              <a:ext cx="1885894" cy="1317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9B3FC8-DFFD-554A-BA33-8A74D17AF039}"/>
              </a:ext>
            </a:extLst>
          </p:cNvPr>
          <p:cNvGrpSpPr/>
          <p:nvPr/>
        </p:nvGrpSpPr>
        <p:grpSpPr>
          <a:xfrm>
            <a:off x="447181" y="1678842"/>
            <a:ext cx="5032019" cy="316266"/>
            <a:chOff x="447181" y="1678842"/>
            <a:chExt cx="5032019" cy="31626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852C24F-9D3A-4C4D-8C91-B83C962B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181" y="1678842"/>
              <a:ext cx="5032019" cy="316266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86CDFA-6AF6-D047-B23F-5AD19DE790D4}"/>
                </a:ext>
              </a:extLst>
            </p:cNvPr>
            <p:cNvCxnSpPr>
              <a:cxnSpLocks/>
            </p:cNvCxnSpPr>
            <p:nvPr/>
          </p:nvCxnSpPr>
          <p:spPr>
            <a:xfrm>
              <a:off x="2884381" y="1689758"/>
              <a:ext cx="222018" cy="157302"/>
            </a:xfrm>
            <a:prstGeom prst="straightConnector1">
              <a:avLst/>
            </a:prstGeom>
            <a:ln w="28575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56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2309407-A3DF-B54F-8124-5A218EBC8928}"/>
              </a:ext>
            </a:extLst>
          </p:cNvPr>
          <p:cNvGrpSpPr/>
          <p:nvPr/>
        </p:nvGrpSpPr>
        <p:grpSpPr>
          <a:xfrm>
            <a:off x="949398" y="1834269"/>
            <a:ext cx="4732296" cy="5289669"/>
            <a:chOff x="949398" y="1834269"/>
            <a:chExt cx="4732296" cy="528966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F4DEF4-8923-BE4F-8AD7-A9861C5F5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6"/>
            <a:stretch/>
          </p:blipFill>
          <p:spPr>
            <a:xfrm>
              <a:off x="1000799" y="1834269"/>
              <a:ext cx="4680895" cy="5289669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D8FB3A-CFC4-9C4B-A952-2715106A6AC1}"/>
                </a:ext>
              </a:extLst>
            </p:cNvPr>
            <p:cNvGrpSpPr/>
            <p:nvPr/>
          </p:nvGrpSpPr>
          <p:grpSpPr>
            <a:xfrm>
              <a:off x="949398" y="2193923"/>
              <a:ext cx="2064301" cy="3777955"/>
              <a:chOff x="949398" y="2193923"/>
              <a:chExt cx="2064301" cy="377795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9C4D164-7C4F-F14E-818B-01B714ED131B}"/>
                  </a:ext>
                </a:extLst>
              </p:cNvPr>
              <p:cNvSpPr/>
              <p:nvPr/>
            </p:nvSpPr>
            <p:spPr>
              <a:xfrm>
                <a:off x="2385375" y="2193923"/>
                <a:ext cx="628324" cy="280800"/>
              </a:xfrm>
              <a:prstGeom prst="ellipse">
                <a:avLst/>
              </a:prstGeom>
              <a:noFill/>
              <a:ln w="127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cxnSp>
            <p:nvCxnSpPr>
              <p:cNvPr id="5" name="Straight Arrow Connector 35">
                <a:extLst>
                  <a:ext uri="{FF2B5EF4-FFF2-40B4-BE49-F238E27FC236}">
                    <a16:creationId xmlns:a16="http://schemas.microsoft.com/office/drawing/2014/main" id="{75690F51-A102-5F46-9CBC-536C7A82BB4D}"/>
                  </a:ext>
                </a:extLst>
              </p:cNvPr>
              <p:cNvCxnSpPr>
                <a:cxnSpLocks/>
                <a:stCxn id="4" idx="2"/>
                <a:endCxn id="6" idx="1"/>
              </p:cNvCxnSpPr>
              <p:nvPr/>
            </p:nvCxnSpPr>
            <p:spPr>
              <a:xfrm rot="10800000" flipV="1">
                <a:off x="949399" y="2334323"/>
                <a:ext cx="1435977" cy="1171772"/>
              </a:xfrm>
              <a:prstGeom prst="curvedConnector3">
                <a:avLst>
                  <a:gd name="adj1" fmla="val 115919"/>
                </a:avLst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ight Arrow 5">
                <a:extLst>
                  <a:ext uri="{FF2B5EF4-FFF2-40B4-BE49-F238E27FC236}">
                    <a16:creationId xmlns:a16="http://schemas.microsoft.com/office/drawing/2014/main" id="{29A075AC-FF6D-7C4E-BEF6-16D48669E6EC}"/>
                  </a:ext>
                </a:extLst>
              </p:cNvPr>
              <p:cNvSpPr/>
              <p:nvPr/>
            </p:nvSpPr>
            <p:spPr>
              <a:xfrm>
                <a:off x="949398" y="3423295"/>
                <a:ext cx="252915" cy="165600"/>
              </a:xfrm>
              <a:prstGeom prst="rightArrow">
                <a:avLst/>
              </a:prstGeom>
              <a:noFill/>
              <a:ln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3046B15C-51C9-8F47-BF21-78726E708335}"/>
                  </a:ext>
                </a:extLst>
              </p:cNvPr>
              <p:cNvSpPr/>
              <p:nvPr/>
            </p:nvSpPr>
            <p:spPr>
              <a:xfrm>
                <a:off x="949399" y="4313504"/>
                <a:ext cx="252915" cy="165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E2406690-83ED-2E48-A6EA-566F08F87880}"/>
                  </a:ext>
                </a:extLst>
              </p:cNvPr>
              <p:cNvSpPr/>
              <p:nvPr/>
            </p:nvSpPr>
            <p:spPr>
              <a:xfrm>
                <a:off x="949398" y="5806278"/>
                <a:ext cx="252915" cy="165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cxnSp>
            <p:nvCxnSpPr>
              <p:cNvPr id="9" name="Straight Arrow Connector 35">
                <a:extLst>
                  <a:ext uri="{FF2B5EF4-FFF2-40B4-BE49-F238E27FC236}">
                    <a16:creationId xmlns:a16="http://schemas.microsoft.com/office/drawing/2014/main" id="{10FDC109-6611-F84B-8492-427A54149FC3}"/>
                  </a:ext>
                </a:extLst>
              </p:cNvPr>
              <p:cNvCxnSpPr>
                <a:cxnSpLocks/>
                <a:stCxn id="6" idx="2"/>
                <a:endCxn id="7" idx="1"/>
              </p:cNvCxnSpPr>
              <p:nvPr/>
            </p:nvCxnSpPr>
            <p:spPr>
              <a:xfrm rot="5400000">
                <a:off x="630752" y="3907542"/>
                <a:ext cx="807409" cy="170114"/>
              </a:xfrm>
              <a:prstGeom prst="curvedConnector4">
                <a:avLst>
                  <a:gd name="adj1" fmla="val 44872"/>
                  <a:gd name="adj2" fmla="val 234380"/>
                </a:avLst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35">
                <a:extLst>
                  <a:ext uri="{FF2B5EF4-FFF2-40B4-BE49-F238E27FC236}">
                    <a16:creationId xmlns:a16="http://schemas.microsoft.com/office/drawing/2014/main" id="{4FAEB887-D7A8-5146-824F-F154F65EC22D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 rot="5400000">
                <a:off x="329469" y="5099033"/>
                <a:ext cx="1409974" cy="170116"/>
              </a:xfrm>
              <a:prstGeom prst="curvedConnector4">
                <a:avLst>
                  <a:gd name="adj1" fmla="val 47064"/>
                  <a:gd name="adj2" fmla="val 234379"/>
                </a:avLst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69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Simon</dc:creator>
  <cp:lastModifiedBy>Tian Simon</cp:lastModifiedBy>
  <cp:revision>1</cp:revision>
  <dcterms:created xsi:type="dcterms:W3CDTF">2022-01-27T08:22:52Z</dcterms:created>
  <dcterms:modified xsi:type="dcterms:W3CDTF">2022-01-27T12:11:58Z</dcterms:modified>
</cp:coreProperties>
</file>