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58" r:id="rId3"/>
    <p:sldId id="278" r:id="rId4"/>
    <p:sldId id="298" r:id="rId5"/>
    <p:sldId id="299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89463" autoAdjust="0"/>
  </p:normalViewPr>
  <p:slideViewPr>
    <p:cSldViewPr snapToGrid="0" showGuides="1">
      <p:cViewPr varScale="1">
        <p:scale>
          <a:sx n="112" d="100"/>
          <a:sy n="112" d="100"/>
        </p:scale>
        <p:origin x="552" y="192"/>
      </p:cViewPr>
      <p:guideLst>
        <p:guide orient="horz" pos="3453"/>
        <p:guide pos="3182"/>
        <p:guide orient="horz" pos="1139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ision.caltech.edu/Image_Datasets/Caltech1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eep_learning_2022@163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实验二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405921E-B939-824F-BB0A-6E2654D96350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实验二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卷积神经网络实现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905000"/>
            <a:ext cx="8915400" cy="3601025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基于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PyTorch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实现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AlexNet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[1]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结构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在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Caltech101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数据集上进行验证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使用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tensorboard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进行训练数据可视化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Loss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曲线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如有条件，尝试不同参数的影响，尝试其他网络结构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请勿使用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torchvision.models.AlexNet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F82DE6-0ADD-4EA1-B1ED-B856370B2529}"/>
              </a:ext>
            </a:extLst>
          </p:cNvPr>
          <p:cNvSpPr txBox="1"/>
          <p:nvPr/>
        </p:nvSpPr>
        <p:spPr>
          <a:xfrm>
            <a:off x="1980309" y="5862823"/>
            <a:ext cx="9480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en-US" altLang="zh-CN" sz="1200" dirty="0" err="1"/>
              <a:t>Krizhevsky</a:t>
            </a:r>
            <a:r>
              <a:rPr lang="en-US" altLang="zh-CN" sz="1200" dirty="0"/>
              <a:t> A , </a:t>
            </a:r>
            <a:r>
              <a:rPr lang="en-US" altLang="zh-CN" sz="1200" dirty="0" err="1"/>
              <a:t>Sutskever</a:t>
            </a:r>
            <a:r>
              <a:rPr lang="en-US" altLang="zh-CN" sz="1200" dirty="0"/>
              <a:t> I , Hinton G . ImageNet Classification with Deep Convolutional Neural Networks[C]// NIPS. Curran Associates Inc. 2012.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65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数据集介绍 </a:t>
            </a:r>
            <a:r>
              <a:rPr lang="en-US" altLang="zh-CN" dirty="0"/>
              <a:t>– Caltech 101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12B-5165-4788-A2D8-D34B450559C7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2-</a:t>
            </a:r>
            <a:r>
              <a:rPr lang="zh-CN" altLang="en-US" dirty="0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160DBCFC-9BF1-405A-9BCB-7CD852CB3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5367" y="1905000"/>
                <a:ext cx="4455043" cy="38365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101 classes</a:t>
                </a:r>
              </a:p>
              <a:p>
                <a:r>
                  <a:rPr lang="en-US" altLang="zh-CN" sz="2000" dirty="0"/>
                  <a:t>Imbalanced</a:t>
                </a:r>
              </a:p>
              <a:p>
                <a:pPr lvl="1"/>
                <a:r>
                  <a:rPr lang="en-US" altLang="zh-CN" sz="1800" dirty="0"/>
                  <a:t>About 40 to 800 images per category.</a:t>
                </a:r>
              </a:p>
              <a:p>
                <a:pPr lvl="1"/>
                <a:r>
                  <a:rPr lang="en-US" altLang="zh-CN" sz="1800" dirty="0"/>
                  <a:t>Most categories have about 50 images.</a:t>
                </a:r>
              </a:p>
              <a:p>
                <a:r>
                  <a:rPr lang="en-US" altLang="zh-CN" sz="2000" dirty="0"/>
                  <a:t>Size</a:t>
                </a:r>
              </a:p>
              <a:p>
                <a:pPr lvl="1"/>
                <a:r>
                  <a:rPr lang="en-US" altLang="zh-CN" sz="1800" dirty="0"/>
                  <a:t>Roughly 300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 200 pixels.</a:t>
                </a:r>
              </a:p>
              <a:p>
                <a:pPr marL="342900" lvl="1" indent="-342900"/>
                <a:r>
                  <a:rPr lang="en-US" altLang="zh-CN" sz="2000" dirty="0">
                    <a:ea typeface="黑体" panose="02010609060101010101" pitchFamily="49" charset="-122"/>
                  </a:rPr>
                  <a:t>Download</a:t>
                </a:r>
              </a:p>
              <a:p>
                <a:pPr lvl="1"/>
                <a:r>
                  <a:rPr lang="zh-CN" altLang="en-US" sz="1800" dirty="0">
                    <a:solidFill>
                      <a:srgbClr val="FF000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http://www.vision.caltech.edu/Image_Datasets/Caltech101/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pPr marL="342900" lvl="1" indent="-342900"/>
                <a:endParaRPr lang="en-US" altLang="zh-CN" sz="20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160DBCFC-9BF1-405A-9BCB-7CD852CB3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5367" y="1905000"/>
                <a:ext cx="4455043" cy="3836581"/>
              </a:xfrm>
              <a:blipFill>
                <a:blip r:embed="rId3"/>
                <a:stretch>
                  <a:fillRect l="-1231" t="-954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C755B47D-FDA8-4F28-9C0E-CACF80C4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10" y="1777258"/>
            <a:ext cx="5161554" cy="420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3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6">
            <a:extLst>
              <a:ext uri="{FF2B5EF4-FFF2-40B4-BE49-F238E27FC236}">
                <a16:creationId xmlns:a16="http://schemas.microsoft.com/office/drawing/2014/main" id="{6492B108-0463-48CD-8B0E-DF28C24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>
                <a:latin typeface="+mj-ea"/>
                <a:ea typeface="+mj-ea"/>
              </a:rPr>
              <a:t>数据集处理的注意事项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D27D02C-6ADE-49D7-BBA2-25014D01A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8739" y="2168377"/>
                <a:ext cx="8518098" cy="2956516"/>
              </a:xfrm>
            </p:spPr>
            <p:txBody>
              <a:bodyPr>
                <a:normAutofit fontScale="92500"/>
              </a:bodyPr>
              <a:lstStyle/>
              <a:p>
                <a:pPr lvl="0">
                  <a:lnSpc>
                    <a:spcPct val="125000"/>
                  </a:lnSpc>
                  <a:buClr>
                    <a:srgbClr val="A53010"/>
                  </a:buClr>
                </a:pP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合理划分训练集、验证集和测试集，每类中三者图片数量比例可为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8:1:1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。比如若类共有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张图，按数字升序排列前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张做训练集，第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~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张图片做验证集，其余图片做测试集。</a:t>
                </a:r>
                <a:endPara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lnSpc>
                    <a:spcPct val="125000"/>
                  </a:lnSpc>
                  <a:buClr>
                    <a:srgbClr val="A53010"/>
                  </a:buClr>
                </a:pP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可以根据自己的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GPU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资源情况合理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resize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图片，例如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resize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到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224*224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或者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64*64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等。实验报告要注明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resize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方式。</a:t>
                </a:r>
                <a:endPara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lnSpc>
                    <a:spcPct val="125000"/>
                  </a:lnSpc>
                  <a:buClr>
                    <a:srgbClr val="A53010"/>
                  </a:buClr>
                </a:pPr>
                <a:r>
                  <a:rPr lang="en-US" altLang="zh-CN" sz="2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BACKGROUND_Google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文件夹中的内容可以忽略，只分</a:t>
                </a:r>
                <a:r>
                  <a:rPr lang="en-US" altLang="zh-CN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101</a:t>
                </a:r>
                <a:r>
                  <a:rPr lang="zh-CN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类。</a:t>
                </a:r>
                <a:endPara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BD27D02C-6ADE-49D7-BBA2-25014D01A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8739" y="2168377"/>
                <a:ext cx="8518098" cy="2956516"/>
              </a:xfrm>
              <a:blipFill>
                <a:blip r:embed="rId2"/>
                <a:stretch>
                  <a:fillRect l="-859" t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73B77A3-FA49-485E-B8CD-F6EE98BD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2-</a:t>
            </a:r>
            <a:r>
              <a:rPr lang="zh-CN" altLang="en-US" dirty="0"/>
              <a:t>卷积神经网络实现</a:t>
            </a:r>
            <a:endParaRPr 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3D9D5C9-D8D2-4A0C-B465-699D8B97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DC922EA-C0BD-49F4-B191-FA445F8995CD}" type="datetime1">
              <a:rPr lang="zh-CN" altLang="en-US" smtClean="0"/>
              <a:t>2022/4/28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Tensorboard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0898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Tensorboard</a:t>
            </a:r>
            <a:r>
              <a:rPr lang="zh-CN" altLang="en-US" dirty="0"/>
              <a:t>安装</a:t>
            </a:r>
            <a:r>
              <a:rPr lang="en-US" altLang="zh-CN" dirty="0"/>
              <a:t> (</a:t>
            </a:r>
            <a:r>
              <a:rPr lang="zh-CN" altLang="en-US" dirty="0"/>
              <a:t>本地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python –m pip install </a:t>
            </a:r>
            <a:r>
              <a:rPr lang="en-US" altLang="zh-CN" dirty="0" err="1"/>
              <a:t>tensorboardX</a:t>
            </a:r>
            <a:r>
              <a:rPr lang="en-US" altLang="zh-CN" dirty="0"/>
              <a:t> </a:t>
            </a:r>
            <a:r>
              <a:rPr lang="en-US" altLang="zh-CN" dirty="0" err="1"/>
              <a:t>tensorboard</a:t>
            </a:r>
            <a:endParaRPr lang="en-US" altLang="zh-CN" dirty="0"/>
          </a:p>
          <a:p>
            <a:r>
              <a:rPr lang="en-US" altLang="zh-CN" dirty="0" err="1"/>
              <a:t>Tensorboard</a:t>
            </a:r>
            <a:r>
              <a:rPr lang="zh-CN" altLang="en-US" dirty="0"/>
              <a:t>安装</a:t>
            </a:r>
            <a:r>
              <a:rPr lang="en-US" altLang="zh-CN" dirty="0"/>
              <a:t> (</a:t>
            </a:r>
            <a:r>
              <a:rPr lang="en-US" altLang="zh-CN" dirty="0" err="1"/>
              <a:t>conda</a:t>
            </a:r>
            <a:r>
              <a:rPr lang="zh-CN" altLang="en-US" dirty="0"/>
              <a:t>环境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your_env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pip install </a:t>
            </a:r>
            <a:r>
              <a:rPr lang="en-US" altLang="zh-CN" dirty="0" err="1"/>
              <a:t>tensorboardX</a:t>
            </a:r>
            <a:r>
              <a:rPr lang="en-US" altLang="zh-CN" dirty="0"/>
              <a:t> </a:t>
            </a:r>
            <a:r>
              <a:rPr lang="en-US" altLang="zh-CN" dirty="0" err="1"/>
              <a:t>tensorboard</a:t>
            </a:r>
            <a:endParaRPr lang="en-US" altLang="zh-CN" dirty="0"/>
          </a:p>
          <a:p>
            <a:r>
              <a:rPr lang="en-US" altLang="zh-CN" dirty="0" err="1"/>
              <a:t>Tensorboard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 err="1"/>
              <a:t>tensorboard</a:t>
            </a:r>
            <a:r>
              <a:rPr lang="en-US" altLang="zh-CN" dirty="0"/>
              <a:t> --</a:t>
            </a:r>
            <a:r>
              <a:rPr lang="en-US" altLang="zh-CN" dirty="0" err="1"/>
              <a:t>logdir</a:t>
            </a:r>
            <a:r>
              <a:rPr lang="en-US" altLang="zh-CN" dirty="0"/>
              <a:t> ./log --host 0.0.0.0 --port 8008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指定地址，如本机使用，可以设置为</a:t>
            </a:r>
            <a:r>
              <a:rPr lang="en-US" altLang="zh-CN" dirty="0"/>
              <a:t>127.0.0.1</a:t>
            </a:r>
            <a:r>
              <a:rPr lang="zh-CN" altLang="en-US" dirty="0"/>
              <a:t>，如从其他机器访问，可以设置为</a:t>
            </a:r>
            <a:r>
              <a:rPr lang="en-US" altLang="zh-CN" dirty="0"/>
              <a:t>0.0.0.0</a:t>
            </a:r>
          </a:p>
          <a:p>
            <a:pPr lvl="1"/>
            <a:r>
              <a:rPr lang="en-US" altLang="zh-CN" dirty="0"/>
              <a:t>port</a:t>
            </a:r>
            <a:r>
              <a:rPr lang="zh-CN" altLang="en-US" dirty="0"/>
              <a:t>指定端口，不与其他端口冲突即可，根据需要随意设置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E1C3-1082-40FD-8195-AE263C6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800"/>
            <a:ext cx="9491028" cy="42388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pPr lvl="1"/>
            <a:r>
              <a:rPr lang="zh-CN" altLang="en-US" sz="2200" dirty="0"/>
              <a:t>实验环境</a:t>
            </a:r>
            <a:endParaRPr lang="en-US" altLang="zh-CN" sz="2200" dirty="0"/>
          </a:p>
          <a:p>
            <a:pPr lvl="1"/>
            <a:r>
              <a:rPr lang="zh-CN" altLang="en-US" sz="2200" dirty="0"/>
              <a:t>实验内容</a:t>
            </a:r>
            <a:endParaRPr lang="en-US" altLang="zh-CN" sz="2200" dirty="0"/>
          </a:p>
          <a:p>
            <a:pPr lvl="1"/>
            <a:r>
              <a:rPr lang="zh-CN" altLang="en-US" sz="2200" dirty="0"/>
              <a:t>实验结果与分析</a:t>
            </a:r>
            <a:endParaRPr lang="en-US" altLang="zh-CN" sz="22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将压缩包提交至邮箱</a:t>
            </a:r>
            <a:r>
              <a:rPr lang="en-US" altLang="zh-CN" sz="2000" dirty="0">
                <a:hlinkClick r:id="rId2"/>
              </a:rPr>
              <a:t>deep_learning_2022@163.com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2022/4/28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1CF6280-5E95-44CC-BE5F-BF030988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13F8D20-832C-CE4D-AB6B-BD2CD11101A4}"/>
              </a:ext>
            </a:extLst>
          </p:cNvPr>
          <p:cNvSpPr>
            <a:spLocks noGrp="1"/>
          </p:cNvSpPr>
          <p:nvPr/>
        </p:nvSpPr>
        <p:spPr>
          <a:xfrm>
            <a:off x="1638300" y="3608982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1835</TotalTime>
  <Words>515</Words>
  <Application>Microsoft Macintosh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仿宋</vt:lpstr>
      <vt:lpstr>黑体</vt:lpstr>
      <vt:lpstr>华文仿宋</vt:lpstr>
      <vt:lpstr>Arial</vt:lpstr>
      <vt:lpstr>Cambria Math</vt:lpstr>
      <vt:lpstr>Times New Roman</vt:lpstr>
      <vt:lpstr>Wingdings 3</vt:lpstr>
      <vt:lpstr>主题1</vt:lpstr>
      <vt:lpstr>模式识别与深度学习 实验二 </vt:lpstr>
      <vt:lpstr>实验二 卷积神经网络实现</vt:lpstr>
      <vt:lpstr>1.1 数据集介绍 – Caltech 101</vt:lpstr>
      <vt:lpstr>1.2 数据集处理的注意事项</vt:lpstr>
      <vt:lpstr>2. Tensorboard环境配置</vt:lpstr>
      <vt:lpstr>3. 提交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Microsoft Office User</cp:lastModifiedBy>
  <cp:revision>239</cp:revision>
  <dcterms:created xsi:type="dcterms:W3CDTF">2019-05-02T13:31:24Z</dcterms:created>
  <dcterms:modified xsi:type="dcterms:W3CDTF">2022-04-28T07:53:26Z</dcterms:modified>
</cp:coreProperties>
</file>