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98" r:id="rId3"/>
    <p:sldId id="279" r:id="rId4"/>
    <p:sldId id="299" r:id="rId5"/>
    <p:sldId id="300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318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74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4986" autoAdjust="0"/>
  </p:normalViewPr>
  <p:slideViewPr>
    <p:cSldViewPr snapToGrid="0" showGuides="1">
      <p:cViewPr varScale="1">
        <p:scale>
          <a:sx n="74" d="100"/>
          <a:sy n="74" d="100"/>
        </p:scale>
        <p:origin x="982" y="46"/>
      </p:cViewPr>
      <p:guideLst>
        <p:guide orient="horz" pos="3498"/>
        <p:guide pos="3182"/>
        <p:guide orient="horz" pos="1344"/>
        <p:guide pos="74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6ACFD5-BF21-4960-A3FD-3753F96A2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967D9-E332-44A9-AB50-D6116017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91339-951F-4723-AEF3-00C069266D5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FF482-85F8-44F6-943C-3D7704C83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57A39-4A87-4DBE-88FB-B5B6DA97E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6B55-1A7A-4E86-81F2-6E7AECF21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848C7-EA42-440D-98DE-CF95CC8B128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CB4B-22C3-4B44-AF71-1C16F51C1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9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7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CB4B-22C3-4B44-AF71-1C16F51C16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7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0C32-4C49-4E42-9B85-F517D2576630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C26-5C35-4E76-87E0-D9F3DDD8A38C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C5A-CD81-48E1-8BDA-94100251A439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AF77-BF38-4999-8678-8D207EF675F0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F2C-447A-412C-A87A-0044F0F96703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E707-4740-4800-8BD6-41F79557B2B6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3019-364B-4E48-9815-DBDD6FF38818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133A-0D4C-4007-AF0C-A454388C7195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1B2449-A242-402A-B20B-D696BCFEAF28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5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DA8D-146A-4427-9F19-230BB1F738BA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1002-1E5F-4BD1-9180-0C32011DD57F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846C-2DD0-4AE9-8526-F5C950F7389D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192-3B42-4C15-B5E9-D34385F73CAA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214F-D229-42C0-92BE-BA7C24B1313E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1DAB-9E80-4BC1-A101-E96AD1CE1C91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5166-0213-47BE-B8C1-18A496E116DD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C16678F-5987-496C-9E1C-F651608FC5A6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/>
              <a:t>模式识别与深度学习实验课   深度学习部分   实验</a:t>
            </a:r>
            <a:r>
              <a:rPr lang="en-US" altLang="zh-CN"/>
              <a:t>2-</a:t>
            </a:r>
            <a:r>
              <a:rPr lang="zh-CN" altLang="en-US"/>
              <a:t>卷积神经网络实现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onPlus/ChineseNlpCorpus/blob/master/datasets/online_shopping_10_cats/intro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ytch16/jena-climate-2009-20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igijus112/Vilnius-weather-LSTM/blob/main/weather-analysis.ipyn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eep_learning_2021@163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1448664"/>
            <a:ext cx="8915399" cy="281055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模式识别与深度学习</a:t>
            </a:r>
            <a:br>
              <a:rPr lang="en-US" altLang="zh-CN" dirty="0"/>
            </a:br>
            <a:r>
              <a:rPr lang="zh-CN" altLang="en-US" dirty="0"/>
              <a:t>实验四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4989182-2599-7D43-835A-A9D84B70336A}"/>
              </a:ext>
            </a:extLst>
          </p:cNvPr>
          <p:cNvSpPr txBox="1">
            <a:spLocks/>
          </p:cNvSpPr>
          <p:nvPr/>
        </p:nvSpPr>
        <p:spPr>
          <a:xfrm>
            <a:off x="1638300" y="435065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680F1-9528-4631-B234-897B93F0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B055-F56B-4915-AEC9-52DB0F82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51653"/>
            <a:ext cx="8915400" cy="4649180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利用</a:t>
            </a:r>
            <a:r>
              <a:rPr lang="en-US" altLang="zh-CN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自己实现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RNN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LSTM</a:t>
            </a: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Bi-LSTM</a:t>
            </a:r>
          </a:p>
          <a:p>
            <a:pPr lvl="1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不可直接调用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nn.RNN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nn.GRU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nn.LSTM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利用上述四种结构进行文本多分类（</a:t>
            </a: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60%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）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计算测试结果的准确率、召回率和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值；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对比分析四种结构的实验结果。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任选上述一种结构进行温度预测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40%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使用五天的温度值预测出未来两天的温度值；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给出与真实值的平均误差和中位误差。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E8EC8-0EAF-4F7F-8DD1-89E0996D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2449-A242-402A-B20B-D696BCFEAF28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D5D9-D377-4734-9E14-D8EF296E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FC962BE-B1E9-4AE1-B406-095DF6C7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4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458017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online_shopping_10_cats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数据集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10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个类别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（书籍、平板、手机、水果、洗发水、热水器、蒙牛、衣服、计算机、酒店）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的网购评论数据；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根据评论内容区分评论物品类别；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共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62774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条数据，按给定顺序编号</a:t>
            </a:r>
            <a:r>
              <a:rPr lang="en-US" altLang="zh-CN" sz="2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=1,2,…,62774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i%5=4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做验证集，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i%5=0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做测试集，其余作为训练集。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Website/Download</a:t>
            </a: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https://github.com/SophonPlus/ChineseNlpCorpus/blob/master/datasets/online_shopping_10_cats/intro.ipynb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文本多分类</a:t>
            </a:r>
          </a:p>
        </p:txBody>
      </p:sp>
    </p:spTree>
    <p:extLst>
      <p:ext uri="{BB962C8B-B14F-4D97-AF65-F5344CB8AC3E}">
        <p14:creationId xmlns:p14="http://schemas.microsoft.com/office/powerpoint/2010/main" val="23596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3667479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jena_climate_2009_2016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数据集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分钟记录一次气压、气温、风速等天气数据，共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420551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条记录，历时八年（</a:t>
            </a:r>
            <a:r>
              <a:rPr lang="en-US" altLang="zh-CN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2009~2016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取前六年做训练集，后两年做测试集；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可对测试集分段，每七天作为一段，对于每一段而言，给定前五天的数据，预测后两天的数据，并计算与真实值的平均误差和中位误差，选取几段给出预测值和真实值的温度曲线样例。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温度预测</a:t>
            </a:r>
          </a:p>
        </p:txBody>
      </p:sp>
    </p:spTree>
    <p:extLst>
      <p:ext uri="{BB962C8B-B14F-4D97-AF65-F5344CB8AC3E}">
        <p14:creationId xmlns:p14="http://schemas.microsoft.com/office/powerpoint/2010/main" val="325354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2B59338-9E2A-44B1-B8FD-82A7D798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621"/>
            <a:ext cx="8915400" cy="4580173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buClr>
                <a:srgbClr val="A53010"/>
              </a:buClr>
            </a:pPr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https://www.kaggle.com/stytch16/jena-climate-2009-2016</a:t>
            </a:r>
            <a:endParaRPr lang="en-US" altLang="zh-CN" sz="22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5000"/>
              </a:lnSpc>
              <a:buClr>
                <a:srgbClr val="A53010"/>
              </a:buClr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可参考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https://github.com/Eligijus112/Vilnius-weather-LSTM/blob/main/weather-analysis.ipynb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5000"/>
              </a:lnSpc>
              <a:buClr>
                <a:srgbClr val="A53010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注意该参考网址中使用的数据集与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中的数据集不一致，本实验使用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中的数据集。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742D-11EA-4BE0-9655-7571D3F4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1269-FBC3-4791-BA99-88734E84C255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88E2-2265-450D-BDCA-1244F0ED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C0EE6B-9A57-4C4C-AECC-2004902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A6682-47B5-4A03-A164-7446BC21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温度预测</a:t>
            </a:r>
          </a:p>
        </p:txBody>
      </p:sp>
    </p:spTree>
    <p:extLst>
      <p:ext uri="{BB962C8B-B14F-4D97-AF65-F5344CB8AC3E}">
        <p14:creationId xmlns:p14="http://schemas.microsoft.com/office/powerpoint/2010/main" val="9328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A32F4-341A-4ACC-8C79-0E5954F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75F5-3F23-4EAA-B7B6-6C238506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91028" cy="3124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实验报告</a:t>
            </a:r>
            <a:endParaRPr lang="en-US" altLang="zh-CN" sz="2400" dirty="0"/>
          </a:p>
          <a:p>
            <a:r>
              <a:rPr lang="zh-CN" altLang="en-US" sz="2400" dirty="0"/>
              <a:t>代码 （正确性、规范性、注释、杜绝抄袭）</a:t>
            </a:r>
            <a:endParaRPr lang="en-US" altLang="zh-CN" sz="2400" dirty="0"/>
          </a:p>
          <a:p>
            <a:r>
              <a:rPr lang="zh-CN" altLang="en-US" sz="2400" dirty="0"/>
              <a:t>最佳模型</a:t>
            </a:r>
            <a:endParaRPr lang="en-US" altLang="zh-CN" sz="2400" dirty="0"/>
          </a:p>
          <a:p>
            <a:r>
              <a:rPr lang="zh-CN" altLang="en-US" sz="2400" dirty="0"/>
              <a:t>时间：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dirty="0"/>
              <a:t>将压缩包提交至邮箱</a:t>
            </a:r>
            <a:r>
              <a:rPr lang="en-US" altLang="zh-CN" sz="2000" dirty="0">
                <a:hlinkClick r:id="rId2"/>
              </a:rPr>
              <a:t>deep_learning_2022@163.com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邮件主题以及压缩包命名：</a:t>
            </a:r>
            <a:r>
              <a:rPr lang="zh-CN" altLang="en-US" sz="2000" b="1" dirty="0"/>
              <a:t>实验</a:t>
            </a:r>
            <a:r>
              <a:rPr lang="en-US" altLang="zh-CN" sz="2000" b="1" dirty="0"/>
              <a:t>4-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姓名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8E88B-E07A-4746-84F7-9284759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2EA-C0BD-49F4-B191-FA445F8995CD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ACE87-B54A-4631-B4E2-364992C6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9600CB1-0156-492B-85A3-0F2EEFAE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zh-CN" altLang="en-US" dirty="0"/>
              <a:t>模式识别与深度学习实验课   深度学习部分   实验</a:t>
            </a:r>
            <a:r>
              <a:rPr lang="en-US" altLang="zh-CN" dirty="0"/>
              <a:t>4-</a:t>
            </a:r>
            <a:r>
              <a:rPr lang="zh-CN" altLang="en-US" dirty="0"/>
              <a:t>循环神经网络实现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8300" y="798424"/>
            <a:ext cx="8915399" cy="2810558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011E624-3635-7B42-8708-A8664439C3CD}"/>
              </a:ext>
            </a:extLst>
          </p:cNvPr>
          <p:cNvSpPr>
            <a:spLocks noGrp="1"/>
          </p:cNvSpPr>
          <p:nvPr/>
        </p:nvSpPr>
        <p:spPr>
          <a:xfrm>
            <a:off x="1638300" y="3923119"/>
            <a:ext cx="8915399" cy="1562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机器学习研究中心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黄梓桐 </a:t>
            </a:r>
            <a:r>
              <a:rPr lang="en-US" altLang="zh-CN" b="1" i="1" dirty="0">
                <a:solidFill>
                  <a:schemeClr val="bg1">
                    <a:lumMod val="6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zitonghuang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@outlook.com</a:t>
            </a:r>
          </a:p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张亚博 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21S0030020@stu.hit.edu.cn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65046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F2E8C04-6066-4F51-AF81-5AAAF4893C6C}" vid="{E0C647C3-0959-42F5-BDE9-31951680A6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2347</TotalTime>
  <Words>560</Words>
  <Application>Microsoft Office PowerPoint</Application>
  <PresentationFormat>宽屏</PresentationFormat>
  <Paragraphs>61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仿宋</vt:lpstr>
      <vt:lpstr>华文仿宋</vt:lpstr>
      <vt:lpstr>Arial</vt:lpstr>
      <vt:lpstr>Courier New</vt:lpstr>
      <vt:lpstr>Times New Roman</vt:lpstr>
      <vt:lpstr>Wingdings 3</vt:lpstr>
      <vt:lpstr>主题1</vt:lpstr>
      <vt:lpstr>模式识别与深度学习 实验四 </vt:lpstr>
      <vt:lpstr>1. 主要内容</vt:lpstr>
      <vt:lpstr>2. 文本多分类</vt:lpstr>
      <vt:lpstr>3. 温度预测</vt:lpstr>
      <vt:lpstr>3. 温度预测</vt:lpstr>
      <vt:lpstr>4. 提交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模式识别与深度学习实验课</dc:title>
  <dc:creator>Ming Liu</dc:creator>
  <cp:lastModifiedBy>郑 晟赫</cp:lastModifiedBy>
  <cp:revision>289</cp:revision>
  <dcterms:created xsi:type="dcterms:W3CDTF">2019-05-02T13:31:24Z</dcterms:created>
  <dcterms:modified xsi:type="dcterms:W3CDTF">2022-05-23T01:04:33Z</dcterms:modified>
</cp:coreProperties>
</file>