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61A77"/>
    <a:srgbClr val="D5D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506" y="-228"/>
      </p:cViewPr>
      <p:guideLst>
        <p:guide orient="horz" pos="1207"/>
        <p:guide pos="4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680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74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83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14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519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841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86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0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809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11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50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5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68E1-7349-4B8D-AB37-729CC70DB0D4}" type="datetimeFigureOut">
              <a:rPr lang="zh-CN" altLang="en-US" smtClean="0"/>
              <a:pPr/>
              <a:t>2014-8-12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FBCF-A585-4ED5-932C-220B8337B5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8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704236" y="1689772"/>
            <a:ext cx="5468164" cy="326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600" dirty="0">
                <a:latin typeface="隶书" pitchFamily="49" charset="-122"/>
                <a:ea typeface="隶书" pitchFamily="49" charset="-122"/>
              </a:rPr>
              <a:t>简历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1187624" y="-603448"/>
            <a:ext cx="0" cy="7848872"/>
          </a:xfrm>
          <a:prstGeom prst="line">
            <a:avLst/>
          </a:prstGeom>
          <a:ln w="25400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185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>
              <a:alpha val="16000"/>
            </a:schemeClr>
          </a:solidFill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32240" y="5301209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83968" y="5301208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-603448"/>
            <a:ext cx="0" cy="746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540568" y="874812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-540568" y="1370111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35696" y="-747464"/>
            <a:ext cx="0" cy="7605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835696" y="5301207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72189" y="5894938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个人资料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8649" y="5894938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基本技能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5111" y="5894938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求职趋向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283968" y="5301208"/>
            <a:ext cx="0" cy="155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32240" y="5301208"/>
            <a:ext cx="0" cy="1584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843316" y="5309963"/>
            <a:ext cx="2448272" cy="1549865"/>
            <a:chOff x="1988096" y="2636912"/>
            <a:chExt cx="2448272" cy="1549865"/>
          </a:xfrm>
        </p:grpSpPr>
        <p:sp>
          <p:nvSpPr>
            <p:cNvPr id="34" name="矩形 33"/>
            <p:cNvSpPr/>
            <p:nvPr/>
          </p:nvSpPr>
          <p:spPr>
            <a:xfrm>
              <a:off x="1988096" y="2636912"/>
              <a:ext cx="2448272" cy="1549865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424589" y="3230643"/>
              <a:ext cx="172354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000" dirty="0" smtClean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个人资料</a:t>
              </a:r>
              <a:endParaRPr lang="zh-CN" altLang="en-US" sz="3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bright="18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977"/>
          <a:stretch/>
        </p:blipFill>
        <p:spPr>
          <a:xfrm>
            <a:off x="3009253" y="1556792"/>
            <a:ext cx="4443067" cy="36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94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100"/>
                            </p:stCondLst>
                            <p:childTnLst>
                              <p:par>
                                <p:cTn id="6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29" grpId="0" animBg="1"/>
      <p:bldP spid="28" grpId="0" animBg="1"/>
      <p:bldP spid="28" grpId="1" animBg="1"/>
      <p:bldP spid="16" grpId="0"/>
      <p:bldP spid="16" grpId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30418" y="1049338"/>
            <a:ext cx="1506074" cy="574286"/>
            <a:chOff x="1403648" y="2120300"/>
            <a:chExt cx="2448272" cy="574286"/>
          </a:xfrm>
        </p:grpSpPr>
        <p:sp>
          <p:nvSpPr>
            <p:cNvPr id="28" name="矩形 27"/>
            <p:cNvSpPr/>
            <p:nvPr/>
          </p:nvSpPr>
          <p:spPr>
            <a:xfrm>
              <a:off x="1403648" y="2140588"/>
              <a:ext cx="2448272" cy="553998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34477" y="2120300"/>
              <a:ext cx="172354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000" dirty="0" smtClean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个人资料</a:t>
              </a:r>
              <a:endParaRPr lang="zh-CN" altLang="en-US" sz="3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560422" y="-1702746"/>
            <a:ext cx="0" cy="33315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59832" y="1627761"/>
            <a:ext cx="0" cy="5747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Freeform 230"/>
          <p:cNvSpPr>
            <a:spLocks/>
          </p:cNvSpPr>
          <p:nvPr/>
        </p:nvSpPr>
        <p:spPr bwMode="auto">
          <a:xfrm flipH="1">
            <a:off x="1187624" y="3427983"/>
            <a:ext cx="234103" cy="73025"/>
          </a:xfrm>
          <a:custGeom>
            <a:avLst/>
            <a:gdLst>
              <a:gd name="T0" fmla="*/ 14 w 129"/>
              <a:gd name="T1" fmla="*/ 3 h 46"/>
              <a:gd name="T2" fmla="*/ 2 w 129"/>
              <a:gd name="T3" fmla="*/ 0 h 46"/>
              <a:gd name="T4" fmla="*/ 0 w 129"/>
              <a:gd name="T5" fmla="*/ 3 h 46"/>
              <a:gd name="T6" fmla="*/ 2 w 129"/>
              <a:gd name="T7" fmla="*/ 11 h 46"/>
              <a:gd name="T8" fmla="*/ 7 w 129"/>
              <a:gd name="T9" fmla="*/ 16 h 46"/>
              <a:gd name="T10" fmla="*/ 33 w 129"/>
              <a:gd name="T11" fmla="*/ 35 h 46"/>
              <a:gd name="T12" fmla="*/ 56 w 129"/>
              <a:gd name="T13" fmla="*/ 44 h 46"/>
              <a:gd name="T14" fmla="*/ 77 w 129"/>
              <a:gd name="T15" fmla="*/ 46 h 46"/>
              <a:gd name="T16" fmla="*/ 95 w 129"/>
              <a:gd name="T17" fmla="*/ 41 h 46"/>
              <a:gd name="T18" fmla="*/ 110 w 129"/>
              <a:gd name="T19" fmla="*/ 35 h 46"/>
              <a:gd name="T20" fmla="*/ 120 w 129"/>
              <a:gd name="T21" fmla="*/ 27 h 46"/>
              <a:gd name="T22" fmla="*/ 127 w 129"/>
              <a:gd name="T23" fmla="*/ 20 h 46"/>
              <a:gd name="T24" fmla="*/ 129 w 129"/>
              <a:gd name="T25" fmla="*/ 17 h 46"/>
              <a:gd name="T26" fmla="*/ 126 w 129"/>
              <a:gd name="T27" fmla="*/ 17 h 46"/>
              <a:gd name="T28" fmla="*/ 117 w 129"/>
              <a:gd name="T29" fmla="*/ 17 h 46"/>
              <a:gd name="T30" fmla="*/ 103 w 129"/>
              <a:gd name="T31" fmla="*/ 17 h 46"/>
              <a:gd name="T32" fmla="*/ 86 w 129"/>
              <a:gd name="T33" fmla="*/ 17 h 46"/>
              <a:gd name="T34" fmla="*/ 67 w 129"/>
              <a:gd name="T35" fmla="*/ 16 h 46"/>
              <a:gd name="T36" fmla="*/ 48 w 129"/>
              <a:gd name="T37" fmla="*/ 12 h 46"/>
              <a:gd name="T38" fmla="*/ 29 w 129"/>
              <a:gd name="T39" fmla="*/ 9 h 46"/>
              <a:gd name="T40" fmla="*/ 14 w 129"/>
              <a:gd name="T41" fmla="*/ 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9" h="46">
                <a:moveTo>
                  <a:pt x="14" y="3"/>
                </a:moveTo>
                <a:lnTo>
                  <a:pt x="2" y="0"/>
                </a:lnTo>
                <a:lnTo>
                  <a:pt x="0" y="3"/>
                </a:lnTo>
                <a:lnTo>
                  <a:pt x="2" y="11"/>
                </a:lnTo>
                <a:lnTo>
                  <a:pt x="7" y="16"/>
                </a:lnTo>
                <a:lnTo>
                  <a:pt x="33" y="35"/>
                </a:lnTo>
                <a:lnTo>
                  <a:pt x="56" y="44"/>
                </a:lnTo>
                <a:lnTo>
                  <a:pt x="77" y="46"/>
                </a:lnTo>
                <a:lnTo>
                  <a:pt x="95" y="41"/>
                </a:lnTo>
                <a:lnTo>
                  <a:pt x="110" y="35"/>
                </a:lnTo>
                <a:lnTo>
                  <a:pt x="120" y="27"/>
                </a:lnTo>
                <a:lnTo>
                  <a:pt x="127" y="20"/>
                </a:lnTo>
                <a:lnTo>
                  <a:pt x="129" y="17"/>
                </a:lnTo>
                <a:lnTo>
                  <a:pt x="126" y="17"/>
                </a:lnTo>
                <a:lnTo>
                  <a:pt x="117" y="17"/>
                </a:lnTo>
                <a:lnTo>
                  <a:pt x="103" y="17"/>
                </a:lnTo>
                <a:lnTo>
                  <a:pt x="86" y="17"/>
                </a:lnTo>
                <a:lnTo>
                  <a:pt x="67" y="16"/>
                </a:lnTo>
                <a:lnTo>
                  <a:pt x="48" y="12"/>
                </a:lnTo>
                <a:lnTo>
                  <a:pt x="29" y="9"/>
                </a:lnTo>
                <a:lnTo>
                  <a:pt x="14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Freeform 231"/>
          <p:cNvSpPr>
            <a:spLocks/>
          </p:cNvSpPr>
          <p:nvPr/>
        </p:nvSpPr>
        <p:spPr bwMode="auto">
          <a:xfrm flipH="1">
            <a:off x="780468" y="3200648"/>
            <a:ext cx="337056" cy="804416"/>
          </a:xfrm>
          <a:custGeom>
            <a:avLst/>
            <a:gdLst>
              <a:gd name="T0" fmla="*/ 128 w 145"/>
              <a:gd name="T1" fmla="*/ 137 h 416"/>
              <a:gd name="T2" fmla="*/ 124 w 145"/>
              <a:gd name="T3" fmla="*/ 150 h 416"/>
              <a:gd name="T4" fmla="*/ 117 w 145"/>
              <a:gd name="T5" fmla="*/ 163 h 416"/>
              <a:gd name="T6" fmla="*/ 111 w 145"/>
              <a:gd name="T7" fmla="*/ 175 h 416"/>
              <a:gd name="T8" fmla="*/ 104 w 145"/>
              <a:gd name="T9" fmla="*/ 187 h 416"/>
              <a:gd name="T10" fmla="*/ 96 w 145"/>
              <a:gd name="T11" fmla="*/ 198 h 416"/>
              <a:gd name="T12" fmla="*/ 89 w 145"/>
              <a:gd name="T13" fmla="*/ 209 h 416"/>
              <a:gd name="T14" fmla="*/ 81 w 145"/>
              <a:gd name="T15" fmla="*/ 220 h 416"/>
              <a:gd name="T16" fmla="*/ 74 w 145"/>
              <a:gd name="T17" fmla="*/ 230 h 416"/>
              <a:gd name="T18" fmla="*/ 67 w 145"/>
              <a:gd name="T19" fmla="*/ 241 h 416"/>
              <a:gd name="T20" fmla="*/ 60 w 145"/>
              <a:gd name="T21" fmla="*/ 252 h 416"/>
              <a:gd name="T22" fmla="*/ 53 w 145"/>
              <a:gd name="T23" fmla="*/ 262 h 416"/>
              <a:gd name="T24" fmla="*/ 46 w 145"/>
              <a:gd name="T25" fmla="*/ 273 h 416"/>
              <a:gd name="T26" fmla="*/ 39 w 145"/>
              <a:gd name="T27" fmla="*/ 284 h 416"/>
              <a:gd name="T28" fmla="*/ 33 w 145"/>
              <a:gd name="T29" fmla="*/ 297 h 416"/>
              <a:gd name="T30" fmla="*/ 27 w 145"/>
              <a:gd name="T31" fmla="*/ 308 h 416"/>
              <a:gd name="T32" fmla="*/ 21 w 145"/>
              <a:gd name="T33" fmla="*/ 321 h 416"/>
              <a:gd name="T34" fmla="*/ 13 w 145"/>
              <a:gd name="T35" fmla="*/ 348 h 416"/>
              <a:gd name="T36" fmla="*/ 6 w 145"/>
              <a:gd name="T37" fmla="*/ 380 h 416"/>
              <a:gd name="T38" fmla="*/ 1 w 145"/>
              <a:gd name="T39" fmla="*/ 407 h 416"/>
              <a:gd name="T40" fmla="*/ 0 w 145"/>
              <a:gd name="T41" fmla="*/ 416 h 416"/>
              <a:gd name="T42" fmla="*/ 5 w 145"/>
              <a:gd name="T43" fmla="*/ 402 h 416"/>
              <a:gd name="T44" fmla="*/ 9 w 145"/>
              <a:gd name="T45" fmla="*/ 386 h 416"/>
              <a:gd name="T46" fmla="*/ 14 w 145"/>
              <a:gd name="T47" fmla="*/ 372 h 416"/>
              <a:gd name="T48" fmla="*/ 20 w 145"/>
              <a:gd name="T49" fmla="*/ 357 h 416"/>
              <a:gd name="T50" fmla="*/ 25 w 145"/>
              <a:gd name="T51" fmla="*/ 345 h 416"/>
              <a:gd name="T52" fmla="*/ 32 w 145"/>
              <a:gd name="T53" fmla="*/ 330 h 416"/>
              <a:gd name="T54" fmla="*/ 39 w 145"/>
              <a:gd name="T55" fmla="*/ 316 h 416"/>
              <a:gd name="T56" fmla="*/ 46 w 145"/>
              <a:gd name="T57" fmla="*/ 303 h 416"/>
              <a:gd name="T58" fmla="*/ 54 w 145"/>
              <a:gd name="T59" fmla="*/ 290 h 416"/>
              <a:gd name="T60" fmla="*/ 62 w 145"/>
              <a:gd name="T61" fmla="*/ 278 h 416"/>
              <a:gd name="T62" fmla="*/ 70 w 145"/>
              <a:gd name="T63" fmla="*/ 265 h 416"/>
              <a:gd name="T64" fmla="*/ 78 w 145"/>
              <a:gd name="T65" fmla="*/ 252 h 416"/>
              <a:gd name="T66" fmla="*/ 85 w 145"/>
              <a:gd name="T67" fmla="*/ 241 h 416"/>
              <a:gd name="T68" fmla="*/ 93 w 145"/>
              <a:gd name="T69" fmla="*/ 228 h 416"/>
              <a:gd name="T70" fmla="*/ 101 w 145"/>
              <a:gd name="T71" fmla="*/ 215 h 416"/>
              <a:gd name="T72" fmla="*/ 110 w 145"/>
              <a:gd name="T73" fmla="*/ 202 h 416"/>
              <a:gd name="T74" fmla="*/ 121 w 145"/>
              <a:gd name="T75" fmla="*/ 182 h 416"/>
              <a:gd name="T76" fmla="*/ 131 w 145"/>
              <a:gd name="T77" fmla="*/ 159 h 416"/>
              <a:gd name="T78" fmla="*/ 138 w 145"/>
              <a:gd name="T79" fmla="*/ 135 h 416"/>
              <a:gd name="T80" fmla="*/ 143 w 145"/>
              <a:gd name="T81" fmla="*/ 111 h 416"/>
              <a:gd name="T82" fmla="*/ 145 w 145"/>
              <a:gd name="T83" fmla="*/ 80 h 416"/>
              <a:gd name="T84" fmla="*/ 143 w 145"/>
              <a:gd name="T85" fmla="*/ 43 h 416"/>
              <a:gd name="T86" fmla="*/ 140 w 145"/>
              <a:gd name="T87" fmla="*/ 12 h 416"/>
              <a:gd name="T88" fmla="*/ 139 w 145"/>
              <a:gd name="T89" fmla="*/ 0 h 416"/>
              <a:gd name="T90" fmla="*/ 140 w 145"/>
              <a:gd name="T91" fmla="*/ 14 h 416"/>
              <a:gd name="T92" fmla="*/ 140 w 145"/>
              <a:gd name="T93" fmla="*/ 51 h 416"/>
              <a:gd name="T94" fmla="*/ 138 w 145"/>
              <a:gd name="T95" fmla="*/ 97 h 416"/>
              <a:gd name="T96" fmla="*/ 128 w 145"/>
              <a:gd name="T97" fmla="*/ 137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5" h="416">
                <a:moveTo>
                  <a:pt x="128" y="137"/>
                </a:moveTo>
                <a:lnTo>
                  <a:pt x="124" y="150"/>
                </a:lnTo>
                <a:lnTo>
                  <a:pt x="117" y="163"/>
                </a:lnTo>
                <a:lnTo>
                  <a:pt x="111" y="175"/>
                </a:lnTo>
                <a:lnTo>
                  <a:pt x="104" y="187"/>
                </a:lnTo>
                <a:lnTo>
                  <a:pt x="96" y="198"/>
                </a:lnTo>
                <a:lnTo>
                  <a:pt x="89" y="209"/>
                </a:lnTo>
                <a:lnTo>
                  <a:pt x="81" y="220"/>
                </a:lnTo>
                <a:lnTo>
                  <a:pt x="74" y="230"/>
                </a:lnTo>
                <a:lnTo>
                  <a:pt x="67" y="241"/>
                </a:lnTo>
                <a:lnTo>
                  <a:pt x="60" y="252"/>
                </a:lnTo>
                <a:lnTo>
                  <a:pt x="53" y="262"/>
                </a:lnTo>
                <a:lnTo>
                  <a:pt x="46" y="273"/>
                </a:lnTo>
                <a:lnTo>
                  <a:pt x="39" y="284"/>
                </a:lnTo>
                <a:lnTo>
                  <a:pt x="33" y="297"/>
                </a:lnTo>
                <a:lnTo>
                  <a:pt x="27" y="308"/>
                </a:lnTo>
                <a:lnTo>
                  <a:pt x="21" y="321"/>
                </a:lnTo>
                <a:lnTo>
                  <a:pt x="13" y="348"/>
                </a:lnTo>
                <a:lnTo>
                  <a:pt x="6" y="380"/>
                </a:lnTo>
                <a:lnTo>
                  <a:pt x="1" y="407"/>
                </a:lnTo>
                <a:lnTo>
                  <a:pt x="0" y="416"/>
                </a:lnTo>
                <a:lnTo>
                  <a:pt x="5" y="402"/>
                </a:lnTo>
                <a:lnTo>
                  <a:pt x="9" y="386"/>
                </a:lnTo>
                <a:lnTo>
                  <a:pt x="14" y="372"/>
                </a:lnTo>
                <a:lnTo>
                  <a:pt x="20" y="357"/>
                </a:lnTo>
                <a:lnTo>
                  <a:pt x="25" y="345"/>
                </a:lnTo>
                <a:lnTo>
                  <a:pt x="32" y="330"/>
                </a:lnTo>
                <a:lnTo>
                  <a:pt x="39" y="316"/>
                </a:lnTo>
                <a:lnTo>
                  <a:pt x="46" y="303"/>
                </a:lnTo>
                <a:lnTo>
                  <a:pt x="54" y="290"/>
                </a:lnTo>
                <a:lnTo>
                  <a:pt x="62" y="278"/>
                </a:lnTo>
                <a:lnTo>
                  <a:pt x="70" y="265"/>
                </a:lnTo>
                <a:lnTo>
                  <a:pt x="78" y="252"/>
                </a:lnTo>
                <a:lnTo>
                  <a:pt x="85" y="241"/>
                </a:lnTo>
                <a:lnTo>
                  <a:pt x="93" y="228"/>
                </a:lnTo>
                <a:lnTo>
                  <a:pt x="101" y="215"/>
                </a:lnTo>
                <a:lnTo>
                  <a:pt x="110" y="202"/>
                </a:lnTo>
                <a:lnTo>
                  <a:pt x="121" y="182"/>
                </a:lnTo>
                <a:lnTo>
                  <a:pt x="131" y="159"/>
                </a:lnTo>
                <a:lnTo>
                  <a:pt x="138" y="135"/>
                </a:lnTo>
                <a:lnTo>
                  <a:pt x="143" y="111"/>
                </a:lnTo>
                <a:lnTo>
                  <a:pt x="145" y="80"/>
                </a:lnTo>
                <a:lnTo>
                  <a:pt x="143" y="43"/>
                </a:lnTo>
                <a:lnTo>
                  <a:pt x="140" y="12"/>
                </a:lnTo>
                <a:lnTo>
                  <a:pt x="139" y="0"/>
                </a:lnTo>
                <a:lnTo>
                  <a:pt x="140" y="14"/>
                </a:lnTo>
                <a:lnTo>
                  <a:pt x="140" y="51"/>
                </a:lnTo>
                <a:lnTo>
                  <a:pt x="138" y="97"/>
                </a:lnTo>
                <a:lnTo>
                  <a:pt x="128" y="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232"/>
          <p:cNvSpPr>
            <a:spLocks/>
          </p:cNvSpPr>
          <p:nvPr/>
        </p:nvSpPr>
        <p:spPr bwMode="auto">
          <a:xfrm flipH="1">
            <a:off x="827584" y="3442270"/>
            <a:ext cx="119774" cy="58738"/>
          </a:xfrm>
          <a:custGeom>
            <a:avLst/>
            <a:gdLst>
              <a:gd name="T0" fmla="*/ 32 w 66"/>
              <a:gd name="T1" fmla="*/ 14 h 37"/>
              <a:gd name="T2" fmla="*/ 25 w 66"/>
              <a:gd name="T3" fmla="*/ 13 h 37"/>
              <a:gd name="T4" fmla="*/ 18 w 66"/>
              <a:gd name="T5" fmla="*/ 11 h 37"/>
              <a:gd name="T6" fmla="*/ 10 w 66"/>
              <a:gd name="T7" fmla="*/ 13 h 37"/>
              <a:gd name="T8" fmla="*/ 3 w 66"/>
              <a:gd name="T9" fmla="*/ 14 h 37"/>
              <a:gd name="T10" fmla="*/ 2 w 66"/>
              <a:gd name="T11" fmla="*/ 16 h 37"/>
              <a:gd name="T12" fmla="*/ 0 w 66"/>
              <a:gd name="T13" fmla="*/ 18 h 37"/>
              <a:gd name="T14" fmla="*/ 0 w 66"/>
              <a:gd name="T15" fmla="*/ 21 h 37"/>
              <a:gd name="T16" fmla="*/ 0 w 66"/>
              <a:gd name="T17" fmla="*/ 22 h 37"/>
              <a:gd name="T18" fmla="*/ 3 w 66"/>
              <a:gd name="T19" fmla="*/ 27 h 37"/>
              <a:gd name="T20" fmla="*/ 5 w 66"/>
              <a:gd name="T21" fmla="*/ 30 h 37"/>
              <a:gd name="T22" fmla="*/ 9 w 66"/>
              <a:gd name="T23" fmla="*/ 34 h 37"/>
              <a:gd name="T24" fmla="*/ 12 w 66"/>
              <a:gd name="T25" fmla="*/ 35 h 37"/>
              <a:gd name="T26" fmla="*/ 18 w 66"/>
              <a:gd name="T27" fmla="*/ 37 h 37"/>
              <a:gd name="T28" fmla="*/ 24 w 66"/>
              <a:gd name="T29" fmla="*/ 35 h 37"/>
              <a:gd name="T30" fmla="*/ 31 w 66"/>
              <a:gd name="T31" fmla="*/ 35 h 37"/>
              <a:gd name="T32" fmla="*/ 35 w 66"/>
              <a:gd name="T33" fmla="*/ 32 h 37"/>
              <a:gd name="T34" fmla="*/ 45 w 66"/>
              <a:gd name="T35" fmla="*/ 24 h 37"/>
              <a:gd name="T36" fmla="*/ 55 w 66"/>
              <a:gd name="T37" fmla="*/ 13 h 37"/>
              <a:gd name="T38" fmla="*/ 62 w 66"/>
              <a:gd name="T39" fmla="*/ 5 h 37"/>
              <a:gd name="T40" fmla="*/ 66 w 66"/>
              <a:gd name="T41" fmla="*/ 0 h 37"/>
              <a:gd name="T42" fmla="*/ 62 w 66"/>
              <a:gd name="T43" fmla="*/ 3 h 37"/>
              <a:gd name="T44" fmla="*/ 54 w 66"/>
              <a:gd name="T45" fmla="*/ 8 h 37"/>
              <a:gd name="T46" fmla="*/ 42 w 66"/>
              <a:gd name="T47" fmla="*/ 13 h 37"/>
              <a:gd name="T48" fmla="*/ 32 w 66"/>
              <a:gd name="T49" fmla="*/ 1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" h="37">
                <a:moveTo>
                  <a:pt x="32" y="14"/>
                </a:moveTo>
                <a:lnTo>
                  <a:pt x="25" y="13"/>
                </a:lnTo>
                <a:lnTo>
                  <a:pt x="18" y="11"/>
                </a:lnTo>
                <a:lnTo>
                  <a:pt x="10" y="13"/>
                </a:lnTo>
                <a:lnTo>
                  <a:pt x="3" y="14"/>
                </a:lnTo>
                <a:lnTo>
                  <a:pt x="2" y="16"/>
                </a:lnTo>
                <a:lnTo>
                  <a:pt x="0" y="18"/>
                </a:lnTo>
                <a:lnTo>
                  <a:pt x="0" y="21"/>
                </a:lnTo>
                <a:lnTo>
                  <a:pt x="0" y="22"/>
                </a:lnTo>
                <a:lnTo>
                  <a:pt x="3" y="27"/>
                </a:lnTo>
                <a:lnTo>
                  <a:pt x="5" y="30"/>
                </a:lnTo>
                <a:lnTo>
                  <a:pt x="9" y="34"/>
                </a:lnTo>
                <a:lnTo>
                  <a:pt x="12" y="35"/>
                </a:lnTo>
                <a:lnTo>
                  <a:pt x="18" y="37"/>
                </a:lnTo>
                <a:lnTo>
                  <a:pt x="24" y="35"/>
                </a:lnTo>
                <a:lnTo>
                  <a:pt x="31" y="35"/>
                </a:lnTo>
                <a:lnTo>
                  <a:pt x="35" y="32"/>
                </a:lnTo>
                <a:lnTo>
                  <a:pt x="45" y="24"/>
                </a:lnTo>
                <a:lnTo>
                  <a:pt x="55" y="13"/>
                </a:lnTo>
                <a:lnTo>
                  <a:pt x="62" y="5"/>
                </a:lnTo>
                <a:lnTo>
                  <a:pt x="66" y="0"/>
                </a:lnTo>
                <a:lnTo>
                  <a:pt x="62" y="3"/>
                </a:lnTo>
                <a:lnTo>
                  <a:pt x="54" y="8"/>
                </a:lnTo>
                <a:lnTo>
                  <a:pt x="42" y="13"/>
                </a:lnTo>
                <a:lnTo>
                  <a:pt x="32" y="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233"/>
          <p:cNvSpPr>
            <a:spLocks/>
          </p:cNvSpPr>
          <p:nvPr/>
        </p:nvSpPr>
        <p:spPr bwMode="auto">
          <a:xfrm flipH="1">
            <a:off x="1043608" y="3717032"/>
            <a:ext cx="190549" cy="31750"/>
          </a:xfrm>
          <a:custGeom>
            <a:avLst/>
            <a:gdLst>
              <a:gd name="T0" fmla="*/ 60 w 105"/>
              <a:gd name="T1" fmla="*/ 1 h 20"/>
              <a:gd name="T2" fmla="*/ 52 w 105"/>
              <a:gd name="T3" fmla="*/ 0 h 20"/>
              <a:gd name="T4" fmla="*/ 44 w 105"/>
              <a:gd name="T5" fmla="*/ 3 h 20"/>
              <a:gd name="T6" fmla="*/ 35 w 105"/>
              <a:gd name="T7" fmla="*/ 8 h 20"/>
              <a:gd name="T8" fmla="*/ 27 w 105"/>
              <a:gd name="T9" fmla="*/ 9 h 20"/>
              <a:gd name="T10" fmla="*/ 21 w 105"/>
              <a:gd name="T11" fmla="*/ 8 h 20"/>
              <a:gd name="T12" fmla="*/ 14 w 105"/>
              <a:gd name="T13" fmla="*/ 6 h 20"/>
              <a:gd name="T14" fmla="*/ 7 w 105"/>
              <a:gd name="T15" fmla="*/ 6 h 20"/>
              <a:gd name="T16" fmla="*/ 2 w 105"/>
              <a:gd name="T17" fmla="*/ 4 h 20"/>
              <a:gd name="T18" fmla="*/ 0 w 105"/>
              <a:gd name="T19" fmla="*/ 4 h 20"/>
              <a:gd name="T20" fmla="*/ 0 w 105"/>
              <a:gd name="T21" fmla="*/ 6 h 20"/>
              <a:gd name="T22" fmla="*/ 0 w 105"/>
              <a:gd name="T23" fmla="*/ 9 h 20"/>
              <a:gd name="T24" fmla="*/ 0 w 105"/>
              <a:gd name="T25" fmla="*/ 9 h 20"/>
              <a:gd name="T26" fmla="*/ 9 w 105"/>
              <a:gd name="T27" fmla="*/ 14 h 20"/>
              <a:gd name="T28" fmla="*/ 16 w 105"/>
              <a:gd name="T29" fmla="*/ 17 h 20"/>
              <a:gd name="T30" fmla="*/ 23 w 105"/>
              <a:gd name="T31" fmla="*/ 19 h 20"/>
              <a:gd name="T32" fmla="*/ 31 w 105"/>
              <a:gd name="T33" fmla="*/ 20 h 20"/>
              <a:gd name="T34" fmla="*/ 38 w 105"/>
              <a:gd name="T35" fmla="*/ 20 h 20"/>
              <a:gd name="T36" fmla="*/ 44 w 105"/>
              <a:gd name="T37" fmla="*/ 19 h 20"/>
              <a:gd name="T38" fmla="*/ 49 w 105"/>
              <a:gd name="T39" fmla="*/ 17 h 20"/>
              <a:gd name="T40" fmla="*/ 55 w 105"/>
              <a:gd name="T41" fmla="*/ 14 h 20"/>
              <a:gd name="T42" fmla="*/ 60 w 105"/>
              <a:gd name="T43" fmla="*/ 12 h 20"/>
              <a:gd name="T44" fmla="*/ 66 w 105"/>
              <a:gd name="T45" fmla="*/ 12 h 20"/>
              <a:gd name="T46" fmla="*/ 71 w 105"/>
              <a:gd name="T47" fmla="*/ 14 h 20"/>
              <a:gd name="T48" fmla="*/ 78 w 105"/>
              <a:gd name="T49" fmla="*/ 17 h 20"/>
              <a:gd name="T50" fmla="*/ 88 w 105"/>
              <a:gd name="T51" fmla="*/ 17 h 20"/>
              <a:gd name="T52" fmla="*/ 96 w 105"/>
              <a:gd name="T53" fmla="*/ 11 h 20"/>
              <a:gd name="T54" fmla="*/ 103 w 105"/>
              <a:gd name="T55" fmla="*/ 3 h 20"/>
              <a:gd name="T56" fmla="*/ 105 w 105"/>
              <a:gd name="T57" fmla="*/ 0 h 20"/>
              <a:gd name="T58" fmla="*/ 104 w 105"/>
              <a:gd name="T59" fmla="*/ 0 h 20"/>
              <a:gd name="T60" fmla="*/ 102 w 105"/>
              <a:gd name="T61" fmla="*/ 3 h 20"/>
              <a:gd name="T62" fmla="*/ 98 w 105"/>
              <a:gd name="T63" fmla="*/ 4 h 20"/>
              <a:gd name="T64" fmla="*/ 94 w 105"/>
              <a:gd name="T65" fmla="*/ 6 h 20"/>
              <a:gd name="T66" fmla="*/ 87 w 105"/>
              <a:gd name="T67" fmla="*/ 8 h 20"/>
              <a:gd name="T68" fmla="*/ 78 w 105"/>
              <a:gd name="T69" fmla="*/ 8 h 20"/>
              <a:gd name="T70" fmla="*/ 70 w 105"/>
              <a:gd name="T71" fmla="*/ 6 h 20"/>
              <a:gd name="T72" fmla="*/ 60 w 105"/>
              <a:gd name="T73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" h="20">
                <a:moveTo>
                  <a:pt x="60" y="1"/>
                </a:moveTo>
                <a:lnTo>
                  <a:pt x="52" y="0"/>
                </a:lnTo>
                <a:lnTo>
                  <a:pt x="44" y="3"/>
                </a:lnTo>
                <a:lnTo>
                  <a:pt x="35" y="8"/>
                </a:lnTo>
                <a:lnTo>
                  <a:pt x="27" y="9"/>
                </a:lnTo>
                <a:lnTo>
                  <a:pt x="21" y="8"/>
                </a:lnTo>
                <a:lnTo>
                  <a:pt x="14" y="6"/>
                </a:lnTo>
                <a:lnTo>
                  <a:pt x="7" y="6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9"/>
                </a:lnTo>
                <a:lnTo>
                  <a:pt x="0" y="9"/>
                </a:lnTo>
                <a:lnTo>
                  <a:pt x="9" y="14"/>
                </a:lnTo>
                <a:lnTo>
                  <a:pt x="16" y="17"/>
                </a:lnTo>
                <a:lnTo>
                  <a:pt x="23" y="19"/>
                </a:lnTo>
                <a:lnTo>
                  <a:pt x="31" y="20"/>
                </a:lnTo>
                <a:lnTo>
                  <a:pt x="38" y="20"/>
                </a:lnTo>
                <a:lnTo>
                  <a:pt x="44" y="19"/>
                </a:lnTo>
                <a:lnTo>
                  <a:pt x="49" y="17"/>
                </a:lnTo>
                <a:lnTo>
                  <a:pt x="55" y="14"/>
                </a:lnTo>
                <a:lnTo>
                  <a:pt x="60" y="12"/>
                </a:lnTo>
                <a:lnTo>
                  <a:pt x="66" y="12"/>
                </a:lnTo>
                <a:lnTo>
                  <a:pt x="71" y="14"/>
                </a:lnTo>
                <a:lnTo>
                  <a:pt x="78" y="17"/>
                </a:lnTo>
                <a:lnTo>
                  <a:pt x="88" y="17"/>
                </a:lnTo>
                <a:lnTo>
                  <a:pt x="96" y="11"/>
                </a:lnTo>
                <a:lnTo>
                  <a:pt x="103" y="3"/>
                </a:lnTo>
                <a:lnTo>
                  <a:pt x="105" y="0"/>
                </a:lnTo>
                <a:lnTo>
                  <a:pt x="104" y="0"/>
                </a:lnTo>
                <a:lnTo>
                  <a:pt x="102" y="3"/>
                </a:lnTo>
                <a:lnTo>
                  <a:pt x="98" y="4"/>
                </a:lnTo>
                <a:lnTo>
                  <a:pt x="94" y="6"/>
                </a:lnTo>
                <a:lnTo>
                  <a:pt x="87" y="8"/>
                </a:lnTo>
                <a:lnTo>
                  <a:pt x="78" y="8"/>
                </a:lnTo>
                <a:lnTo>
                  <a:pt x="70" y="6"/>
                </a:lnTo>
                <a:lnTo>
                  <a:pt x="6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Freeform 234"/>
          <p:cNvSpPr>
            <a:spLocks/>
          </p:cNvSpPr>
          <p:nvPr/>
        </p:nvSpPr>
        <p:spPr bwMode="auto">
          <a:xfrm flipH="1">
            <a:off x="1098701" y="3789040"/>
            <a:ext cx="88923" cy="33338"/>
          </a:xfrm>
          <a:custGeom>
            <a:avLst/>
            <a:gdLst>
              <a:gd name="T0" fmla="*/ 26 w 49"/>
              <a:gd name="T1" fmla="*/ 8 h 21"/>
              <a:gd name="T2" fmla="*/ 20 w 49"/>
              <a:gd name="T3" fmla="*/ 7 h 21"/>
              <a:gd name="T4" fmla="*/ 14 w 49"/>
              <a:gd name="T5" fmla="*/ 5 h 21"/>
              <a:gd name="T6" fmla="*/ 8 w 49"/>
              <a:gd name="T7" fmla="*/ 3 h 21"/>
              <a:gd name="T8" fmla="*/ 2 w 49"/>
              <a:gd name="T9" fmla="*/ 2 h 21"/>
              <a:gd name="T10" fmla="*/ 1 w 49"/>
              <a:gd name="T11" fmla="*/ 2 h 21"/>
              <a:gd name="T12" fmla="*/ 0 w 49"/>
              <a:gd name="T13" fmla="*/ 5 h 21"/>
              <a:gd name="T14" fmla="*/ 0 w 49"/>
              <a:gd name="T15" fmla="*/ 7 h 21"/>
              <a:gd name="T16" fmla="*/ 1 w 49"/>
              <a:gd name="T17" fmla="*/ 8 h 21"/>
              <a:gd name="T18" fmla="*/ 14 w 49"/>
              <a:gd name="T19" fmla="*/ 16 h 21"/>
              <a:gd name="T20" fmla="*/ 24 w 49"/>
              <a:gd name="T21" fmla="*/ 19 h 21"/>
              <a:gd name="T22" fmla="*/ 33 w 49"/>
              <a:gd name="T23" fmla="*/ 21 h 21"/>
              <a:gd name="T24" fmla="*/ 40 w 49"/>
              <a:gd name="T25" fmla="*/ 18 h 21"/>
              <a:gd name="T26" fmla="*/ 43 w 49"/>
              <a:gd name="T27" fmla="*/ 15 h 21"/>
              <a:gd name="T28" fmla="*/ 47 w 49"/>
              <a:gd name="T29" fmla="*/ 10 h 21"/>
              <a:gd name="T30" fmla="*/ 48 w 49"/>
              <a:gd name="T31" fmla="*/ 5 h 21"/>
              <a:gd name="T32" fmla="*/ 49 w 49"/>
              <a:gd name="T33" fmla="*/ 0 h 21"/>
              <a:gd name="T34" fmla="*/ 47 w 49"/>
              <a:gd name="T35" fmla="*/ 2 h 21"/>
              <a:gd name="T36" fmla="*/ 41 w 49"/>
              <a:gd name="T37" fmla="*/ 3 h 21"/>
              <a:gd name="T38" fmla="*/ 33 w 49"/>
              <a:gd name="T39" fmla="*/ 7 h 21"/>
              <a:gd name="T40" fmla="*/ 26 w 49"/>
              <a:gd name="T41" fmla="*/ 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21">
                <a:moveTo>
                  <a:pt x="26" y="8"/>
                </a:moveTo>
                <a:lnTo>
                  <a:pt x="20" y="7"/>
                </a:lnTo>
                <a:lnTo>
                  <a:pt x="14" y="5"/>
                </a:lnTo>
                <a:lnTo>
                  <a:pt x="8" y="3"/>
                </a:lnTo>
                <a:lnTo>
                  <a:pt x="2" y="2"/>
                </a:lnTo>
                <a:lnTo>
                  <a:pt x="1" y="2"/>
                </a:lnTo>
                <a:lnTo>
                  <a:pt x="0" y="5"/>
                </a:lnTo>
                <a:lnTo>
                  <a:pt x="0" y="7"/>
                </a:lnTo>
                <a:lnTo>
                  <a:pt x="1" y="8"/>
                </a:lnTo>
                <a:lnTo>
                  <a:pt x="14" y="16"/>
                </a:lnTo>
                <a:lnTo>
                  <a:pt x="24" y="19"/>
                </a:lnTo>
                <a:lnTo>
                  <a:pt x="33" y="21"/>
                </a:lnTo>
                <a:lnTo>
                  <a:pt x="40" y="18"/>
                </a:lnTo>
                <a:lnTo>
                  <a:pt x="43" y="15"/>
                </a:lnTo>
                <a:lnTo>
                  <a:pt x="47" y="10"/>
                </a:lnTo>
                <a:lnTo>
                  <a:pt x="48" y="5"/>
                </a:lnTo>
                <a:lnTo>
                  <a:pt x="49" y="0"/>
                </a:lnTo>
                <a:lnTo>
                  <a:pt x="47" y="2"/>
                </a:lnTo>
                <a:lnTo>
                  <a:pt x="41" y="3"/>
                </a:lnTo>
                <a:lnTo>
                  <a:pt x="33" y="7"/>
                </a:lnTo>
                <a:lnTo>
                  <a:pt x="26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235"/>
          <p:cNvSpPr>
            <a:spLocks/>
          </p:cNvSpPr>
          <p:nvPr/>
        </p:nvSpPr>
        <p:spPr bwMode="auto">
          <a:xfrm flipH="1">
            <a:off x="787660" y="3356992"/>
            <a:ext cx="241613" cy="448717"/>
          </a:xfrm>
          <a:custGeom>
            <a:avLst/>
            <a:gdLst>
              <a:gd name="T0" fmla="*/ 81 w 143"/>
              <a:gd name="T1" fmla="*/ 5 h 326"/>
              <a:gd name="T2" fmla="*/ 73 w 143"/>
              <a:gd name="T3" fmla="*/ 11 h 326"/>
              <a:gd name="T4" fmla="*/ 66 w 143"/>
              <a:gd name="T5" fmla="*/ 18 h 326"/>
              <a:gd name="T6" fmla="*/ 59 w 143"/>
              <a:gd name="T7" fmla="*/ 27 h 326"/>
              <a:gd name="T8" fmla="*/ 53 w 143"/>
              <a:gd name="T9" fmla="*/ 37 h 326"/>
              <a:gd name="T10" fmla="*/ 47 w 143"/>
              <a:gd name="T11" fmla="*/ 46 h 326"/>
              <a:gd name="T12" fmla="*/ 43 w 143"/>
              <a:gd name="T13" fmla="*/ 58 h 326"/>
              <a:gd name="T14" fmla="*/ 38 w 143"/>
              <a:gd name="T15" fmla="*/ 69 h 326"/>
              <a:gd name="T16" fmla="*/ 33 w 143"/>
              <a:gd name="T17" fmla="*/ 80 h 326"/>
              <a:gd name="T18" fmla="*/ 28 w 143"/>
              <a:gd name="T19" fmla="*/ 107 h 326"/>
              <a:gd name="T20" fmla="*/ 25 w 143"/>
              <a:gd name="T21" fmla="*/ 134 h 326"/>
              <a:gd name="T22" fmla="*/ 25 w 143"/>
              <a:gd name="T23" fmla="*/ 163 h 326"/>
              <a:gd name="T24" fmla="*/ 23 w 143"/>
              <a:gd name="T25" fmla="*/ 192 h 326"/>
              <a:gd name="T26" fmla="*/ 20 w 143"/>
              <a:gd name="T27" fmla="*/ 224 h 326"/>
              <a:gd name="T28" fmla="*/ 15 w 143"/>
              <a:gd name="T29" fmla="*/ 257 h 326"/>
              <a:gd name="T30" fmla="*/ 8 w 143"/>
              <a:gd name="T31" fmla="*/ 291 h 326"/>
              <a:gd name="T32" fmla="*/ 0 w 143"/>
              <a:gd name="T33" fmla="*/ 323 h 326"/>
              <a:gd name="T34" fmla="*/ 0 w 143"/>
              <a:gd name="T35" fmla="*/ 326 h 326"/>
              <a:gd name="T36" fmla="*/ 2 w 143"/>
              <a:gd name="T37" fmla="*/ 326 h 326"/>
              <a:gd name="T38" fmla="*/ 4 w 143"/>
              <a:gd name="T39" fmla="*/ 326 h 326"/>
              <a:gd name="T40" fmla="*/ 6 w 143"/>
              <a:gd name="T41" fmla="*/ 324 h 326"/>
              <a:gd name="T42" fmla="*/ 17 w 143"/>
              <a:gd name="T43" fmla="*/ 286 h 326"/>
              <a:gd name="T44" fmla="*/ 27 w 143"/>
              <a:gd name="T45" fmla="*/ 248 h 326"/>
              <a:gd name="T46" fmla="*/ 33 w 143"/>
              <a:gd name="T47" fmla="*/ 206 h 326"/>
              <a:gd name="T48" fmla="*/ 37 w 143"/>
              <a:gd name="T49" fmla="*/ 166 h 326"/>
              <a:gd name="T50" fmla="*/ 37 w 143"/>
              <a:gd name="T51" fmla="*/ 155 h 326"/>
              <a:gd name="T52" fmla="*/ 37 w 143"/>
              <a:gd name="T53" fmla="*/ 142 h 326"/>
              <a:gd name="T54" fmla="*/ 36 w 143"/>
              <a:gd name="T55" fmla="*/ 131 h 326"/>
              <a:gd name="T56" fmla="*/ 36 w 143"/>
              <a:gd name="T57" fmla="*/ 120 h 326"/>
              <a:gd name="T58" fmla="*/ 38 w 143"/>
              <a:gd name="T59" fmla="*/ 99 h 326"/>
              <a:gd name="T60" fmla="*/ 43 w 143"/>
              <a:gd name="T61" fmla="*/ 80 h 326"/>
              <a:gd name="T62" fmla="*/ 50 w 143"/>
              <a:gd name="T63" fmla="*/ 61 h 326"/>
              <a:gd name="T64" fmla="*/ 58 w 143"/>
              <a:gd name="T65" fmla="*/ 45 h 326"/>
              <a:gd name="T66" fmla="*/ 66 w 143"/>
              <a:gd name="T67" fmla="*/ 34 h 326"/>
              <a:gd name="T68" fmla="*/ 78 w 143"/>
              <a:gd name="T69" fmla="*/ 24 h 326"/>
              <a:gd name="T70" fmla="*/ 92 w 143"/>
              <a:gd name="T71" fmla="*/ 18 h 326"/>
              <a:gd name="T72" fmla="*/ 107 w 143"/>
              <a:gd name="T73" fmla="*/ 11 h 326"/>
              <a:gd name="T74" fmla="*/ 121 w 143"/>
              <a:gd name="T75" fmla="*/ 8 h 326"/>
              <a:gd name="T76" fmla="*/ 133 w 143"/>
              <a:gd name="T77" fmla="*/ 5 h 326"/>
              <a:gd name="T78" fmla="*/ 140 w 143"/>
              <a:gd name="T79" fmla="*/ 3 h 326"/>
              <a:gd name="T80" fmla="*/ 143 w 143"/>
              <a:gd name="T81" fmla="*/ 3 h 326"/>
              <a:gd name="T82" fmla="*/ 141 w 143"/>
              <a:gd name="T83" fmla="*/ 3 h 326"/>
              <a:gd name="T84" fmla="*/ 136 w 143"/>
              <a:gd name="T85" fmla="*/ 2 h 326"/>
              <a:gd name="T86" fmla="*/ 128 w 143"/>
              <a:gd name="T87" fmla="*/ 2 h 326"/>
              <a:gd name="T88" fmla="*/ 120 w 143"/>
              <a:gd name="T89" fmla="*/ 0 h 326"/>
              <a:gd name="T90" fmla="*/ 109 w 143"/>
              <a:gd name="T91" fmla="*/ 0 h 326"/>
              <a:gd name="T92" fmla="*/ 99 w 143"/>
              <a:gd name="T93" fmla="*/ 0 h 326"/>
              <a:gd name="T94" fmla="*/ 89 w 143"/>
              <a:gd name="T95" fmla="*/ 2 h 326"/>
              <a:gd name="T96" fmla="*/ 81 w 143"/>
              <a:gd name="T97" fmla="*/ 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3" h="326">
                <a:moveTo>
                  <a:pt x="81" y="5"/>
                </a:moveTo>
                <a:lnTo>
                  <a:pt x="73" y="11"/>
                </a:lnTo>
                <a:lnTo>
                  <a:pt x="66" y="18"/>
                </a:lnTo>
                <a:lnTo>
                  <a:pt x="59" y="27"/>
                </a:lnTo>
                <a:lnTo>
                  <a:pt x="53" y="37"/>
                </a:lnTo>
                <a:lnTo>
                  <a:pt x="47" y="46"/>
                </a:lnTo>
                <a:lnTo>
                  <a:pt x="43" y="58"/>
                </a:lnTo>
                <a:lnTo>
                  <a:pt x="38" y="69"/>
                </a:lnTo>
                <a:lnTo>
                  <a:pt x="33" y="80"/>
                </a:lnTo>
                <a:lnTo>
                  <a:pt x="28" y="107"/>
                </a:lnTo>
                <a:lnTo>
                  <a:pt x="25" y="134"/>
                </a:lnTo>
                <a:lnTo>
                  <a:pt x="25" y="163"/>
                </a:lnTo>
                <a:lnTo>
                  <a:pt x="23" y="192"/>
                </a:lnTo>
                <a:lnTo>
                  <a:pt x="20" y="224"/>
                </a:lnTo>
                <a:lnTo>
                  <a:pt x="15" y="257"/>
                </a:lnTo>
                <a:lnTo>
                  <a:pt x="8" y="291"/>
                </a:lnTo>
                <a:lnTo>
                  <a:pt x="0" y="323"/>
                </a:lnTo>
                <a:lnTo>
                  <a:pt x="0" y="326"/>
                </a:lnTo>
                <a:lnTo>
                  <a:pt x="2" y="326"/>
                </a:lnTo>
                <a:lnTo>
                  <a:pt x="4" y="326"/>
                </a:lnTo>
                <a:lnTo>
                  <a:pt x="6" y="324"/>
                </a:lnTo>
                <a:lnTo>
                  <a:pt x="17" y="286"/>
                </a:lnTo>
                <a:lnTo>
                  <a:pt x="27" y="248"/>
                </a:lnTo>
                <a:lnTo>
                  <a:pt x="33" y="206"/>
                </a:lnTo>
                <a:lnTo>
                  <a:pt x="37" y="166"/>
                </a:lnTo>
                <a:lnTo>
                  <a:pt x="37" y="155"/>
                </a:lnTo>
                <a:lnTo>
                  <a:pt x="37" y="142"/>
                </a:lnTo>
                <a:lnTo>
                  <a:pt x="36" y="131"/>
                </a:lnTo>
                <a:lnTo>
                  <a:pt x="36" y="120"/>
                </a:lnTo>
                <a:lnTo>
                  <a:pt x="38" y="99"/>
                </a:lnTo>
                <a:lnTo>
                  <a:pt x="43" y="80"/>
                </a:lnTo>
                <a:lnTo>
                  <a:pt x="50" y="61"/>
                </a:lnTo>
                <a:lnTo>
                  <a:pt x="58" y="45"/>
                </a:lnTo>
                <a:lnTo>
                  <a:pt x="66" y="34"/>
                </a:lnTo>
                <a:lnTo>
                  <a:pt x="78" y="24"/>
                </a:lnTo>
                <a:lnTo>
                  <a:pt x="92" y="18"/>
                </a:lnTo>
                <a:lnTo>
                  <a:pt x="107" y="11"/>
                </a:lnTo>
                <a:lnTo>
                  <a:pt x="121" y="8"/>
                </a:lnTo>
                <a:lnTo>
                  <a:pt x="133" y="5"/>
                </a:lnTo>
                <a:lnTo>
                  <a:pt x="140" y="3"/>
                </a:lnTo>
                <a:lnTo>
                  <a:pt x="143" y="3"/>
                </a:lnTo>
                <a:lnTo>
                  <a:pt x="141" y="3"/>
                </a:lnTo>
                <a:lnTo>
                  <a:pt x="136" y="2"/>
                </a:lnTo>
                <a:lnTo>
                  <a:pt x="128" y="2"/>
                </a:lnTo>
                <a:lnTo>
                  <a:pt x="120" y="0"/>
                </a:lnTo>
                <a:lnTo>
                  <a:pt x="109" y="0"/>
                </a:lnTo>
                <a:lnTo>
                  <a:pt x="99" y="0"/>
                </a:lnTo>
                <a:lnTo>
                  <a:pt x="89" y="2"/>
                </a:lnTo>
                <a:lnTo>
                  <a:pt x="81" y="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236"/>
          <p:cNvSpPr>
            <a:spLocks/>
          </p:cNvSpPr>
          <p:nvPr/>
        </p:nvSpPr>
        <p:spPr bwMode="auto">
          <a:xfrm flipH="1">
            <a:off x="1043608" y="3268092"/>
            <a:ext cx="397431" cy="88900"/>
          </a:xfrm>
          <a:custGeom>
            <a:avLst/>
            <a:gdLst>
              <a:gd name="T0" fmla="*/ 152 w 219"/>
              <a:gd name="T1" fmla="*/ 29 h 56"/>
              <a:gd name="T2" fmla="*/ 148 w 219"/>
              <a:gd name="T3" fmla="*/ 24 h 56"/>
              <a:gd name="T4" fmla="*/ 142 w 219"/>
              <a:gd name="T5" fmla="*/ 19 h 56"/>
              <a:gd name="T6" fmla="*/ 136 w 219"/>
              <a:gd name="T7" fmla="*/ 16 h 56"/>
              <a:gd name="T8" fmla="*/ 130 w 219"/>
              <a:gd name="T9" fmla="*/ 13 h 56"/>
              <a:gd name="T10" fmla="*/ 125 w 219"/>
              <a:gd name="T11" fmla="*/ 11 h 56"/>
              <a:gd name="T12" fmla="*/ 119 w 219"/>
              <a:gd name="T13" fmla="*/ 9 h 56"/>
              <a:gd name="T14" fmla="*/ 112 w 219"/>
              <a:gd name="T15" fmla="*/ 8 h 56"/>
              <a:gd name="T16" fmla="*/ 106 w 219"/>
              <a:gd name="T17" fmla="*/ 6 h 56"/>
              <a:gd name="T18" fmla="*/ 92 w 219"/>
              <a:gd name="T19" fmla="*/ 3 h 56"/>
              <a:gd name="T20" fmla="*/ 79 w 219"/>
              <a:gd name="T21" fmla="*/ 0 h 56"/>
              <a:gd name="T22" fmla="*/ 66 w 219"/>
              <a:gd name="T23" fmla="*/ 0 h 56"/>
              <a:gd name="T24" fmla="*/ 53 w 219"/>
              <a:gd name="T25" fmla="*/ 0 h 56"/>
              <a:gd name="T26" fmla="*/ 41 w 219"/>
              <a:gd name="T27" fmla="*/ 2 h 56"/>
              <a:gd name="T28" fmla="*/ 28 w 219"/>
              <a:gd name="T29" fmla="*/ 5 h 56"/>
              <a:gd name="T30" fmla="*/ 16 w 219"/>
              <a:gd name="T31" fmla="*/ 11 h 56"/>
              <a:gd name="T32" fmla="*/ 3 w 219"/>
              <a:gd name="T33" fmla="*/ 17 h 56"/>
              <a:gd name="T34" fmla="*/ 1 w 219"/>
              <a:gd name="T35" fmla="*/ 21 h 56"/>
              <a:gd name="T36" fmla="*/ 0 w 219"/>
              <a:gd name="T37" fmla="*/ 25 h 56"/>
              <a:gd name="T38" fmla="*/ 1 w 219"/>
              <a:gd name="T39" fmla="*/ 29 h 56"/>
              <a:gd name="T40" fmla="*/ 5 w 219"/>
              <a:gd name="T41" fmla="*/ 30 h 56"/>
              <a:gd name="T42" fmla="*/ 21 w 219"/>
              <a:gd name="T43" fmla="*/ 29 h 56"/>
              <a:gd name="T44" fmla="*/ 36 w 219"/>
              <a:gd name="T45" fmla="*/ 27 h 56"/>
              <a:gd name="T46" fmla="*/ 52 w 219"/>
              <a:gd name="T47" fmla="*/ 29 h 56"/>
              <a:gd name="T48" fmla="*/ 67 w 219"/>
              <a:gd name="T49" fmla="*/ 29 h 56"/>
              <a:gd name="T50" fmla="*/ 84 w 219"/>
              <a:gd name="T51" fmla="*/ 32 h 56"/>
              <a:gd name="T52" fmla="*/ 99 w 219"/>
              <a:gd name="T53" fmla="*/ 35 h 56"/>
              <a:gd name="T54" fmla="*/ 115 w 219"/>
              <a:gd name="T55" fmla="*/ 40 h 56"/>
              <a:gd name="T56" fmla="*/ 130 w 219"/>
              <a:gd name="T57" fmla="*/ 46 h 56"/>
              <a:gd name="T58" fmla="*/ 151 w 219"/>
              <a:gd name="T59" fmla="*/ 54 h 56"/>
              <a:gd name="T60" fmla="*/ 169 w 219"/>
              <a:gd name="T61" fmla="*/ 56 h 56"/>
              <a:gd name="T62" fmla="*/ 184 w 219"/>
              <a:gd name="T63" fmla="*/ 56 h 56"/>
              <a:gd name="T64" fmla="*/ 197 w 219"/>
              <a:gd name="T65" fmla="*/ 53 h 56"/>
              <a:gd name="T66" fmla="*/ 206 w 219"/>
              <a:gd name="T67" fmla="*/ 48 h 56"/>
              <a:gd name="T68" fmla="*/ 213 w 219"/>
              <a:gd name="T69" fmla="*/ 45 h 56"/>
              <a:gd name="T70" fmla="*/ 218 w 219"/>
              <a:gd name="T71" fmla="*/ 41 h 56"/>
              <a:gd name="T72" fmla="*/ 219 w 219"/>
              <a:gd name="T73" fmla="*/ 40 h 56"/>
              <a:gd name="T74" fmla="*/ 217 w 219"/>
              <a:gd name="T75" fmla="*/ 40 h 56"/>
              <a:gd name="T76" fmla="*/ 212 w 219"/>
              <a:gd name="T77" fmla="*/ 41 h 56"/>
              <a:gd name="T78" fmla="*/ 205 w 219"/>
              <a:gd name="T79" fmla="*/ 45 h 56"/>
              <a:gd name="T80" fmla="*/ 196 w 219"/>
              <a:gd name="T81" fmla="*/ 45 h 56"/>
              <a:gd name="T82" fmla="*/ 185 w 219"/>
              <a:gd name="T83" fmla="*/ 45 h 56"/>
              <a:gd name="T84" fmla="*/ 175 w 219"/>
              <a:gd name="T85" fmla="*/ 43 h 56"/>
              <a:gd name="T86" fmla="*/ 163 w 219"/>
              <a:gd name="T87" fmla="*/ 37 h 56"/>
              <a:gd name="T88" fmla="*/ 152 w 219"/>
              <a:gd name="T89" fmla="*/ 2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9" h="56">
                <a:moveTo>
                  <a:pt x="152" y="29"/>
                </a:moveTo>
                <a:lnTo>
                  <a:pt x="148" y="24"/>
                </a:lnTo>
                <a:lnTo>
                  <a:pt x="142" y="19"/>
                </a:lnTo>
                <a:lnTo>
                  <a:pt x="136" y="16"/>
                </a:lnTo>
                <a:lnTo>
                  <a:pt x="130" y="13"/>
                </a:lnTo>
                <a:lnTo>
                  <a:pt x="125" y="11"/>
                </a:lnTo>
                <a:lnTo>
                  <a:pt x="119" y="9"/>
                </a:lnTo>
                <a:lnTo>
                  <a:pt x="112" y="8"/>
                </a:lnTo>
                <a:lnTo>
                  <a:pt x="106" y="6"/>
                </a:lnTo>
                <a:lnTo>
                  <a:pt x="92" y="3"/>
                </a:lnTo>
                <a:lnTo>
                  <a:pt x="79" y="0"/>
                </a:lnTo>
                <a:lnTo>
                  <a:pt x="66" y="0"/>
                </a:lnTo>
                <a:lnTo>
                  <a:pt x="53" y="0"/>
                </a:lnTo>
                <a:lnTo>
                  <a:pt x="41" y="2"/>
                </a:lnTo>
                <a:lnTo>
                  <a:pt x="28" y="5"/>
                </a:lnTo>
                <a:lnTo>
                  <a:pt x="16" y="11"/>
                </a:lnTo>
                <a:lnTo>
                  <a:pt x="3" y="17"/>
                </a:lnTo>
                <a:lnTo>
                  <a:pt x="1" y="21"/>
                </a:lnTo>
                <a:lnTo>
                  <a:pt x="0" y="25"/>
                </a:lnTo>
                <a:lnTo>
                  <a:pt x="1" y="29"/>
                </a:lnTo>
                <a:lnTo>
                  <a:pt x="5" y="30"/>
                </a:lnTo>
                <a:lnTo>
                  <a:pt x="21" y="29"/>
                </a:lnTo>
                <a:lnTo>
                  <a:pt x="36" y="27"/>
                </a:lnTo>
                <a:lnTo>
                  <a:pt x="52" y="29"/>
                </a:lnTo>
                <a:lnTo>
                  <a:pt x="67" y="29"/>
                </a:lnTo>
                <a:lnTo>
                  <a:pt x="84" y="32"/>
                </a:lnTo>
                <a:lnTo>
                  <a:pt x="99" y="35"/>
                </a:lnTo>
                <a:lnTo>
                  <a:pt x="115" y="40"/>
                </a:lnTo>
                <a:lnTo>
                  <a:pt x="130" y="46"/>
                </a:lnTo>
                <a:lnTo>
                  <a:pt x="151" y="54"/>
                </a:lnTo>
                <a:lnTo>
                  <a:pt x="169" y="56"/>
                </a:lnTo>
                <a:lnTo>
                  <a:pt x="184" y="56"/>
                </a:lnTo>
                <a:lnTo>
                  <a:pt x="197" y="53"/>
                </a:lnTo>
                <a:lnTo>
                  <a:pt x="206" y="48"/>
                </a:lnTo>
                <a:lnTo>
                  <a:pt x="213" y="45"/>
                </a:lnTo>
                <a:lnTo>
                  <a:pt x="218" y="41"/>
                </a:lnTo>
                <a:lnTo>
                  <a:pt x="219" y="40"/>
                </a:lnTo>
                <a:lnTo>
                  <a:pt x="217" y="40"/>
                </a:lnTo>
                <a:lnTo>
                  <a:pt x="212" y="41"/>
                </a:lnTo>
                <a:lnTo>
                  <a:pt x="205" y="45"/>
                </a:lnTo>
                <a:lnTo>
                  <a:pt x="196" y="45"/>
                </a:lnTo>
                <a:lnTo>
                  <a:pt x="185" y="45"/>
                </a:lnTo>
                <a:lnTo>
                  <a:pt x="175" y="43"/>
                </a:lnTo>
                <a:lnTo>
                  <a:pt x="163" y="37"/>
                </a:lnTo>
                <a:lnTo>
                  <a:pt x="152" y="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237"/>
          <p:cNvSpPr>
            <a:spLocks/>
          </p:cNvSpPr>
          <p:nvPr/>
        </p:nvSpPr>
        <p:spPr bwMode="auto">
          <a:xfrm flipH="1">
            <a:off x="1175974" y="3365108"/>
            <a:ext cx="397626" cy="615565"/>
          </a:xfrm>
          <a:custGeom>
            <a:avLst/>
            <a:gdLst>
              <a:gd name="T0" fmla="*/ 8 w 212"/>
              <a:gd name="T1" fmla="*/ 153 h 391"/>
              <a:gd name="T2" fmla="*/ 14 w 212"/>
              <a:gd name="T3" fmla="*/ 182 h 391"/>
              <a:gd name="T4" fmla="*/ 21 w 212"/>
              <a:gd name="T5" fmla="*/ 209 h 391"/>
              <a:gd name="T6" fmla="*/ 30 w 212"/>
              <a:gd name="T7" fmla="*/ 236 h 391"/>
              <a:gd name="T8" fmla="*/ 42 w 212"/>
              <a:gd name="T9" fmla="*/ 260 h 391"/>
              <a:gd name="T10" fmla="*/ 58 w 212"/>
              <a:gd name="T11" fmla="*/ 284 h 391"/>
              <a:gd name="T12" fmla="*/ 76 w 212"/>
              <a:gd name="T13" fmla="*/ 308 h 391"/>
              <a:gd name="T14" fmla="*/ 94 w 212"/>
              <a:gd name="T15" fmla="*/ 331 h 391"/>
              <a:gd name="T16" fmla="*/ 115 w 212"/>
              <a:gd name="T17" fmla="*/ 351 h 391"/>
              <a:gd name="T18" fmla="*/ 136 w 212"/>
              <a:gd name="T19" fmla="*/ 369 h 391"/>
              <a:gd name="T20" fmla="*/ 159 w 212"/>
              <a:gd name="T21" fmla="*/ 382 h 391"/>
              <a:gd name="T22" fmla="*/ 183 w 212"/>
              <a:gd name="T23" fmla="*/ 390 h 391"/>
              <a:gd name="T24" fmla="*/ 207 w 212"/>
              <a:gd name="T25" fmla="*/ 391 h 391"/>
              <a:gd name="T26" fmla="*/ 210 w 212"/>
              <a:gd name="T27" fmla="*/ 390 h 391"/>
              <a:gd name="T28" fmla="*/ 212 w 212"/>
              <a:gd name="T29" fmla="*/ 386 h 391"/>
              <a:gd name="T30" fmla="*/ 212 w 212"/>
              <a:gd name="T31" fmla="*/ 383 h 391"/>
              <a:gd name="T32" fmla="*/ 211 w 212"/>
              <a:gd name="T33" fmla="*/ 382 h 391"/>
              <a:gd name="T34" fmla="*/ 189 w 212"/>
              <a:gd name="T35" fmla="*/ 372 h 391"/>
              <a:gd name="T36" fmla="*/ 168 w 212"/>
              <a:gd name="T37" fmla="*/ 359 h 391"/>
              <a:gd name="T38" fmla="*/ 147 w 212"/>
              <a:gd name="T39" fmla="*/ 347 h 391"/>
              <a:gd name="T40" fmla="*/ 128 w 212"/>
              <a:gd name="T41" fmla="*/ 329 h 391"/>
              <a:gd name="T42" fmla="*/ 109 w 212"/>
              <a:gd name="T43" fmla="*/ 311 h 391"/>
              <a:gd name="T44" fmla="*/ 91 w 212"/>
              <a:gd name="T45" fmla="*/ 292 h 391"/>
              <a:gd name="T46" fmla="*/ 73 w 212"/>
              <a:gd name="T47" fmla="*/ 271 h 391"/>
              <a:gd name="T48" fmla="*/ 57 w 212"/>
              <a:gd name="T49" fmla="*/ 249 h 391"/>
              <a:gd name="T50" fmla="*/ 49 w 212"/>
              <a:gd name="T51" fmla="*/ 238 h 391"/>
              <a:gd name="T52" fmla="*/ 42 w 212"/>
              <a:gd name="T53" fmla="*/ 225 h 391"/>
              <a:gd name="T54" fmla="*/ 36 w 212"/>
              <a:gd name="T55" fmla="*/ 212 h 391"/>
              <a:gd name="T56" fmla="*/ 30 w 212"/>
              <a:gd name="T57" fmla="*/ 198 h 391"/>
              <a:gd name="T58" fmla="*/ 25 w 212"/>
              <a:gd name="T59" fmla="*/ 185 h 391"/>
              <a:gd name="T60" fmla="*/ 21 w 212"/>
              <a:gd name="T61" fmla="*/ 169 h 391"/>
              <a:gd name="T62" fmla="*/ 16 w 212"/>
              <a:gd name="T63" fmla="*/ 155 h 391"/>
              <a:gd name="T64" fmla="*/ 13 w 212"/>
              <a:gd name="T65" fmla="*/ 139 h 391"/>
              <a:gd name="T66" fmla="*/ 7 w 212"/>
              <a:gd name="T67" fmla="*/ 99 h 391"/>
              <a:gd name="T68" fmla="*/ 4 w 212"/>
              <a:gd name="T69" fmla="*/ 53 h 391"/>
              <a:gd name="T70" fmla="*/ 2 w 212"/>
              <a:gd name="T71" fmla="*/ 16 h 391"/>
              <a:gd name="T72" fmla="*/ 2 w 212"/>
              <a:gd name="T73" fmla="*/ 0 h 391"/>
              <a:gd name="T74" fmla="*/ 1 w 212"/>
              <a:gd name="T75" fmla="*/ 14 h 391"/>
              <a:gd name="T76" fmla="*/ 0 w 212"/>
              <a:gd name="T77" fmla="*/ 49 h 391"/>
              <a:gd name="T78" fmla="*/ 1 w 212"/>
              <a:gd name="T79" fmla="*/ 99 h 391"/>
              <a:gd name="T80" fmla="*/ 8 w 212"/>
              <a:gd name="T81" fmla="*/ 15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2" h="391">
                <a:moveTo>
                  <a:pt x="8" y="153"/>
                </a:moveTo>
                <a:lnTo>
                  <a:pt x="14" y="182"/>
                </a:lnTo>
                <a:lnTo>
                  <a:pt x="21" y="209"/>
                </a:lnTo>
                <a:lnTo>
                  <a:pt x="30" y="236"/>
                </a:lnTo>
                <a:lnTo>
                  <a:pt x="42" y="260"/>
                </a:lnTo>
                <a:lnTo>
                  <a:pt x="58" y="284"/>
                </a:lnTo>
                <a:lnTo>
                  <a:pt x="76" y="308"/>
                </a:lnTo>
                <a:lnTo>
                  <a:pt x="94" y="331"/>
                </a:lnTo>
                <a:lnTo>
                  <a:pt x="115" y="351"/>
                </a:lnTo>
                <a:lnTo>
                  <a:pt x="136" y="369"/>
                </a:lnTo>
                <a:lnTo>
                  <a:pt x="159" y="382"/>
                </a:lnTo>
                <a:lnTo>
                  <a:pt x="183" y="390"/>
                </a:lnTo>
                <a:lnTo>
                  <a:pt x="207" y="391"/>
                </a:lnTo>
                <a:lnTo>
                  <a:pt x="210" y="390"/>
                </a:lnTo>
                <a:lnTo>
                  <a:pt x="212" y="386"/>
                </a:lnTo>
                <a:lnTo>
                  <a:pt x="212" y="383"/>
                </a:lnTo>
                <a:lnTo>
                  <a:pt x="211" y="382"/>
                </a:lnTo>
                <a:lnTo>
                  <a:pt x="189" y="372"/>
                </a:lnTo>
                <a:lnTo>
                  <a:pt x="168" y="359"/>
                </a:lnTo>
                <a:lnTo>
                  <a:pt x="147" y="347"/>
                </a:lnTo>
                <a:lnTo>
                  <a:pt x="128" y="329"/>
                </a:lnTo>
                <a:lnTo>
                  <a:pt x="109" y="311"/>
                </a:lnTo>
                <a:lnTo>
                  <a:pt x="91" y="292"/>
                </a:lnTo>
                <a:lnTo>
                  <a:pt x="73" y="271"/>
                </a:lnTo>
                <a:lnTo>
                  <a:pt x="57" y="249"/>
                </a:lnTo>
                <a:lnTo>
                  <a:pt x="49" y="238"/>
                </a:lnTo>
                <a:lnTo>
                  <a:pt x="42" y="225"/>
                </a:lnTo>
                <a:lnTo>
                  <a:pt x="36" y="212"/>
                </a:lnTo>
                <a:lnTo>
                  <a:pt x="30" y="198"/>
                </a:lnTo>
                <a:lnTo>
                  <a:pt x="25" y="185"/>
                </a:lnTo>
                <a:lnTo>
                  <a:pt x="21" y="169"/>
                </a:lnTo>
                <a:lnTo>
                  <a:pt x="16" y="155"/>
                </a:lnTo>
                <a:lnTo>
                  <a:pt x="13" y="139"/>
                </a:lnTo>
                <a:lnTo>
                  <a:pt x="7" y="99"/>
                </a:lnTo>
                <a:lnTo>
                  <a:pt x="4" y="53"/>
                </a:lnTo>
                <a:lnTo>
                  <a:pt x="2" y="16"/>
                </a:lnTo>
                <a:lnTo>
                  <a:pt x="2" y="0"/>
                </a:lnTo>
                <a:lnTo>
                  <a:pt x="1" y="14"/>
                </a:lnTo>
                <a:lnTo>
                  <a:pt x="0" y="49"/>
                </a:lnTo>
                <a:lnTo>
                  <a:pt x="1" y="99"/>
                </a:lnTo>
                <a:lnTo>
                  <a:pt x="8" y="153"/>
                </a:lnTo>
                <a:close/>
              </a:path>
            </a:pathLst>
          </a:custGeom>
          <a:solidFill>
            <a:srgbClr val="14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Freeform 238"/>
          <p:cNvSpPr>
            <a:spLocks/>
          </p:cNvSpPr>
          <p:nvPr/>
        </p:nvSpPr>
        <p:spPr bwMode="auto">
          <a:xfrm flipH="1">
            <a:off x="2183204" y="4650790"/>
            <a:ext cx="803936" cy="2144713"/>
          </a:xfrm>
          <a:custGeom>
            <a:avLst/>
            <a:gdLst>
              <a:gd name="T0" fmla="*/ 1 w 443"/>
              <a:gd name="T1" fmla="*/ 386 h 1351"/>
              <a:gd name="T2" fmla="*/ 6 w 443"/>
              <a:gd name="T3" fmla="*/ 434 h 1351"/>
              <a:gd name="T4" fmla="*/ 13 w 443"/>
              <a:gd name="T5" fmla="*/ 482 h 1351"/>
              <a:gd name="T6" fmla="*/ 21 w 443"/>
              <a:gd name="T7" fmla="*/ 530 h 1351"/>
              <a:gd name="T8" fmla="*/ 30 w 443"/>
              <a:gd name="T9" fmla="*/ 576 h 1351"/>
              <a:gd name="T10" fmla="*/ 41 w 443"/>
              <a:gd name="T11" fmla="*/ 623 h 1351"/>
              <a:gd name="T12" fmla="*/ 52 w 443"/>
              <a:gd name="T13" fmla="*/ 669 h 1351"/>
              <a:gd name="T14" fmla="*/ 65 w 443"/>
              <a:gd name="T15" fmla="*/ 714 h 1351"/>
              <a:gd name="T16" fmla="*/ 80 w 443"/>
              <a:gd name="T17" fmla="*/ 758 h 1351"/>
              <a:gd name="T18" fmla="*/ 95 w 443"/>
              <a:gd name="T19" fmla="*/ 801 h 1351"/>
              <a:gd name="T20" fmla="*/ 113 w 443"/>
              <a:gd name="T21" fmla="*/ 845 h 1351"/>
              <a:gd name="T22" fmla="*/ 130 w 443"/>
              <a:gd name="T23" fmla="*/ 886 h 1351"/>
              <a:gd name="T24" fmla="*/ 149 w 443"/>
              <a:gd name="T25" fmla="*/ 926 h 1351"/>
              <a:gd name="T26" fmla="*/ 168 w 443"/>
              <a:gd name="T27" fmla="*/ 966 h 1351"/>
              <a:gd name="T28" fmla="*/ 189 w 443"/>
              <a:gd name="T29" fmla="*/ 1006 h 1351"/>
              <a:gd name="T30" fmla="*/ 210 w 443"/>
              <a:gd name="T31" fmla="*/ 1044 h 1351"/>
              <a:gd name="T32" fmla="*/ 232 w 443"/>
              <a:gd name="T33" fmla="*/ 1081 h 1351"/>
              <a:gd name="T34" fmla="*/ 255 w 443"/>
              <a:gd name="T35" fmla="*/ 1118 h 1351"/>
              <a:gd name="T36" fmla="*/ 278 w 443"/>
              <a:gd name="T37" fmla="*/ 1153 h 1351"/>
              <a:gd name="T38" fmla="*/ 302 w 443"/>
              <a:gd name="T39" fmla="*/ 1188 h 1351"/>
              <a:gd name="T40" fmla="*/ 327 w 443"/>
              <a:gd name="T41" fmla="*/ 1221 h 1351"/>
              <a:gd name="T42" fmla="*/ 353 w 443"/>
              <a:gd name="T43" fmla="*/ 1255 h 1351"/>
              <a:gd name="T44" fmla="*/ 378 w 443"/>
              <a:gd name="T45" fmla="*/ 1287 h 1351"/>
              <a:gd name="T46" fmla="*/ 405 w 443"/>
              <a:gd name="T47" fmla="*/ 1319 h 1351"/>
              <a:gd name="T48" fmla="*/ 432 w 443"/>
              <a:gd name="T49" fmla="*/ 1349 h 1351"/>
              <a:gd name="T50" fmla="*/ 437 w 443"/>
              <a:gd name="T51" fmla="*/ 1351 h 1351"/>
              <a:gd name="T52" fmla="*/ 440 w 443"/>
              <a:gd name="T53" fmla="*/ 1346 h 1351"/>
              <a:gd name="T54" fmla="*/ 443 w 443"/>
              <a:gd name="T55" fmla="*/ 1341 h 1351"/>
              <a:gd name="T56" fmla="*/ 440 w 443"/>
              <a:gd name="T57" fmla="*/ 1335 h 1351"/>
              <a:gd name="T58" fmla="*/ 352 w 443"/>
              <a:gd name="T59" fmla="*/ 1212 h 1351"/>
              <a:gd name="T60" fmla="*/ 276 w 443"/>
              <a:gd name="T61" fmla="*/ 1091 h 1351"/>
              <a:gd name="T62" fmla="*/ 212 w 443"/>
              <a:gd name="T63" fmla="*/ 969 h 1351"/>
              <a:gd name="T64" fmla="*/ 159 w 443"/>
              <a:gd name="T65" fmla="*/ 851 h 1351"/>
              <a:gd name="T66" fmla="*/ 118 w 443"/>
              <a:gd name="T67" fmla="*/ 736 h 1351"/>
              <a:gd name="T68" fmla="*/ 84 w 443"/>
              <a:gd name="T69" fmla="*/ 626 h 1351"/>
              <a:gd name="T70" fmla="*/ 58 w 443"/>
              <a:gd name="T71" fmla="*/ 520 h 1351"/>
              <a:gd name="T72" fmla="*/ 39 w 443"/>
              <a:gd name="T73" fmla="*/ 423 h 1351"/>
              <a:gd name="T74" fmla="*/ 28 w 443"/>
              <a:gd name="T75" fmla="*/ 332 h 1351"/>
              <a:gd name="T76" fmla="*/ 20 w 443"/>
              <a:gd name="T77" fmla="*/ 251 h 1351"/>
              <a:gd name="T78" fmla="*/ 16 w 443"/>
              <a:gd name="T79" fmla="*/ 179 h 1351"/>
              <a:gd name="T80" fmla="*/ 16 w 443"/>
              <a:gd name="T81" fmla="*/ 116 h 1351"/>
              <a:gd name="T82" fmla="*/ 17 w 443"/>
              <a:gd name="T83" fmla="*/ 67 h 1351"/>
              <a:gd name="T84" fmla="*/ 19 w 443"/>
              <a:gd name="T85" fmla="*/ 30 h 1351"/>
              <a:gd name="T86" fmla="*/ 21 w 443"/>
              <a:gd name="T87" fmla="*/ 8 h 1351"/>
              <a:gd name="T88" fmla="*/ 22 w 443"/>
              <a:gd name="T89" fmla="*/ 0 h 1351"/>
              <a:gd name="T90" fmla="*/ 17 w 443"/>
              <a:gd name="T91" fmla="*/ 43 h 1351"/>
              <a:gd name="T92" fmla="*/ 7 w 443"/>
              <a:gd name="T93" fmla="*/ 145 h 1351"/>
              <a:gd name="T94" fmla="*/ 0 w 443"/>
              <a:gd name="T95" fmla="*/ 271 h 1351"/>
              <a:gd name="T96" fmla="*/ 1 w 443"/>
              <a:gd name="T97" fmla="*/ 386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3" h="1351">
                <a:moveTo>
                  <a:pt x="1" y="386"/>
                </a:moveTo>
                <a:lnTo>
                  <a:pt x="6" y="434"/>
                </a:lnTo>
                <a:lnTo>
                  <a:pt x="13" y="482"/>
                </a:lnTo>
                <a:lnTo>
                  <a:pt x="21" y="530"/>
                </a:lnTo>
                <a:lnTo>
                  <a:pt x="30" y="576"/>
                </a:lnTo>
                <a:lnTo>
                  <a:pt x="41" y="623"/>
                </a:lnTo>
                <a:lnTo>
                  <a:pt x="52" y="669"/>
                </a:lnTo>
                <a:lnTo>
                  <a:pt x="65" y="714"/>
                </a:lnTo>
                <a:lnTo>
                  <a:pt x="80" y="758"/>
                </a:lnTo>
                <a:lnTo>
                  <a:pt x="95" y="801"/>
                </a:lnTo>
                <a:lnTo>
                  <a:pt x="113" y="845"/>
                </a:lnTo>
                <a:lnTo>
                  <a:pt x="130" y="886"/>
                </a:lnTo>
                <a:lnTo>
                  <a:pt x="149" y="926"/>
                </a:lnTo>
                <a:lnTo>
                  <a:pt x="168" y="966"/>
                </a:lnTo>
                <a:lnTo>
                  <a:pt x="189" y="1006"/>
                </a:lnTo>
                <a:lnTo>
                  <a:pt x="210" y="1044"/>
                </a:lnTo>
                <a:lnTo>
                  <a:pt x="232" y="1081"/>
                </a:lnTo>
                <a:lnTo>
                  <a:pt x="255" y="1118"/>
                </a:lnTo>
                <a:lnTo>
                  <a:pt x="278" y="1153"/>
                </a:lnTo>
                <a:lnTo>
                  <a:pt x="302" y="1188"/>
                </a:lnTo>
                <a:lnTo>
                  <a:pt x="327" y="1221"/>
                </a:lnTo>
                <a:lnTo>
                  <a:pt x="353" y="1255"/>
                </a:lnTo>
                <a:lnTo>
                  <a:pt x="378" y="1287"/>
                </a:lnTo>
                <a:lnTo>
                  <a:pt x="405" y="1319"/>
                </a:lnTo>
                <a:lnTo>
                  <a:pt x="432" y="1349"/>
                </a:lnTo>
                <a:lnTo>
                  <a:pt x="437" y="1351"/>
                </a:lnTo>
                <a:lnTo>
                  <a:pt x="440" y="1346"/>
                </a:lnTo>
                <a:lnTo>
                  <a:pt x="443" y="1341"/>
                </a:lnTo>
                <a:lnTo>
                  <a:pt x="440" y="1335"/>
                </a:lnTo>
                <a:lnTo>
                  <a:pt x="352" y="1212"/>
                </a:lnTo>
                <a:lnTo>
                  <a:pt x="276" y="1091"/>
                </a:lnTo>
                <a:lnTo>
                  <a:pt x="212" y="969"/>
                </a:lnTo>
                <a:lnTo>
                  <a:pt x="159" y="851"/>
                </a:lnTo>
                <a:lnTo>
                  <a:pt x="118" y="736"/>
                </a:lnTo>
                <a:lnTo>
                  <a:pt x="84" y="626"/>
                </a:lnTo>
                <a:lnTo>
                  <a:pt x="58" y="520"/>
                </a:lnTo>
                <a:lnTo>
                  <a:pt x="39" y="423"/>
                </a:lnTo>
                <a:lnTo>
                  <a:pt x="28" y="332"/>
                </a:lnTo>
                <a:lnTo>
                  <a:pt x="20" y="251"/>
                </a:lnTo>
                <a:lnTo>
                  <a:pt x="16" y="179"/>
                </a:lnTo>
                <a:lnTo>
                  <a:pt x="16" y="116"/>
                </a:lnTo>
                <a:lnTo>
                  <a:pt x="17" y="67"/>
                </a:lnTo>
                <a:lnTo>
                  <a:pt x="19" y="30"/>
                </a:lnTo>
                <a:lnTo>
                  <a:pt x="21" y="8"/>
                </a:lnTo>
                <a:lnTo>
                  <a:pt x="22" y="0"/>
                </a:lnTo>
                <a:lnTo>
                  <a:pt x="17" y="43"/>
                </a:lnTo>
                <a:lnTo>
                  <a:pt x="7" y="145"/>
                </a:lnTo>
                <a:lnTo>
                  <a:pt x="0" y="271"/>
                </a:lnTo>
                <a:lnTo>
                  <a:pt x="1" y="3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Freeform 239"/>
          <p:cNvSpPr>
            <a:spLocks/>
          </p:cNvSpPr>
          <p:nvPr/>
        </p:nvSpPr>
        <p:spPr bwMode="auto">
          <a:xfrm flipH="1">
            <a:off x="1593653" y="4309478"/>
            <a:ext cx="983596" cy="1527175"/>
          </a:xfrm>
          <a:custGeom>
            <a:avLst/>
            <a:gdLst>
              <a:gd name="T0" fmla="*/ 247 w 542"/>
              <a:gd name="T1" fmla="*/ 181 h 962"/>
              <a:gd name="T2" fmla="*/ 274 w 542"/>
              <a:gd name="T3" fmla="*/ 205 h 962"/>
              <a:gd name="T4" fmla="*/ 299 w 542"/>
              <a:gd name="T5" fmla="*/ 230 h 962"/>
              <a:gd name="T6" fmla="*/ 325 w 542"/>
              <a:gd name="T7" fmla="*/ 258 h 962"/>
              <a:gd name="T8" fmla="*/ 351 w 542"/>
              <a:gd name="T9" fmla="*/ 285 h 962"/>
              <a:gd name="T10" fmla="*/ 374 w 542"/>
              <a:gd name="T11" fmla="*/ 313 h 962"/>
              <a:gd name="T12" fmla="*/ 397 w 542"/>
              <a:gd name="T13" fmla="*/ 344 h 962"/>
              <a:gd name="T14" fmla="*/ 421 w 542"/>
              <a:gd name="T15" fmla="*/ 374 h 962"/>
              <a:gd name="T16" fmla="*/ 450 w 542"/>
              <a:gd name="T17" fmla="*/ 422 h 962"/>
              <a:gd name="T18" fmla="*/ 484 w 542"/>
              <a:gd name="T19" fmla="*/ 491 h 962"/>
              <a:gd name="T20" fmla="*/ 508 w 542"/>
              <a:gd name="T21" fmla="*/ 566 h 962"/>
              <a:gd name="T22" fmla="*/ 515 w 542"/>
              <a:gd name="T23" fmla="*/ 646 h 962"/>
              <a:gd name="T24" fmla="*/ 503 w 542"/>
              <a:gd name="T25" fmla="*/ 724 h 962"/>
              <a:gd name="T26" fmla="*/ 480 w 542"/>
              <a:gd name="T27" fmla="*/ 791 h 962"/>
              <a:gd name="T28" fmla="*/ 451 w 542"/>
              <a:gd name="T29" fmla="*/ 855 h 962"/>
              <a:gd name="T30" fmla="*/ 424 w 542"/>
              <a:gd name="T31" fmla="*/ 919 h 962"/>
              <a:gd name="T32" fmla="*/ 414 w 542"/>
              <a:gd name="T33" fmla="*/ 959 h 962"/>
              <a:gd name="T34" fmla="*/ 421 w 542"/>
              <a:gd name="T35" fmla="*/ 960 h 962"/>
              <a:gd name="T36" fmla="*/ 438 w 542"/>
              <a:gd name="T37" fmla="*/ 922 h 962"/>
              <a:gd name="T38" fmla="*/ 472 w 542"/>
              <a:gd name="T39" fmla="*/ 856 h 962"/>
              <a:gd name="T40" fmla="*/ 504 w 542"/>
              <a:gd name="T41" fmla="*/ 791 h 962"/>
              <a:gd name="T42" fmla="*/ 530 w 542"/>
              <a:gd name="T43" fmla="*/ 719 h 962"/>
              <a:gd name="T44" fmla="*/ 542 w 542"/>
              <a:gd name="T45" fmla="*/ 641 h 962"/>
              <a:gd name="T46" fmla="*/ 534 w 542"/>
              <a:gd name="T47" fmla="*/ 564 h 962"/>
              <a:gd name="T48" fmla="*/ 511 w 542"/>
              <a:gd name="T49" fmla="*/ 492 h 962"/>
              <a:gd name="T50" fmla="*/ 480 w 542"/>
              <a:gd name="T51" fmla="*/ 428 h 962"/>
              <a:gd name="T52" fmla="*/ 452 w 542"/>
              <a:gd name="T53" fmla="*/ 380 h 962"/>
              <a:gd name="T54" fmla="*/ 428 w 542"/>
              <a:gd name="T55" fmla="*/ 349 h 962"/>
              <a:gd name="T56" fmla="*/ 402 w 542"/>
              <a:gd name="T57" fmla="*/ 320 h 962"/>
              <a:gd name="T58" fmla="*/ 376 w 542"/>
              <a:gd name="T59" fmla="*/ 293 h 962"/>
              <a:gd name="T60" fmla="*/ 348 w 542"/>
              <a:gd name="T61" fmla="*/ 266 h 962"/>
              <a:gd name="T62" fmla="*/ 320 w 542"/>
              <a:gd name="T63" fmla="*/ 240 h 962"/>
              <a:gd name="T64" fmla="*/ 294 w 542"/>
              <a:gd name="T65" fmla="*/ 213 h 962"/>
              <a:gd name="T66" fmla="*/ 267 w 542"/>
              <a:gd name="T67" fmla="*/ 186 h 962"/>
              <a:gd name="T68" fmla="*/ 233 w 542"/>
              <a:gd name="T69" fmla="*/ 149 h 962"/>
              <a:gd name="T70" fmla="*/ 191 w 542"/>
              <a:gd name="T71" fmla="*/ 109 h 962"/>
              <a:gd name="T72" fmla="*/ 148 w 542"/>
              <a:gd name="T73" fmla="*/ 75 h 962"/>
              <a:gd name="T74" fmla="*/ 106 w 542"/>
              <a:gd name="T75" fmla="*/ 50 h 962"/>
              <a:gd name="T76" fmla="*/ 69 w 542"/>
              <a:gd name="T77" fmla="*/ 29 h 962"/>
              <a:gd name="T78" fmla="*/ 37 w 542"/>
              <a:gd name="T79" fmla="*/ 15 h 962"/>
              <a:gd name="T80" fmla="*/ 14 w 542"/>
              <a:gd name="T81" fmla="*/ 5 h 962"/>
              <a:gd name="T82" fmla="*/ 1 w 542"/>
              <a:gd name="T83" fmla="*/ 0 h 962"/>
              <a:gd name="T84" fmla="*/ 2 w 542"/>
              <a:gd name="T85" fmla="*/ 2 h 962"/>
              <a:gd name="T86" fmla="*/ 15 w 542"/>
              <a:gd name="T87" fmla="*/ 10 h 962"/>
              <a:gd name="T88" fmla="*/ 40 w 542"/>
              <a:gd name="T89" fmla="*/ 26 h 962"/>
              <a:gd name="T90" fmla="*/ 72 w 542"/>
              <a:gd name="T91" fmla="*/ 47 h 962"/>
              <a:gd name="T92" fmla="*/ 108 w 542"/>
              <a:gd name="T93" fmla="*/ 72 h 962"/>
              <a:gd name="T94" fmla="*/ 148 w 542"/>
              <a:gd name="T95" fmla="*/ 99 h 962"/>
              <a:gd name="T96" fmla="*/ 185 w 542"/>
              <a:gd name="T97" fmla="*/ 128 h 962"/>
              <a:gd name="T98" fmla="*/ 220 w 542"/>
              <a:gd name="T99" fmla="*/ 155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42" h="962">
                <a:moveTo>
                  <a:pt x="234" y="168"/>
                </a:moveTo>
                <a:lnTo>
                  <a:pt x="247" y="181"/>
                </a:lnTo>
                <a:lnTo>
                  <a:pt x="261" y="192"/>
                </a:lnTo>
                <a:lnTo>
                  <a:pt x="274" y="205"/>
                </a:lnTo>
                <a:lnTo>
                  <a:pt x="287" y="218"/>
                </a:lnTo>
                <a:lnTo>
                  <a:pt x="299" y="230"/>
                </a:lnTo>
                <a:lnTo>
                  <a:pt x="312" y="243"/>
                </a:lnTo>
                <a:lnTo>
                  <a:pt x="325" y="258"/>
                </a:lnTo>
                <a:lnTo>
                  <a:pt x="338" y="270"/>
                </a:lnTo>
                <a:lnTo>
                  <a:pt x="351" y="285"/>
                </a:lnTo>
                <a:lnTo>
                  <a:pt x="362" y="299"/>
                </a:lnTo>
                <a:lnTo>
                  <a:pt x="374" y="313"/>
                </a:lnTo>
                <a:lnTo>
                  <a:pt x="387" y="328"/>
                </a:lnTo>
                <a:lnTo>
                  <a:pt x="397" y="344"/>
                </a:lnTo>
                <a:lnTo>
                  <a:pt x="409" y="358"/>
                </a:lnTo>
                <a:lnTo>
                  <a:pt x="421" y="374"/>
                </a:lnTo>
                <a:lnTo>
                  <a:pt x="431" y="390"/>
                </a:lnTo>
                <a:lnTo>
                  <a:pt x="450" y="422"/>
                </a:lnTo>
                <a:lnTo>
                  <a:pt x="468" y="454"/>
                </a:lnTo>
                <a:lnTo>
                  <a:pt x="484" y="491"/>
                </a:lnTo>
                <a:lnTo>
                  <a:pt x="497" y="527"/>
                </a:lnTo>
                <a:lnTo>
                  <a:pt x="508" y="566"/>
                </a:lnTo>
                <a:lnTo>
                  <a:pt x="514" y="606"/>
                </a:lnTo>
                <a:lnTo>
                  <a:pt x="515" y="646"/>
                </a:lnTo>
                <a:lnTo>
                  <a:pt x="511" y="687"/>
                </a:lnTo>
                <a:lnTo>
                  <a:pt x="503" y="724"/>
                </a:lnTo>
                <a:lnTo>
                  <a:pt x="493" y="757"/>
                </a:lnTo>
                <a:lnTo>
                  <a:pt x="480" y="791"/>
                </a:lnTo>
                <a:lnTo>
                  <a:pt x="466" y="823"/>
                </a:lnTo>
                <a:lnTo>
                  <a:pt x="451" y="855"/>
                </a:lnTo>
                <a:lnTo>
                  <a:pt x="437" y="887"/>
                </a:lnTo>
                <a:lnTo>
                  <a:pt x="424" y="919"/>
                </a:lnTo>
                <a:lnTo>
                  <a:pt x="414" y="954"/>
                </a:lnTo>
                <a:lnTo>
                  <a:pt x="414" y="959"/>
                </a:lnTo>
                <a:lnTo>
                  <a:pt x="417" y="962"/>
                </a:lnTo>
                <a:lnTo>
                  <a:pt x="421" y="960"/>
                </a:lnTo>
                <a:lnTo>
                  <a:pt x="424" y="957"/>
                </a:lnTo>
                <a:lnTo>
                  <a:pt x="438" y="922"/>
                </a:lnTo>
                <a:lnTo>
                  <a:pt x="454" y="888"/>
                </a:lnTo>
                <a:lnTo>
                  <a:pt x="472" y="856"/>
                </a:lnTo>
                <a:lnTo>
                  <a:pt x="488" y="823"/>
                </a:lnTo>
                <a:lnTo>
                  <a:pt x="504" y="791"/>
                </a:lnTo>
                <a:lnTo>
                  <a:pt x="518" y="756"/>
                </a:lnTo>
                <a:lnTo>
                  <a:pt x="530" y="719"/>
                </a:lnTo>
                <a:lnTo>
                  <a:pt x="538" y="681"/>
                </a:lnTo>
                <a:lnTo>
                  <a:pt x="542" y="641"/>
                </a:lnTo>
                <a:lnTo>
                  <a:pt x="539" y="602"/>
                </a:lnTo>
                <a:lnTo>
                  <a:pt x="534" y="564"/>
                </a:lnTo>
                <a:lnTo>
                  <a:pt x="524" y="527"/>
                </a:lnTo>
                <a:lnTo>
                  <a:pt x="511" y="492"/>
                </a:lnTo>
                <a:lnTo>
                  <a:pt x="497" y="459"/>
                </a:lnTo>
                <a:lnTo>
                  <a:pt x="480" y="428"/>
                </a:lnTo>
                <a:lnTo>
                  <a:pt x="463" y="398"/>
                </a:lnTo>
                <a:lnTo>
                  <a:pt x="452" y="380"/>
                </a:lnTo>
                <a:lnTo>
                  <a:pt x="440" y="365"/>
                </a:lnTo>
                <a:lnTo>
                  <a:pt x="428" y="349"/>
                </a:lnTo>
                <a:lnTo>
                  <a:pt x="416" y="334"/>
                </a:lnTo>
                <a:lnTo>
                  <a:pt x="402" y="320"/>
                </a:lnTo>
                <a:lnTo>
                  <a:pt x="389" y="305"/>
                </a:lnTo>
                <a:lnTo>
                  <a:pt x="376" y="293"/>
                </a:lnTo>
                <a:lnTo>
                  <a:pt x="362" y="278"/>
                </a:lnTo>
                <a:lnTo>
                  <a:pt x="348" y="266"/>
                </a:lnTo>
                <a:lnTo>
                  <a:pt x="334" y="253"/>
                </a:lnTo>
                <a:lnTo>
                  <a:pt x="320" y="240"/>
                </a:lnTo>
                <a:lnTo>
                  <a:pt x="308" y="226"/>
                </a:lnTo>
                <a:lnTo>
                  <a:pt x="294" y="213"/>
                </a:lnTo>
                <a:lnTo>
                  <a:pt x="280" y="200"/>
                </a:lnTo>
                <a:lnTo>
                  <a:pt x="267" y="186"/>
                </a:lnTo>
                <a:lnTo>
                  <a:pt x="254" y="171"/>
                </a:lnTo>
                <a:lnTo>
                  <a:pt x="233" y="149"/>
                </a:lnTo>
                <a:lnTo>
                  <a:pt x="212" y="128"/>
                </a:lnTo>
                <a:lnTo>
                  <a:pt x="191" y="109"/>
                </a:lnTo>
                <a:lnTo>
                  <a:pt x="169" y="91"/>
                </a:lnTo>
                <a:lnTo>
                  <a:pt x="148" y="75"/>
                </a:lnTo>
                <a:lnTo>
                  <a:pt x="127" y="61"/>
                </a:lnTo>
                <a:lnTo>
                  <a:pt x="106" y="50"/>
                </a:lnTo>
                <a:lnTo>
                  <a:pt x="87" y="39"/>
                </a:lnTo>
                <a:lnTo>
                  <a:pt x="69" y="29"/>
                </a:lnTo>
                <a:lnTo>
                  <a:pt x="53" y="21"/>
                </a:lnTo>
                <a:lnTo>
                  <a:pt x="37" y="15"/>
                </a:lnTo>
                <a:lnTo>
                  <a:pt x="25" y="10"/>
                </a:lnTo>
                <a:lnTo>
                  <a:pt x="14" y="5"/>
                </a:lnTo>
                <a:lnTo>
                  <a:pt x="7" y="2"/>
                </a:lnTo>
                <a:lnTo>
                  <a:pt x="1" y="0"/>
                </a:lnTo>
                <a:lnTo>
                  <a:pt x="0" y="0"/>
                </a:lnTo>
                <a:lnTo>
                  <a:pt x="2" y="2"/>
                </a:lnTo>
                <a:lnTo>
                  <a:pt x="7" y="5"/>
                </a:lnTo>
                <a:lnTo>
                  <a:pt x="15" y="10"/>
                </a:lnTo>
                <a:lnTo>
                  <a:pt x="27" y="18"/>
                </a:lnTo>
                <a:lnTo>
                  <a:pt x="40" y="26"/>
                </a:lnTo>
                <a:lnTo>
                  <a:pt x="55" y="36"/>
                </a:lnTo>
                <a:lnTo>
                  <a:pt x="72" y="47"/>
                </a:lnTo>
                <a:lnTo>
                  <a:pt x="90" y="60"/>
                </a:lnTo>
                <a:lnTo>
                  <a:pt x="108" y="72"/>
                </a:lnTo>
                <a:lnTo>
                  <a:pt x="128" y="87"/>
                </a:lnTo>
                <a:lnTo>
                  <a:pt x="148" y="99"/>
                </a:lnTo>
                <a:lnTo>
                  <a:pt x="167" y="114"/>
                </a:lnTo>
                <a:lnTo>
                  <a:pt x="185" y="128"/>
                </a:lnTo>
                <a:lnTo>
                  <a:pt x="204" y="143"/>
                </a:lnTo>
                <a:lnTo>
                  <a:pt x="220" y="155"/>
                </a:lnTo>
                <a:lnTo>
                  <a:pt x="234" y="1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Freeform 240"/>
          <p:cNvSpPr>
            <a:spLocks/>
          </p:cNvSpPr>
          <p:nvPr/>
        </p:nvSpPr>
        <p:spPr bwMode="auto">
          <a:xfrm rot="21313444" flipH="1">
            <a:off x="831817" y="4437889"/>
            <a:ext cx="555314" cy="1842366"/>
          </a:xfrm>
          <a:custGeom>
            <a:avLst/>
            <a:gdLst>
              <a:gd name="T0" fmla="*/ 0 w 306"/>
              <a:gd name="T1" fmla="*/ 0 h 873"/>
              <a:gd name="T2" fmla="*/ 14 w 306"/>
              <a:gd name="T3" fmla="*/ 24 h 873"/>
              <a:gd name="T4" fmla="*/ 28 w 306"/>
              <a:gd name="T5" fmla="*/ 48 h 873"/>
              <a:gd name="T6" fmla="*/ 43 w 306"/>
              <a:gd name="T7" fmla="*/ 70 h 873"/>
              <a:gd name="T8" fmla="*/ 57 w 306"/>
              <a:gd name="T9" fmla="*/ 94 h 873"/>
              <a:gd name="T10" fmla="*/ 71 w 306"/>
              <a:gd name="T11" fmla="*/ 118 h 873"/>
              <a:gd name="T12" fmla="*/ 85 w 306"/>
              <a:gd name="T13" fmla="*/ 140 h 873"/>
              <a:gd name="T14" fmla="*/ 99 w 306"/>
              <a:gd name="T15" fmla="*/ 164 h 873"/>
              <a:gd name="T16" fmla="*/ 112 w 306"/>
              <a:gd name="T17" fmla="*/ 188 h 873"/>
              <a:gd name="T18" fmla="*/ 125 w 306"/>
              <a:gd name="T19" fmla="*/ 214 h 873"/>
              <a:gd name="T20" fmla="*/ 137 w 306"/>
              <a:gd name="T21" fmla="*/ 238 h 873"/>
              <a:gd name="T22" fmla="*/ 150 w 306"/>
              <a:gd name="T23" fmla="*/ 263 h 873"/>
              <a:gd name="T24" fmla="*/ 162 w 306"/>
              <a:gd name="T25" fmla="*/ 289 h 873"/>
              <a:gd name="T26" fmla="*/ 173 w 306"/>
              <a:gd name="T27" fmla="*/ 316 h 873"/>
              <a:gd name="T28" fmla="*/ 184 w 306"/>
              <a:gd name="T29" fmla="*/ 341 h 873"/>
              <a:gd name="T30" fmla="*/ 194 w 306"/>
              <a:gd name="T31" fmla="*/ 369 h 873"/>
              <a:gd name="T32" fmla="*/ 204 w 306"/>
              <a:gd name="T33" fmla="*/ 396 h 873"/>
              <a:gd name="T34" fmla="*/ 224 w 306"/>
              <a:gd name="T35" fmla="*/ 460 h 873"/>
              <a:gd name="T36" fmla="*/ 242 w 306"/>
              <a:gd name="T37" fmla="*/ 535 h 873"/>
              <a:gd name="T38" fmla="*/ 260 w 306"/>
              <a:gd name="T39" fmla="*/ 613 h 873"/>
              <a:gd name="T40" fmla="*/ 275 w 306"/>
              <a:gd name="T41" fmla="*/ 691 h 873"/>
              <a:gd name="T42" fmla="*/ 288 w 306"/>
              <a:gd name="T43" fmla="*/ 763 h 873"/>
              <a:gd name="T44" fmla="*/ 298 w 306"/>
              <a:gd name="T45" fmla="*/ 820 h 873"/>
              <a:gd name="T46" fmla="*/ 304 w 306"/>
              <a:gd name="T47" fmla="*/ 860 h 873"/>
              <a:gd name="T48" fmla="*/ 306 w 306"/>
              <a:gd name="T49" fmla="*/ 873 h 873"/>
              <a:gd name="T50" fmla="*/ 302 w 306"/>
              <a:gd name="T51" fmla="*/ 811 h 873"/>
              <a:gd name="T52" fmla="*/ 295 w 306"/>
              <a:gd name="T53" fmla="*/ 750 h 873"/>
              <a:gd name="T54" fmla="*/ 286 w 306"/>
              <a:gd name="T55" fmla="*/ 688 h 873"/>
              <a:gd name="T56" fmla="*/ 276 w 306"/>
              <a:gd name="T57" fmla="*/ 629 h 873"/>
              <a:gd name="T58" fmla="*/ 264 w 306"/>
              <a:gd name="T59" fmla="*/ 568 h 873"/>
              <a:gd name="T60" fmla="*/ 251 w 306"/>
              <a:gd name="T61" fmla="*/ 509 h 873"/>
              <a:gd name="T62" fmla="*/ 236 w 306"/>
              <a:gd name="T63" fmla="*/ 452 h 873"/>
              <a:gd name="T64" fmla="*/ 219 w 306"/>
              <a:gd name="T65" fmla="*/ 394 h 873"/>
              <a:gd name="T66" fmla="*/ 210 w 306"/>
              <a:gd name="T67" fmla="*/ 365 h 873"/>
              <a:gd name="T68" fmla="*/ 199 w 306"/>
              <a:gd name="T69" fmla="*/ 337 h 873"/>
              <a:gd name="T70" fmla="*/ 189 w 306"/>
              <a:gd name="T71" fmla="*/ 308 h 873"/>
              <a:gd name="T72" fmla="*/ 177 w 306"/>
              <a:gd name="T73" fmla="*/ 281 h 873"/>
              <a:gd name="T74" fmla="*/ 164 w 306"/>
              <a:gd name="T75" fmla="*/ 254 h 873"/>
              <a:gd name="T76" fmla="*/ 151 w 306"/>
              <a:gd name="T77" fmla="*/ 226 h 873"/>
              <a:gd name="T78" fmla="*/ 138 w 306"/>
              <a:gd name="T79" fmla="*/ 201 h 873"/>
              <a:gd name="T80" fmla="*/ 125 w 306"/>
              <a:gd name="T81" fmla="*/ 175 h 873"/>
              <a:gd name="T82" fmla="*/ 111 w 306"/>
              <a:gd name="T83" fmla="*/ 151 h 873"/>
              <a:gd name="T84" fmla="*/ 95 w 306"/>
              <a:gd name="T85" fmla="*/ 129 h 873"/>
              <a:gd name="T86" fmla="*/ 80 w 306"/>
              <a:gd name="T87" fmla="*/ 107 h 873"/>
              <a:gd name="T88" fmla="*/ 65 w 306"/>
              <a:gd name="T89" fmla="*/ 84 h 873"/>
              <a:gd name="T90" fmla="*/ 49 w 306"/>
              <a:gd name="T91" fmla="*/ 64 h 873"/>
              <a:gd name="T92" fmla="*/ 32 w 306"/>
              <a:gd name="T93" fmla="*/ 41 h 873"/>
              <a:gd name="T94" fmla="*/ 17 w 306"/>
              <a:gd name="T95" fmla="*/ 20 h 873"/>
              <a:gd name="T96" fmla="*/ 1 w 306"/>
              <a:gd name="T97" fmla="*/ 0 h 873"/>
              <a:gd name="T98" fmla="*/ 1 w 306"/>
              <a:gd name="T99" fmla="*/ 0 h 873"/>
              <a:gd name="T100" fmla="*/ 1 w 306"/>
              <a:gd name="T101" fmla="*/ 0 h 873"/>
              <a:gd name="T102" fmla="*/ 0 w 306"/>
              <a:gd name="T103" fmla="*/ 0 h 873"/>
              <a:gd name="T104" fmla="*/ 0 w 306"/>
              <a:gd name="T105" fmla="*/ 0 h 873"/>
              <a:gd name="T106" fmla="*/ 0 w 306"/>
              <a:gd name="T107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" h="873">
                <a:moveTo>
                  <a:pt x="0" y="0"/>
                </a:moveTo>
                <a:lnTo>
                  <a:pt x="14" y="24"/>
                </a:lnTo>
                <a:lnTo>
                  <a:pt x="28" y="48"/>
                </a:lnTo>
                <a:lnTo>
                  <a:pt x="43" y="70"/>
                </a:lnTo>
                <a:lnTo>
                  <a:pt x="57" y="94"/>
                </a:lnTo>
                <a:lnTo>
                  <a:pt x="71" y="118"/>
                </a:lnTo>
                <a:lnTo>
                  <a:pt x="85" y="140"/>
                </a:lnTo>
                <a:lnTo>
                  <a:pt x="99" y="164"/>
                </a:lnTo>
                <a:lnTo>
                  <a:pt x="112" y="188"/>
                </a:lnTo>
                <a:lnTo>
                  <a:pt x="125" y="214"/>
                </a:lnTo>
                <a:lnTo>
                  <a:pt x="137" y="238"/>
                </a:lnTo>
                <a:lnTo>
                  <a:pt x="150" y="263"/>
                </a:lnTo>
                <a:lnTo>
                  <a:pt x="162" y="289"/>
                </a:lnTo>
                <a:lnTo>
                  <a:pt x="173" y="316"/>
                </a:lnTo>
                <a:lnTo>
                  <a:pt x="184" y="341"/>
                </a:lnTo>
                <a:lnTo>
                  <a:pt x="194" y="369"/>
                </a:lnTo>
                <a:lnTo>
                  <a:pt x="204" y="396"/>
                </a:lnTo>
                <a:lnTo>
                  <a:pt x="224" y="460"/>
                </a:lnTo>
                <a:lnTo>
                  <a:pt x="242" y="535"/>
                </a:lnTo>
                <a:lnTo>
                  <a:pt x="260" y="613"/>
                </a:lnTo>
                <a:lnTo>
                  <a:pt x="275" y="691"/>
                </a:lnTo>
                <a:lnTo>
                  <a:pt x="288" y="763"/>
                </a:lnTo>
                <a:lnTo>
                  <a:pt x="298" y="820"/>
                </a:lnTo>
                <a:lnTo>
                  <a:pt x="304" y="860"/>
                </a:lnTo>
                <a:lnTo>
                  <a:pt x="306" y="873"/>
                </a:lnTo>
                <a:lnTo>
                  <a:pt x="302" y="811"/>
                </a:lnTo>
                <a:lnTo>
                  <a:pt x="295" y="750"/>
                </a:lnTo>
                <a:lnTo>
                  <a:pt x="286" y="688"/>
                </a:lnTo>
                <a:lnTo>
                  <a:pt x="276" y="629"/>
                </a:lnTo>
                <a:lnTo>
                  <a:pt x="264" y="568"/>
                </a:lnTo>
                <a:lnTo>
                  <a:pt x="251" y="509"/>
                </a:lnTo>
                <a:lnTo>
                  <a:pt x="236" y="452"/>
                </a:lnTo>
                <a:lnTo>
                  <a:pt x="219" y="394"/>
                </a:lnTo>
                <a:lnTo>
                  <a:pt x="210" y="365"/>
                </a:lnTo>
                <a:lnTo>
                  <a:pt x="199" y="337"/>
                </a:lnTo>
                <a:lnTo>
                  <a:pt x="189" y="308"/>
                </a:lnTo>
                <a:lnTo>
                  <a:pt x="177" y="281"/>
                </a:lnTo>
                <a:lnTo>
                  <a:pt x="164" y="254"/>
                </a:lnTo>
                <a:lnTo>
                  <a:pt x="151" y="226"/>
                </a:lnTo>
                <a:lnTo>
                  <a:pt x="138" y="201"/>
                </a:lnTo>
                <a:lnTo>
                  <a:pt x="125" y="175"/>
                </a:lnTo>
                <a:lnTo>
                  <a:pt x="111" y="151"/>
                </a:lnTo>
                <a:lnTo>
                  <a:pt x="95" y="129"/>
                </a:lnTo>
                <a:lnTo>
                  <a:pt x="80" y="107"/>
                </a:lnTo>
                <a:lnTo>
                  <a:pt x="65" y="84"/>
                </a:lnTo>
                <a:lnTo>
                  <a:pt x="49" y="64"/>
                </a:lnTo>
                <a:lnTo>
                  <a:pt x="32" y="41"/>
                </a:lnTo>
                <a:lnTo>
                  <a:pt x="17" y="2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Freeform 241"/>
          <p:cNvSpPr>
            <a:spLocks/>
          </p:cNvSpPr>
          <p:nvPr/>
        </p:nvSpPr>
        <p:spPr bwMode="auto">
          <a:xfrm flipH="1">
            <a:off x="595637" y="5971591"/>
            <a:ext cx="1916242" cy="558800"/>
          </a:xfrm>
          <a:custGeom>
            <a:avLst/>
            <a:gdLst>
              <a:gd name="T0" fmla="*/ 73 w 699"/>
              <a:gd name="T1" fmla="*/ 323 h 352"/>
              <a:gd name="T2" fmla="*/ 75 w 699"/>
              <a:gd name="T3" fmla="*/ 243 h 352"/>
              <a:gd name="T4" fmla="*/ 76 w 699"/>
              <a:gd name="T5" fmla="*/ 197 h 352"/>
              <a:gd name="T6" fmla="*/ 82 w 699"/>
              <a:gd name="T7" fmla="*/ 155 h 352"/>
              <a:gd name="T8" fmla="*/ 97 w 699"/>
              <a:gd name="T9" fmla="*/ 107 h 352"/>
              <a:gd name="T10" fmla="*/ 129 w 699"/>
              <a:gd name="T11" fmla="*/ 69 h 352"/>
              <a:gd name="T12" fmla="*/ 171 w 699"/>
              <a:gd name="T13" fmla="*/ 53 h 352"/>
              <a:gd name="T14" fmla="*/ 208 w 699"/>
              <a:gd name="T15" fmla="*/ 50 h 352"/>
              <a:gd name="T16" fmla="*/ 244 w 699"/>
              <a:gd name="T17" fmla="*/ 55 h 352"/>
              <a:gd name="T18" fmla="*/ 279 w 699"/>
              <a:gd name="T19" fmla="*/ 66 h 352"/>
              <a:gd name="T20" fmla="*/ 313 w 699"/>
              <a:gd name="T21" fmla="*/ 83 h 352"/>
              <a:gd name="T22" fmla="*/ 344 w 699"/>
              <a:gd name="T23" fmla="*/ 106 h 352"/>
              <a:gd name="T24" fmla="*/ 376 w 699"/>
              <a:gd name="T25" fmla="*/ 131 h 352"/>
              <a:gd name="T26" fmla="*/ 406 w 699"/>
              <a:gd name="T27" fmla="*/ 157 h 352"/>
              <a:gd name="T28" fmla="*/ 436 w 699"/>
              <a:gd name="T29" fmla="*/ 182 h 352"/>
              <a:gd name="T30" fmla="*/ 469 w 699"/>
              <a:gd name="T31" fmla="*/ 203 h 352"/>
              <a:gd name="T32" fmla="*/ 501 w 699"/>
              <a:gd name="T33" fmla="*/ 219 h 352"/>
              <a:gd name="T34" fmla="*/ 536 w 699"/>
              <a:gd name="T35" fmla="*/ 233 h 352"/>
              <a:gd name="T36" fmla="*/ 570 w 699"/>
              <a:gd name="T37" fmla="*/ 243 h 352"/>
              <a:gd name="T38" fmla="*/ 605 w 699"/>
              <a:gd name="T39" fmla="*/ 251 h 352"/>
              <a:gd name="T40" fmla="*/ 641 w 699"/>
              <a:gd name="T41" fmla="*/ 256 h 352"/>
              <a:gd name="T42" fmla="*/ 677 w 699"/>
              <a:gd name="T43" fmla="*/ 259 h 352"/>
              <a:gd name="T44" fmla="*/ 697 w 699"/>
              <a:gd name="T45" fmla="*/ 257 h 352"/>
              <a:gd name="T46" fmla="*/ 699 w 699"/>
              <a:gd name="T47" fmla="*/ 251 h 352"/>
              <a:gd name="T48" fmla="*/ 680 w 699"/>
              <a:gd name="T49" fmla="*/ 245 h 352"/>
              <a:gd name="T50" fmla="*/ 645 w 699"/>
              <a:gd name="T51" fmla="*/ 238 h 352"/>
              <a:gd name="T52" fmla="*/ 610 w 699"/>
              <a:gd name="T53" fmla="*/ 230 h 352"/>
              <a:gd name="T54" fmla="*/ 576 w 699"/>
              <a:gd name="T55" fmla="*/ 219 h 352"/>
              <a:gd name="T56" fmla="*/ 542 w 699"/>
              <a:gd name="T57" fmla="*/ 206 h 352"/>
              <a:gd name="T58" fmla="*/ 511 w 699"/>
              <a:gd name="T59" fmla="*/ 189 h 352"/>
              <a:gd name="T60" fmla="*/ 479 w 699"/>
              <a:gd name="T61" fmla="*/ 170 h 352"/>
              <a:gd name="T62" fmla="*/ 448 w 699"/>
              <a:gd name="T63" fmla="*/ 146 h 352"/>
              <a:gd name="T64" fmla="*/ 419 w 699"/>
              <a:gd name="T65" fmla="*/ 120 h 352"/>
              <a:gd name="T66" fmla="*/ 392 w 699"/>
              <a:gd name="T67" fmla="*/ 96 h 352"/>
              <a:gd name="T68" fmla="*/ 364 w 699"/>
              <a:gd name="T69" fmla="*/ 72 h 352"/>
              <a:gd name="T70" fmla="*/ 336 w 699"/>
              <a:gd name="T71" fmla="*/ 50 h 352"/>
              <a:gd name="T72" fmla="*/ 307 w 699"/>
              <a:gd name="T73" fmla="*/ 31 h 352"/>
              <a:gd name="T74" fmla="*/ 278 w 699"/>
              <a:gd name="T75" fmla="*/ 15 h 352"/>
              <a:gd name="T76" fmla="*/ 246 w 699"/>
              <a:gd name="T77" fmla="*/ 5 h 352"/>
              <a:gd name="T78" fmla="*/ 214 w 699"/>
              <a:gd name="T79" fmla="*/ 0 h 352"/>
              <a:gd name="T80" fmla="*/ 182 w 699"/>
              <a:gd name="T81" fmla="*/ 2 h 352"/>
              <a:gd name="T82" fmla="*/ 155 w 699"/>
              <a:gd name="T83" fmla="*/ 11 h 352"/>
              <a:gd name="T84" fmla="*/ 130 w 699"/>
              <a:gd name="T85" fmla="*/ 27 h 352"/>
              <a:gd name="T86" fmla="*/ 106 w 699"/>
              <a:gd name="T87" fmla="*/ 48 h 352"/>
              <a:gd name="T88" fmla="*/ 87 w 699"/>
              <a:gd name="T89" fmla="*/ 75 h 352"/>
              <a:gd name="T90" fmla="*/ 73 w 699"/>
              <a:gd name="T91" fmla="*/ 106 h 352"/>
              <a:gd name="T92" fmla="*/ 65 w 699"/>
              <a:gd name="T93" fmla="*/ 141 h 352"/>
              <a:gd name="T94" fmla="*/ 62 w 699"/>
              <a:gd name="T95" fmla="*/ 178 h 352"/>
              <a:gd name="T96" fmla="*/ 65 w 699"/>
              <a:gd name="T97" fmla="*/ 229 h 352"/>
              <a:gd name="T98" fmla="*/ 63 w 699"/>
              <a:gd name="T99" fmla="*/ 315 h 352"/>
              <a:gd name="T100" fmla="*/ 40 w 699"/>
              <a:gd name="T101" fmla="*/ 312 h 352"/>
              <a:gd name="T102" fmla="*/ 24 w 699"/>
              <a:gd name="T103" fmla="*/ 294 h 352"/>
              <a:gd name="T104" fmla="*/ 10 w 699"/>
              <a:gd name="T105" fmla="*/ 275 h 352"/>
              <a:gd name="T106" fmla="*/ 2 w 699"/>
              <a:gd name="T107" fmla="*/ 264 h 352"/>
              <a:gd name="T108" fmla="*/ 3 w 699"/>
              <a:gd name="T109" fmla="*/ 267 h 352"/>
              <a:gd name="T110" fmla="*/ 17 w 699"/>
              <a:gd name="T111" fmla="*/ 299 h 352"/>
              <a:gd name="T112" fmla="*/ 38 w 699"/>
              <a:gd name="T113" fmla="*/ 336 h 352"/>
              <a:gd name="T114" fmla="*/ 60 w 699"/>
              <a:gd name="T115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9" h="352">
                <a:moveTo>
                  <a:pt x="69" y="345"/>
                </a:moveTo>
                <a:lnTo>
                  <a:pt x="73" y="323"/>
                </a:lnTo>
                <a:lnTo>
                  <a:pt x="75" y="285"/>
                </a:lnTo>
                <a:lnTo>
                  <a:pt x="75" y="243"/>
                </a:lnTo>
                <a:lnTo>
                  <a:pt x="75" y="213"/>
                </a:lnTo>
                <a:lnTo>
                  <a:pt x="76" y="197"/>
                </a:lnTo>
                <a:lnTo>
                  <a:pt x="77" y="178"/>
                </a:lnTo>
                <a:lnTo>
                  <a:pt x="82" y="155"/>
                </a:lnTo>
                <a:lnTo>
                  <a:pt x="88" y="130"/>
                </a:lnTo>
                <a:lnTo>
                  <a:pt x="97" y="107"/>
                </a:lnTo>
                <a:lnTo>
                  <a:pt x="111" y="87"/>
                </a:lnTo>
                <a:lnTo>
                  <a:pt x="129" y="69"/>
                </a:lnTo>
                <a:lnTo>
                  <a:pt x="152" y="58"/>
                </a:lnTo>
                <a:lnTo>
                  <a:pt x="171" y="53"/>
                </a:lnTo>
                <a:lnTo>
                  <a:pt x="189" y="51"/>
                </a:lnTo>
                <a:lnTo>
                  <a:pt x="208" y="50"/>
                </a:lnTo>
                <a:lnTo>
                  <a:pt x="226" y="51"/>
                </a:lnTo>
                <a:lnTo>
                  <a:pt x="244" y="55"/>
                </a:lnTo>
                <a:lnTo>
                  <a:pt x="263" y="59"/>
                </a:lnTo>
                <a:lnTo>
                  <a:pt x="279" y="66"/>
                </a:lnTo>
                <a:lnTo>
                  <a:pt x="296" y="74"/>
                </a:lnTo>
                <a:lnTo>
                  <a:pt x="313" y="83"/>
                </a:lnTo>
                <a:lnTo>
                  <a:pt x="329" y="95"/>
                </a:lnTo>
                <a:lnTo>
                  <a:pt x="344" y="106"/>
                </a:lnTo>
                <a:lnTo>
                  <a:pt x="360" y="118"/>
                </a:lnTo>
                <a:lnTo>
                  <a:pt x="376" y="131"/>
                </a:lnTo>
                <a:lnTo>
                  <a:pt x="391" y="144"/>
                </a:lnTo>
                <a:lnTo>
                  <a:pt x="406" y="157"/>
                </a:lnTo>
                <a:lnTo>
                  <a:pt x="421" y="170"/>
                </a:lnTo>
                <a:lnTo>
                  <a:pt x="436" y="182"/>
                </a:lnTo>
                <a:lnTo>
                  <a:pt x="452" y="192"/>
                </a:lnTo>
                <a:lnTo>
                  <a:pt x="469" y="203"/>
                </a:lnTo>
                <a:lnTo>
                  <a:pt x="485" y="211"/>
                </a:lnTo>
                <a:lnTo>
                  <a:pt x="501" y="219"/>
                </a:lnTo>
                <a:lnTo>
                  <a:pt x="519" y="227"/>
                </a:lnTo>
                <a:lnTo>
                  <a:pt x="536" y="233"/>
                </a:lnTo>
                <a:lnTo>
                  <a:pt x="553" y="238"/>
                </a:lnTo>
                <a:lnTo>
                  <a:pt x="570" y="243"/>
                </a:lnTo>
                <a:lnTo>
                  <a:pt x="588" y="246"/>
                </a:lnTo>
                <a:lnTo>
                  <a:pt x="605" y="251"/>
                </a:lnTo>
                <a:lnTo>
                  <a:pt x="624" y="253"/>
                </a:lnTo>
                <a:lnTo>
                  <a:pt x="641" y="256"/>
                </a:lnTo>
                <a:lnTo>
                  <a:pt x="659" y="257"/>
                </a:lnTo>
                <a:lnTo>
                  <a:pt x="677" y="259"/>
                </a:lnTo>
                <a:lnTo>
                  <a:pt x="695" y="259"/>
                </a:lnTo>
                <a:lnTo>
                  <a:pt x="697" y="257"/>
                </a:lnTo>
                <a:lnTo>
                  <a:pt x="699" y="254"/>
                </a:lnTo>
                <a:lnTo>
                  <a:pt x="699" y="251"/>
                </a:lnTo>
                <a:lnTo>
                  <a:pt x="697" y="248"/>
                </a:lnTo>
                <a:lnTo>
                  <a:pt x="680" y="245"/>
                </a:lnTo>
                <a:lnTo>
                  <a:pt x="662" y="241"/>
                </a:lnTo>
                <a:lnTo>
                  <a:pt x="645" y="238"/>
                </a:lnTo>
                <a:lnTo>
                  <a:pt x="627" y="235"/>
                </a:lnTo>
                <a:lnTo>
                  <a:pt x="610" y="230"/>
                </a:lnTo>
                <a:lnTo>
                  <a:pt x="592" y="225"/>
                </a:lnTo>
                <a:lnTo>
                  <a:pt x="576" y="219"/>
                </a:lnTo>
                <a:lnTo>
                  <a:pt x="560" y="213"/>
                </a:lnTo>
                <a:lnTo>
                  <a:pt x="542" y="206"/>
                </a:lnTo>
                <a:lnTo>
                  <a:pt x="527" y="198"/>
                </a:lnTo>
                <a:lnTo>
                  <a:pt x="511" y="189"/>
                </a:lnTo>
                <a:lnTo>
                  <a:pt x="494" y="181"/>
                </a:lnTo>
                <a:lnTo>
                  <a:pt x="479" y="170"/>
                </a:lnTo>
                <a:lnTo>
                  <a:pt x="463" y="158"/>
                </a:lnTo>
                <a:lnTo>
                  <a:pt x="448" y="146"/>
                </a:lnTo>
                <a:lnTo>
                  <a:pt x="433" y="133"/>
                </a:lnTo>
                <a:lnTo>
                  <a:pt x="419" y="120"/>
                </a:lnTo>
                <a:lnTo>
                  <a:pt x="406" y="109"/>
                </a:lnTo>
                <a:lnTo>
                  <a:pt x="392" y="96"/>
                </a:lnTo>
                <a:lnTo>
                  <a:pt x="378" y="85"/>
                </a:lnTo>
                <a:lnTo>
                  <a:pt x="364" y="72"/>
                </a:lnTo>
                <a:lnTo>
                  <a:pt x="350" y="61"/>
                </a:lnTo>
                <a:lnTo>
                  <a:pt x="336" y="50"/>
                </a:lnTo>
                <a:lnTo>
                  <a:pt x="322" y="40"/>
                </a:lnTo>
                <a:lnTo>
                  <a:pt x="307" y="31"/>
                </a:lnTo>
                <a:lnTo>
                  <a:pt x="293" y="23"/>
                </a:lnTo>
                <a:lnTo>
                  <a:pt x="278" y="15"/>
                </a:lnTo>
                <a:lnTo>
                  <a:pt x="261" y="10"/>
                </a:lnTo>
                <a:lnTo>
                  <a:pt x="246" y="5"/>
                </a:lnTo>
                <a:lnTo>
                  <a:pt x="230" y="2"/>
                </a:lnTo>
                <a:lnTo>
                  <a:pt x="214" y="0"/>
                </a:lnTo>
                <a:lnTo>
                  <a:pt x="196" y="0"/>
                </a:lnTo>
                <a:lnTo>
                  <a:pt x="182" y="2"/>
                </a:lnTo>
                <a:lnTo>
                  <a:pt x="168" y="5"/>
                </a:lnTo>
                <a:lnTo>
                  <a:pt x="155" y="11"/>
                </a:lnTo>
                <a:lnTo>
                  <a:pt x="143" y="18"/>
                </a:lnTo>
                <a:lnTo>
                  <a:pt x="130" y="27"/>
                </a:lnTo>
                <a:lnTo>
                  <a:pt x="118" y="37"/>
                </a:lnTo>
                <a:lnTo>
                  <a:pt x="106" y="48"/>
                </a:lnTo>
                <a:lnTo>
                  <a:pt x="96" y="61"/>
                </a:lnTo>
                <a:lnTo>
                  <a:pt x="87" y="75"/>
                </a:lnTo>
                <a:lnTo>
                  <a:pt x="79" y="90"/>
                </a:lnTo>
                <a:lnTo>
                  <a:pt x="73" y="106"/>
                </a:lnTo>
                <a:lnTo>
                  <a:pt x="68" y="123"/>
                </a:lnTo>
                <a:lnTo>
                  <a:pt x="65" y="141"/>
                </a:lnTo>
                <a:lnTo>
                  <a:pt x="63" y="158"/>
                </a:lnTo>
                <a:lnTo>
                  <a:pt x="62" y="178"/>
                </a:lnTo>
                <a:lnTo>
                  <a:pt x="62" y="197"/>
                </a:lnTo>
                <a:lnTo>
                  <a:pt x="65" y="229"/>
                </a:lnTo>
                <a:lnTo>
                  <a:pt x="67" y="277"/>
                </a:lnTo>
                <a:lnTo>
                  <a:pt x="63" y="315"/>
                </a:lnTo>
                <a:lnTo>
                  <a:pt x="47" y="318"/>
                </a:lnTo>
                <a:lnTo>
                  <a:pt x="40" y="312"/>
                </a:lnTo>
                <a:lnTo>
                  <a:pt x="32" y="302"/>
                </a:lnTo>
                <a:lnTo>
                  <a:pt x="24" y="294"/>
                </a:lnTo>
                <a:lnTo>
                  <a:pt x="17" y="285"/>
                </a:lnTo>
                <a:lnTo>
                  <a:pt x="10" y="275"/>
                </a:lnTo>
                <a:lnTo>
                  <a:pt x="5" y="269"/>
                </a:lnTo>
                <a:lnTo>
                  <a:pt x="2" y="264"/>
                </a:lnTo>
                <a:lnTo>
                  <a:pt x="0" y="262"/>
                </a:lnTo>
                <a:lnTo>
                  <a:pt x="3" y="267"/>
                </a:lnTo>
                <a:lnTo>
                  <a:pt x="9" y="280"/>
                </a:lnTo>
                <a:lnTo>
                  <a:pt x="17" y="299"/>
                </a:lnTo>
                <a:lnTo>
                  <a:pt x="26" y="318"/>
                </a:lnTo>
                <a:lnTo>
                  <a:pt x="38" y="336"/>
                </a:lnTo>
                <a:lnTo>
                  <a:pt x="49" y="348"/>
                </a:lnTo>
                <a:lnTo>
                  <a:pt x="60" y="352"/>
                </a:lnTo>
                <a:lnTo>
                  <a:pt x="69" y="3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Freeform 242"/>
          <p:cNvSpPr>
            <a:spLocks/>
          </p:cNvSpPr>
          <p:nvPr/>
        </p:nvSpPr>
        <p:spPr bwMode="auto">
          <a:xfrm flipH="1">
            <a:off x="1187624" y="3717032"/>
            <a:ext cx="492099" cy="575061"/>
          </a:xfrm>
          <a:custGeom>
            <a:avLst/>
            <a:gdLst>
              <a:gd name="T0" fmla="*/ 59 w 216"/>
              <a:gd name="T1" fmla="*/ 220 h 359"/>
              <a:gd name="T2" fmla="*/ 66 w 216"/>
              <a:gd name="T3" fmla="*/ 233 h 359"/>
              <a:gd name="T4" fmla="*/ 74 w 216"/>
              <a:gd name="T5" fmla="*/ 246 h 359"/>
              <a:gd name="T6" fmla="*/ 83 w 216"/>
              <a:gd name="T7" fmla="*/ 257 h 359"/>
              <a:gd name="T8" fmla="*/ 92 w 216"/>
              <a:gd name="T9" fmla="*/ 270 h 359"/>
              <a:gd name="T10" fmla="*/ 101 w 216"/>
              <a:gd name="T11" fmla="*/ 281 h 359"/>
              <a:gd name="T12" fmla="*/ 110 w 216"/>
              <a:gd name="T13" fmla="*/ 292 h 359"/>
              <a:gd name="T14" fmla="*/ 120 w 216"/>
              <a:gd name="T15" fmla="*/ 302 h 359"/>
              <a:gd name="T16" fmla="*/ 129 w 216"/>
              <a:gd name="T17" fmla="*/ 311 h 359"/>
              <a:gd name="T18" fmla="*/ 138 w 216"/>
              <a:gd name="T19" fmla="*/ 319 h 359"/>
              <a:gd name="T20" fmla="*/ 149 w 216"/>
              <a:gd name="T21" fmla="*/ 327 h 359"/>
              <a:gd name="T22" fmla="*/ 159 w 216"/>
              <a:gd name="T23" fmla="*/ 334 h 359"/>
              <a:gd name="T24" fmla="*/ 170 w 216"/>
              <a:gd name="T25" fmla="*/ 340 h 359"/>
              <a:gd name="T26" fmla="*/ 180 w 216"/>
              <a:gd name="T27" fmla="*/ 345 h 359"/>
              <a:gd name="T28" fmla="*/ 192 w 216"/>
              <a:gd name="T29" fmla="*/ 350 h 359"/>
              <a:gd name="T30" fmla="*/ 202 w 216"/>
              <a:gd name="T31" fmla="*/ 354 h 359"/>
              <a:gd name="T32" fmla="*/ 213 w 216"/>
              <a:gd name="T33" fmla="*/ 359 h 359"/>
              <a:gd name="T34" fmla="*/ 215 w 216"/>
              <a:gd name="T35" fmla="*/ 359 h 359"/>
              <a:gd name="T36" fmla="*/ 216 w 216"/>
              <a:gd name="T37" fmla="*/ 356 h 359"/>
              <a:gd name="T38" fmla="*/ 216 w 216"/>
              <a:gd name="T39" fmla="*/ 354 h 359"/>
              <a:gd name="T40" fmla="*/ 215 w 216"/>
              <a:gd name="T41" fmla="*/ 353 h 359"/>
              <a:gd name="T42" fmla="*/ 207 w 216"/>
              <a:gd name="T43" fmla="*/ 348 h 359"/>
              <a:gd name="T44" fmla="*/ 199 w 216"/>
              <a:gd name="T45" fmla="*/ 343 h 359"/>
              <a:gd name="T46" fmla="*/ 191 w 216"/>
              <a:gd name="T47" fmla="*/ 338 h 359"/>
              <a:gd name="T48" fmla="*/ 184 w 216"/>
              <a:gd name="T49" fmla="*/ 334 h 359"/>
              <a:gd name="T50" fmla="*/ 176 w 216"/>
              <a:gd name="T51" fmla="*/ 329 h 359"/>
              <a:gd name="T52" fmla="*/ 168 w 216"/>
              <a:gd name="T53" fmla="*/ 324 h 359"/>
              <a:gd name="T54" fmla="*/ 159 w 216"/>
              <a:gd name="T55" fmla="*/ 319 h 359"/>
              <a:gd name="T56" fmla="*/ 151 w 216"/>
              <a:gd name="T57" fmla="*/ 314 h 359"/>
              <a:gd name="T58" fmla="*/ 142 w 216"/>
              <a:gd name="T59" fmla="*/ 307 h 359"/>
              <a:gd name="T60" fmla="*/ 133 w 216"/>
              <a:gd name="T61" fmla="*/ 299 h 359"/>
              <a:gd name="T62" fmla="*/ 123 w 216"/>
              <a:gd name="T63" fmla="*/ 289 h 359"/>
              <a:gd name="T64" fmla="*/ 115 w 216"/>
              <a:gd name="T65" fmla="*/ 278 h 359"/>
              <a:gd name="T66" fmla="*/ 107 w 216"/>
              <a:gd name="T67" fmla="*/ 268 h 359"/>
              <a:gd name="T68" fmla="*/ 99 w 216"/>
              <a:gd name="T69" fmla="*/ 257 h 359"/>
              <a:gd name="T70" fmla="*/ 91 w 216"/>
              <a:gd name="T71" fmla="*/ 246 h 359"/>
              <a:gd name="T72" fmla="*/ 83 w 216"/>
              <a:gd name="T73" fmla="*/ 235 h 359"/>
              <a:gd name="T74" fmla="*/ 67 w 216"/>
              <a:gd name="T75" fmla="*/ 208 h 359"/>
              <a:gd name="T76" fmla="*/ 52 w 216"/>
              <a:gd name="T77" fmla="*/ 174 h 359"/>
              <a:gd name="T78" fmla="*/ 38 w 216"/>
              <a:gd name="T79" fmla="*/ 136 h 359"/>
              <a:gd name="T80" fmla="*/ 25 w 216"/>
              <a:gd name="T81" fmla="*/ 96 h 359"/>
              <a:gd name="T82" fmla="*/ 15 w 216"/>
              <a:gd name="T83" fmla="*/ 59 h 359"/>
              <a:gd name="T84" fmla="*/ 7 w 216"/>
              <a:gd name="T85" fmla="*/ 29 h 359"/>
              <a:gd name="T86" fmla="*/ 2 w 216"/>
              <a:gd name="T87" fmla="*/ 8 h 359"/>
              <a:gd name="T88" fmla="*/ 0 w 216"/>
              <a:gd name="T89" fmla="*/ 0 h 359"/>
              <a:gd name="T90" fmla="*/ 1 w 216"/>
              <a:gd name="T91" fmla="*/ 6 h 359"/>
              <a:gd name="T92" fmla="*/ 4 w 216"/>
              <a:gd name="T93" fmla="*/ 25 h 359"/>
              <a:gd name="T94" fmla="*/ 9 w 216"/>
              <a:gd name="T95" fmla="*/ 54 h 359"/>
              <a:gd name="T96" fmla="*/ 17 w 216"/>
              <a:gd name="T97" fmla="*/ 88 h 359"/>
              <a:gd name="T98" fmla="*/ 25 w 216"/>
              <a:gd name="T99" fmla="*/ 124 h 359"/>
              <a:gd name="T100" fmla="*/ 36 w 216"/>
              <a:gd name="T101" fmla="*/ 161 h 359"/>
              <a:gd name="T102" fmla="*/ 46 w 216"/>
              <a:gd name="T103" fmla="*/ 193 h 359"/>
              <a:gd name="T104" fmla="*/ 59 w 216"/>
              <a:gd name="T105" fmla="*/ 22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359">
                <a:moveTo>
                  <a:pt x="59" y="220"/>
                </a:moveTo>
                <a:lnTo>
                  <a:pt x="66" y="233"/>
                </a:lnTo>
                <a:lnTo>
                  <a:pt x="74" y="246"/>
                </a:lnTo>
                <a:lnTo>
                  <a:pt x="83" y="257"/>
                </a:lnTo>
                <a:lnTo>
                  <a:pt x="92" y="270"/>
                </a:lnTo>
                <a:lnTo>
                  <a:pt x="101" y="281"/>
                </a:lnTo>
                <a:lnTo>
                  <a:pt x="110" y="292"/>
                </a:lnTo>
                <a:lnTo>
                  <a:pt x="120" y="302"/>
                </a:lnTo>
                <a:lnTo>
                  <a:pt x="129" y="311"/>
                </a:lnTo>
                <a:lnTo>
                  <a:pt x="138" y="319"/>
                </a:lnTo>
                <a:lnTo>
                  <a:pt x="149" y="327"/>
                </a:lnTo>
                <a:lnTo>
                  <a:pt x="159" y="334"/>
                </a:lnTo>
                <a:lnTo>
                  <a:pt x="170" y="340"/>
                </a:lnTo>
                <a:lnTo>
                  <a:pt x="180" y="345"/>
                </a:lnTo>
                <a:lnTo>
                  <a:pt x="192" y="350"/>
                </a:lnTo>
                <a:lnTo>
                  <a:pt x="202" y="354"/>
                </a:lnTo>
                <a:lnTo>
                  <a:pt x="213" y="359"/>
                </a:lnTo>
                <a:lnTo>
                  <a:pt x="215" y="359"/>
                </a:lnTo>
                <a:lnTo>
                  <a:pt x="216" y="356"/>
                </a:lnTo>
                <a:lnTo>
                  <a:pt x="216" y="354"/>
                </a:lnTo>
                <a:lnTo>
                  <a:pt x="215" y="353"/>
                </a:lnTo>
                <a:lnTo>
                  <a:pt x="207" y="348"/>
                </a:lnTo>
                <a:lnTo>
                  <a:pt x="199" y="343"/>
                </a:lnTo>
                <a:lnTo>
                  <a:pt x="191" y="338"/>
                </a:lnTo>
                <a:lnTo>
                  <a:pt x="184" y="334"/>
                </a:lnTo>
                <a:lnTo>
                  <a:pt x="176" y="329"/>
                </a:lnTo>
                <a:lnTo>
                  <a:pt x="168" y="324"/>
                </a:lnTo>
                <a:lnTo>
                  <a:pt x="159" y="319"/>
                </a:lnTo>
                <a:lnTo>
                  <a:pt x="151" y="314"/>
                </a:lnTo>
                <a:lnTo>
                  <a:pt x="142" y="307"/>
                </a:lnTo>
                <a:lnTo>
                  <a:pt x="133" y="299"/>
                </a:lnTo>
                <a:lnTo>
                  <a:pt x="123" y="289"/>
                </a:lnTo>
                <a:lnTo>
                  <a:pt x="115" y="278"/>
                </a:lnTo>
                <a:lnTo>
                  <a:pt x="107" y="268"/>
                </a:lnTo>
                <a:lnTo>
                  <a:pt x="99" y="257"/>
                </a:lnTo>
                <a:lnTo>
                  <a:pt x="91" y="246"/>
                </a:lnTo>
                <a:lnTo>
                  <a:pt x="83" y="235"/>
                </a:lnTo>
                <a:lnTo>
                  <a:pt x="67" y="208"/>
                </a:lnTo>
                <a:lnTo>
                  <a:pt x="52" y="174"/>
                </a:lnTo>
                <a:lnTo>
                  <a:pt x="38" y="136"/>
                </a:lnTo>
                <a:lnTo>
                  <a:pt x="25" y="96"/>
                </a:lnTo>
                <a:lnTo>
                  <a:pt x="15" y="59"/>
                </a:lnTo>
                <a:lnTo>
                  <a:pt x="7" y="29"/>
                </a:lnTo>
                <a:lnTo>
                  <a:pt x="2" y="8"/>
                </a:lnTo>
                <a:lnTo>
                  <a:pt x="0" y="0"/>
                </a:lnTo>
                <a:lnTo>
                  <a:pt x="1" y="6"/>
                </a:lnTo>
                <a:lnTo>
                  <a:pt x="4" y="25"/>
                </a:lnTo>
                <a:lnTo>
                  <a:pt x="9" y="54"/>
                </a:lnTo>
                <a:lnTo>
                  <a:pt x="17" y="88"/>
                </a:lnTo>
                <a:lnTo>
                  <a:pt x="25" y="124"/>
                </a:lnTo>
                <a:lnTo>
                  <a:pt x="36" y="161"/>
                </a:lnTo>
                <a:lnTo>
                  <a:pt x="46" y="193"/>
                </a:lnTo>
                <a:lnTo>
                  <a:pt x="59" y="2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Freeform 243"/>
          <p:cNvSpPr>
            <a:spLocks/>
          </p:cNvSpPr>
          <p:nvPr/>
        </p:nvSpPr>
        <p:spPr bwMode="auto">
          <a:xfrm flipH="1">
            <a:off x="1095757" y="4368216"/>
            <a:ext cx="39925" cy="395288"/>
          </a:xfrm>
          <a:custGeom>
            <a:avLst/>
            <a:gdLst>
              <a:gd name="T0" fmla="*/ 1 w 22"/>
              <a:gd name="T1" fmla="*/ 245 h 249"/>
              <a:gd name="T2" fmla="*/ 0 w 22"/>
              <a:gd name="T3" fmla="*/ 248 h 249"/>
              <a:gd name="T4" fmla="*/ 1 w 22"/>
              <a:gd name="T5" fmla="*/ 249 h 249"/>
              <a:gd name="T6" fmla="*/ 4 w 22"/>
              <a:gd name="T7" fmla="*/ 249 h 249"/>
              <a:gd name="T8" fmla="*/ 5 w 22"/>
              <a:gd name="T9" fmla="*/ 248 h 249"/>
              <a:gd name="T10" fmla="*/ 16 w 22"/>
              <a:gd name="T11" fmla="*/ 216 h 249"/>
              <a:gd name="T12" fmla="*/ 21 w 22"/>
              <a:gd name="T13" fmla="*/ 177 h 249"/>
              <a:gd name="T14" fmla="*/ 22 w 22"/>
              <a:gd name="T15" fmla="*/ 138 h 249"/>
              <a:gd name="T16" fmla="*/ 20 w 22"/>
              <a:gd name="T17" fmla="*/ 96 h 249"/>
              <a:gd name="T18" fmla="*/ 16 w 22"/>
              <a:gd name="T19" fmla="*/ 59 h 249"/>
              <a:gd name="T20" fmla="*/ 12 w 22"/>
              <a:gd name="T21" fmla="*/ 29 h 249"/>
              <a:gd name="T22" fmla="*/ 8 w 22"/>
              <a:gd name="T23" fmla="*/ 8 h 249"/>
              <a:gd name="T24" fmla="*/ 7 w 22"/>
              <a:gd name="T25" fmla="*/ 0 h 249"/>
              <a:gd name="T26" fmla="*/ 11 w 22"/>
              <a:gd name="T27" fmla="*/ 27 h 249"/>
              <a:gd name="T28" fmla="*/ 15 w 22"/>
              <a:gd name="T29" fmla="*/ 94 h 249"/>
              <a:gd name="T30" fmla="*/ 14 w 22"/>
              <a:gd name="T31" fmla="*/ 176 h 249"/>
              <a:gd name="T32" fmla="*/ 1 w 22"/>
              <a:gd name="T33" fmla="*/ 24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" h="249">
                <a:moveTo>
                  <a:pt x="1" y="245"/>
                </a:moveTo>
                <a:lnTo>
                  <a:pt x="0" y="248"/>
                </a:lnTo>
                <a:lnTo>
                  <a:pt x="1" y="249"/>
                </a:lnTo>
                <a:lnTo>
                  <a:pt x="4" y="249"/>
                </a:lnTo>
                <a:lnTo>
                  <a:pt x="5" y="248"/>
                </a:lnTo>
                <a:lnTo>
                  <a:pt x="16" y="216"/>
                </a:lnTo>
                <a:lnTo>
                  <a:pt x="21" y="177"/>
                </a:lnTo>
                <a:lnTo>
                  <a:pt x="22" y="138"/>
                </a:lnTo>
                <a:lnTo>
                  <a:pt x="20" y="96"/>
                </a:lnTo>
                <a:lnTo>
                  <a:pt x="16" y="59"/>
                </a:lnTo>
                <a:lnTo>
                  <a:pt x="12" y="29"/>
                </a:lnTo>
                <a:lnTo>
                  <a:pt x="8" y="8"/>
                </a:lnTo>
                <a:lnTo>
                  <a:pt x="7" y="0"/>
                </a:lnTo>
                <a:lnTo>
                  <a:pt x="11" y="27"/>
                </a:lnTo>
                <a:lnTo>
                  <a:pt x="15" y="94"/>
                </a:lnTo>
                <a:lnTo>
                  <a:pt x="14" y="176"/>
                </a:lnTo>
                <a:lnTo>
                  <a:pt x="1" y="2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244"/>
          <p:cNvSpPr>
            <a:spLocks/>
          </p:cNvSpPr>
          <p:nvPr/>
        </p:nvSpPr>
        <p:spPr bwMode="auto">
          <a:xfrm flipH="1">
            <a:off x="1499956" y="3912602"/>
            <a:ext cx="230474" cy="968375"/>
          </a:xfrm>
          <a:custGeom>
            <a:avLst/>
            <a:gdLst>
              <a:gd name="T0" fmla="*/ 0 w 127"/>
              <a:gd name="T1" fmla="*/ 154 h 610"/>
              <a:gd name="T2" fmla="*/ 2 w 127"/>
              <a:gd name="T3" fmla="*/ 196 h 610"/>
              <a:gd name="T4" fmla="*/ 3 w 127"/>
              <a:gd name="T5" fmla="*/ 239 h 610"/>
              <a:gd name="T6" fmla="*/ 6 w 127"/>
              <a:gd name="T7" fmla="*/ 282 h 610"/>
              <a:gd name="T8" fmla="*/ 10 w 127"/>
              <a:gd name="T9" fmla="*/ 324 h 610"/>
              <a:gd name="T10" fmla="*/ 16 w 127"/>
              <a:gd name="T11" fmla="*/ 364 h 610"/>
              <a:gd name="T12" fmla="*/ 24 w 127"/>
              <a:gd name="T13" fmla="*/ 404 h 610"/>
              <a:gd name="T14" fmla="*/ 35 w 127"/>
              <a:gd name="T15" fmla="*/ 440 h 610"/>
              <a:gd name="T16" fmla="*/ 48 w 127"/>
              <a:gd name="T17" fmla="*/ 477 h 610"/>
              <a:gd name="T18" fmla="*/ 62 w 127"/>
              <a:gd name="T19" fmla="*/ 512 h 610"/>
              <a:gd name="T20" fmla="*/ 78 w 127"/>
              <a:gd name="T21" fmla="*/ 546 h 610"/>
              <a:gd name="T22" fmla="*/ 96 w 127"/>
              <a:gd name="T23" fmla="*/ 578 h 610"/>
              <a:gd name="T24" fmla="*/ 116 w 127"/>
              <a:gd name="T25" fmla="*/ 608 h 610"/>
              <a:gd name="T26" fmla="*/ 121 w 127"/>
              <a:gd name="T27" fmla="*/ 610 h 610"/>
              <a:gd name="T28" fmla="*/ 124 w 127"/>
              <a:gd name="T29" fmla="*/ 606 h 610"/>
              <a:gd name="T30" fmla="*/ 127 w 127"/>
              <a:gd name="T31" fmla="*/ 600 h 610"/>
              <a:gd name="T32" fmla="*/ 127 w 127"/>
              <a:gd name="T33" fmla="*/ 594 h 610"/>
              <a:gd name="T34" fmla="*/ 112 w 127"/>
              <a:gd name="T35" fmla="*/ 563 h 610"/>
              <a:gd name="T36" fmla="*/ 96 w 127"/>
              <a:gd name="T37" fmla="*/ 530 h 610"/>
              <a:gd name="T38" fmla="*/ 82 w 127"/>
              <a:gd name="T39" fmla="*/ 498 h 610"/>
              <a:gd name="T40" fmla="*/ 70 w 127"/>
              <a:gd name="T41" fmla="*/ 464 h 610"/>
              <a:gd name="T42" fmla="*/ 58 w 127"/>
              <a:gd name="T43" fmla="*/ 429 h 610"/>
              <a:gd name="T44" fmla="*/ 48 w 127"/>
              <a:gd name="T45" fmla="*/ 394 h 610"/>
              <a:gd name="T46" fmla="*/ 38 w 127"/>
              <a:gd name="T47" fmla="*/ 359 h 610"/>
              <a:gd name="T48" fmla="*/ 31 w 127"/>
              <a:gd name="T49" fmla="*/ 322 h 610"/>
              <a:gd name="T50" fmla="*/ 24 w 127"/>
              <a:gd name="T51" fmla="*/ 285 h 610"/>
              <a:gd name="T52" fmla="*/ 20 w 127"/>
              <a:gd name="T53" fmla="*/ 247 h 610"/>
              <a:gd name="T54" fmla="*/ 15 w 127"/>
              <a:gd name="T55" fmla="*/ 209 h 610"/>
              <a:gd name="T56" fmla="*/ 11 w 127"/>
              <a:gd name="T57" fmla="*/ 170 h 610"/>
              <a:gd name="T58" fmla="*/ 8 w 127"/>
              <a:gd name="T59" fmla="*/ 119 h 610"/>
              <a:gd name="T60" fmla="*/ 6 w 127"/>
              <a:gd name="T61" fmla="*/ 63 h 610"/>
              <a:gd name="T62" fmla="*/ 4 w 127"/>
              <a:gd name="T63" fmla="*/ 19 h 610"/>
              <a:gd name="T64" fmla="*/ 4 w 127"/>
              <a:gd name="T65" fmla="*/ 0 h 610"/>
              <a:gd name="T66" fmla="*/ 3 w 127"/>
              <a:gd name="T67" fmla="*/ 17 h 610"/>
              <a:gd name="T68" fmla="*/ 1 w 127"/>
              <a:gd name="T69" fmla="*/ 57 h 610"/>
              <a:gd name="T70" fmla="*/ 0 w 127"/>
              <a:gd name="T71" fmla="*/ 108 h 610"/>
              <a:gd name="T72" fmla="*/ 0 w 127"/>
              <a:gd name="T73" fmla="*/ 15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7" h="610">
                <a:moveTo>
                  <a:pt x="0" y="154"/>
                </a:moveTo>
                <a:lnTo>
                  <a:pt x="2" y="196"/>
                </a:lnTo>
                <a:lnTo>
                  <a:pt x="3" y="239"/>
                </a:lnTo>
                <a:lnTo>
                  <a:pt x="6" y="282"/>
                </a:lnTo>
                <a:lnTo>
                  <a:pt x="10" y="324"/>
                </a:lnTo>
                <a:lnTo>
                  <a:pt x="16" y="364"/>
                </a:lnTo>
                <a:lnTo>
                  <a:pt x="24" y="404"/>
                </a:lnTo>
                <a:lnTo>
                  <a:pt x="35" y="440"/>
                </a:lnTo>
                <a:lnTo>
                  <a:pt x="48" y="477"/>
                </a:lnTo>
                <a:lnTo>
                  <a:pt x="62" y="512"/>
                </a:lnTo>
                <a:lnTo>
                  <a:pt x="78" y="546"/>
                </a:lnTo>
                <a:lnTo>
                  <a:pt x="96" y="578"/>
                </a:lnTo>
                <a:lnTo>
                  <a:pt x="116" y="608"/>
                </a:lnTo>
                <a:lnTo>
                  <a:pt x="121" y="610"/>
                </a:lnTo>
                <a:lnTo>
                  <a:pt x="124" y="606"/>
                </a:lnTo>
                <a:lnTo>
                  <a:pt x="127" y="600"/>
                </a:lnTo>
                <a:lnTo>
                  <a:pt x="127" y="594"/>
                </a:lnTo>
                <a:lnTo>
                  <a:pt x="112" y="563"/>
                </a:lnTo>
                <a:lnTo>
                  <a:pt x="96" y="530"/>
                </a:lnTo>
                <a:lnTo>
                  <a:pt x="82" y="498"/>
                </a:lnTo>
                <a:lnTo>
                  <a:pt x="70" y="464"/>
                </a:lnTo>
                <a:lnTo>
                  <a:pt x="58" y="429"/>
                </a:lnTo>
                <a:lnTo>
                  <a:pt x="48" y="394"/>
                </a:lnTo>
                <a:lnTo>
                  <a:pt x="38" y="359"/>
                </a:lnTo>
                <a:lnTo>
                  <a:pt x="31" y="322"/>
                </a:lnTo>
                <a:lnTo>
                  <a:pt x="24" y="285"/>
                </a:lnTo>
                <a:lnTo>
                  <a:pt x="20" y="247"/>
                </a:lnTo>
                <a:lnTo>
                  <a:pt x="15" y="209"/>
                </a:lnTo>
                <a:lnTo>
                  <a:pt x="11" y="170"/>
                </a:lnTo>
                <a:lnTo>
                  <a:pt x="8" y="119"/>
                </a:lnTo>
                <a:lnTo>
                  <a:pt x="6" y="63"/>
                </a:lnTo>
                <a:lnTo>
                  <a:pt x="4" y="19"/>
                </a:lnTo>
                <a:lnTo>
                  <a:pt x="4" y="0"/>
                </a:lnTo>
                <a:lnTo>
                  <a:pt x="3" y="17"/>
                </a:lnTo>
                <a:lnTo>
                  <a:pt x="1" y="57"/>
                </a:lnTo>
                <a:lnTo>
                  <a:pt x="0" y="108"/>
                </a:lnTo>
                <a:lnTo>
                  <a:pt x="0" y="1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245"/>
          <p:cNvSpPr>
            <a:spLocks/>
          </p:cNvSpPr>
          <p:nvPr/>
        </p:nvSpPr>
        <p:spPr bwMode="auto">
          <a:xfrm flipH="1">
            <a:off x="1166010" y="4843923"/>
            <a:ext cx="417393" cy="30163"/>
          </a:xfrm>
          <a:custGeom>
            <a:avLst/>
            <a:gdLst>
              <a:gd name="T0" fmla="*/ 109 w 230"/>
              <a:gd name="T1" fmla="*/ 8 h 19"/>
              <a:gd name="T2" fmla="*/ 124 w 230"/>
              <a:gd name="T3" fmla="*/ 8 h 19"/>
              <a:gd name="T4" fmla="*/ 139 w 230"/>
              <a:gd name="T5" fmla="*/ 9 h 19"/>
              <a:gd name="T6" fmla="*/ 154 w 230"/>
              <a:gd name="T7" fmla="*/ 9 h 19"/>
              <a:gd name="T8" fmla="*/ 168 w 230"/>
              <a:gd name="T9" fmla="*/ 11 h 19"/>
              <a:gd name="T10" fmla="*/ 183 w 230"/>
              <a:gd name="T11" fmla="*/ 12 h 19"/>
              <a:gd name="T12" fmla="*/ 198 w 230"/>
              <a:gd name="T13" fmla="*/ 14 h 19"/>
              <a:gd name="T14" fmla="*/ 214 w 230"/>
              <a:gd name="T15" fmla="*/ 16 h 19"/>
              <a:gd name="T16" fmla="*/ 228 w 230"/>
              <a:gd name="T17" fmla="*/ 19 h 19"/>
              <a:gd name="T18" fmla="*/ 229 w 230"/>
              <a:gd name="T19" fmla="*/ 19 h 19"/>
              <a:gd name="T20" fmla="*/ 230 w 230"/>
              <a:gd name="T21" fmla="*/ 16 h 19"/>
              <a:gd name="T22" fmla="*/ 230 w 230"/>
              <a:gd name="T23" fmla="*/ 14 h 19"/>
              <a:gd name="T24" fmla="*/ 229 w 230"/>
              <a:gd name="T25" fmla="*/ 12 h 19"/>
              <a:gd name="T26" fmla="*/ 214 w 230"/>
              <a:gd name="T27" fmla="*/ 9 h 19"/>
              <a:gd name="T28" fmla="*/ 197 w 230"/>
              <a:gd name="T29" fmla="*/ 6 h 19"/>
              <a:gd name="T30" fmla="*/ 182 w 230"/>
              <a:gd name="T31" fmla="*/ 3 h 19"/>
              <a:gd name="T32" fmla="*/ 166 w 230"/>
              <a:gd name="T33" fmla="*/ 1 h 19"/>
              <a:gd name="T34" fmla="*/ 151 w 230"/>
              <a:gd name="T35" fmla="*/ 1 h 19"/>
              <a:gd name="T36" fmla="*/ 134 w 230"/>
              <a:gd name="T37" fmla="*/ 0 h 19"/>
              <a:gd name="T38" fmla="*/ 119 w 230"/>
              <a:gd name="T39" fmla="*/ 0 h 19"/>
              <a:gd name="T40" fmla="*/ 103 w 230"/>
              <a:gd name="T41" fmla="*/ 0 h 19"/>
              <a:gd name="T42" fmla="*/ 89 w 230"/>
              <a:gd name="T43" fmla="*/ 0 h 19"/>
              <a:gd name="T44" fmla="*/ 73 w 230"/>
              <a:gd name="T45" fmla="*/ 3 h 19"/>
              <a:gd name="T46" fmla="*/ 55 w 230"/>
              <a:gd name="T47" fmla="*/ 4 h 19"/>
              <a:gd name="T48" fmla="*/ 39 w 230"/>
              <a:gd name="T49" fmla="*/ 8 h 19"/>
              <a:gd name="T50" fmla="*/ 24 w 230"/>
              <a:gd name="T51" fmla="*/ 11 h 19"/>
              <a:gd name="T52" fmla="*/ 12 w 230"/>
              <a:gd name="T53" fmla="*/ 12 h 19"/>
              <a:gd name="T54" fmla="*/ 4 w 230"/>
              <a:gd name="T55" fmla="*/ 16 h 19"/>
              <a:gd name="T56" fmla="*/ 0 w 230"/>
              <a:gd name="T57" fmla="*/ 16 h 19"/>
              <a:gd name="T58" fmla="*/ 4 w 230"/>
              <a:gd name="T59" fmla="*/ 16 h 19"/>
              <a:gd name="T60" fmla="*/ 12 w 230"/>
              <a:gd name="T61" fmla="*/ 14 h 19"/>
              <a:gd name="T62" fmla="*/ 26 w 230"/>
              <a:gd name="T63" fmla="*/ 12 h 19"/>
              <a:gd name="T64" fmla="*/ 41 w 230"/>
              <a:gd name="T65" fmla="*/ 11 h 19"/>
              <a:gd name="T66" fmla="*/ 59 w 230"/>
              <a:gd name="T67" fmla="*/ 11 h 19"/>
              <a:gd name="T68" fmla="*/ 77 w 230"/>
              <a:gd name="T69" fmla="*/ 9 h 19"/>
              <a:gd name="T70" fmla="*/ 94 w 230"/>
              <a:gd name="T71" fmla="*/ 8 h 19"/>
              <a:gd name="T72" fmla="*/ 109 w 230"/>
              <a:gd name="T73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0" h="19">
                <a:moveTo>
                  <a:pt x="109" y="8"/>
                </a:moveTo>
                <a:lnTo>
                  <a:pt x="124" y="8"/>
                </a:lnTo>
                <a:lnTo>
                  <a:pt x="139" y="9"/>
                </a:lnTo>
                <a:lnTo>
                  <a:pt x="154" y="9"/>
                </a:lnTo>
                <a:lnTo>
                  <a:pt x="168" y="11"/>
                </a:lnTo>
                <a:lnTo>
                  <a:pt x="183" y="12"/>
                </a:lnTo>
                <a:lnTo>
                  <a:pt x="198" y="14"/>
                </a:lnTo>
                <a:lnTo>
                  <a:pt x="214" y="16"/>
                </a:lnTo>
                <a:lnTo>
                  <a:pt x="228" y="19"/>
                </a:lnTo>
                <a:lnTo>
                  <a:pt x="229" y="19"/>
                </a:lnTo>
                <a:lnTo>
                  <a:pt x="230" y="16"/>
                </a:lnTo>
                <a:lnTo>
                  <a:pt x="230" y="14"/>
                </a:lnTo>
                <a:lnTo>
                  <a:pt x="229" y="12"/>
                </a:lnTo>
                <a:lnTo>
                  <a:pt x="214" y="9"/>
                </a:lnTo>
                <a:lnTo>
                  <a:pt x="197" y="6"/>
                </a:lnTo>
                <a:lnTo>
                  <a:pt x="182" y="3"/>
                </a:lnTo>
                <a:lnTo>
                  <a:pt x="166" y="1"/>
                </a:lnTo>
                <a:lnTo>
                  <a:pt x="151" y="1"/>
                </a:lnTo>
                <a:lnTo>
                  <a:pt x="134" y="0"/>
                </a:lnTo>
                <a:lnTo>
                  <a:pt x="119" y="0"/>
                </a:lnTo>
                <a:lnTo>
                  <a:pt x="103" y="0"/>
                </a:lnTo>
                <a:lnTo>
                  <a:pt x="89" y="0"/>
                </a:lnTo>
                <a:lnTo>
                  <a:pt x="73" y="3"/>
                </a:lnTo>
                <a:lnTo>
                  <a:pt x="55" y="4"/>
                </a:lnTo>
                <a:lnTo>
                  <a:pt x="39" y="8"/>
                </a:lnTo>
                <a:lnTo>
                  <a:pt x="24" y="11"/>
                </a:lnTo>
                <a:lnTo>
                  <a:pt x="12" y="12"/>
                </a:lnTo>
                <a:lnTo>
                  <a:pt x="4" y="16"/>
                </a:lnTo>
                <a:lnTo>
                  <a:pt x="0" y="16"/>
                </a:lnTo>
                <a:lnTo>
                  <a:pt x="4" y="16"/>
                </a:lnTo>
                <a:lnTo>
                  <a:pt x="12" y="14"/>
                </a:lnTo>
                <a:lnTo>
                  <a:pt x="26" y="12"/>
                </a:lnTo>
                <a:lnTo>
                  <a:pt x="41" y="11"/>
                </a:lnTo>
                <a:lnTo>
                  <a:pt x="59" y="11"/>
                </a:lnTo>
                <a:lnTo>
                  <a:pt x="77" y="9"/>
                </a:lnTo>
                <a:lnTo>
                  <a:pt x="94" y="8"/>
                </a:lnTo>
                <a:lnTo>
                  <a:pt x="109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246"/>
          <p:cNvSpPr>
            <a:spLocks/>
          </p:cNvSpPr>
          <p:nvPr/>
        </p:nvSpPr>
        <p:spPr bwMode="auto">
          <a:xfrm flipH="1">
            <a:off x="1142414" y="4826209"/>
            <a:ext cx="166957" cy="314325"/>
          </a:xfrm>
          <a:custGeom>
            <a:avLst/>
            <a:gdLst>
              <a:gd name="T0" fmla="*/ 41 w 92"/>
              <a:gd name="T1" fmla="*/ 91 h 198"/>
              <a:gd name="T2" fmla="*/ 35 w 92"/>
              <a:gd name="T3" fmla="*/ 104 h 198"/>
              <a:gd name="T4" fmla="*/ 30 w 92"/>
              <a:gd name="T5" fmla="*/ 117 h 198"/>
              <a:gd name="T6" fmla="*/ 24 w 92"/>
              <a:gd name="T7" fmla="*/ 130 h 198"/>
              <a:gd name="T8" fmla="*/ 19 w 92"/>
              <a:gd name="T9" fmla="*/ 142 h 198"/>
              <a:gd name="T10" fmla="*/ 13 w 92"/>
              <a:gd name="T11" fmla="*/ 155 h 198"/>
              <a:gd name="T12" fmla="*/ 9 w 92"/>
              <a:gd name="T13" fmla="*/ 168 h 198"/>
              <a:gd name="T14" fmla="*/ 4 w 92"/>
              <a:gd name="T15" fmla="*/ 181 h 198"/>
              <a:gd name="T16" fmla="*/ 0 w 92"/>
              <a:gd name="T17" fmla="*/ 195 h 198"/>
              <a:gd name="T18" fmla="*/ 0 w 92"/>
              <a:gd name="T19" fmla="*/ 198 h 198"/>
              <a:gd name="T20" fmla="*/ 2 w 92"/>
              <a:gd name="T21" fmla="*/ 198 h 198"/>
              <a:gd name="T22" fmla="*/ 4 w 92"/>
              <a:gd name="T23" fmla="*/ 198 h 198"/>
              <a:gd name="T24" fmla="*/ 6 w 92"/>
              <a:gd name="T25" fmla="*/ 197 h 198"/>
              <a:gd name="T26" fmla="*/ 11 w 92"/>
              <a:gd name="T27" fmla="*/ 184 h 198"/>
              <a:gd name="T28" fmla="*/ 16 w 92"/>
              <a:gd name="T29" fmla="*/ 171 h 198"/>
              <a:gd name="T30" fmla="*/ 21 w 92"/>
              <a:gd name="T31" fmla="*/ 158 h 198"/>
              <a:gd name="T32" fmla="*/ 26 w 92"/>
              <a:gd name="T33" fmla="*/ 146 h 198"/>
              <a:gd name="T34" fmla="*/ 32 w 92"/>
              <a:gd name="T35" fmla="*/ 133 h 198"/>
              <a:gd name="T36" fmla="*/ 38 w 92"/>
              <a:gd name="T37" fmla="*/ 122 h 198"/>
              <a:gd name="T38" fmla="*/ 44 w 92"/>
              <a:gd name="T39" fmla="*/ 109 h 198"/>
              <a:gd name="T40" fmla="*/ 49 w 92"/>
              <a:gd name="T41" fmla="*/ 96 h 198"/>
              <a:gd name="T42" fmla="*/ 56 w 92"/>
              <a:gd name="T43" fmla="*/ 80 h 198"/>
              <a:gd name="T44" fmla="*/ 62 w 92"/>
              <a:gd name="T45" fmla="*/ 66 h 198"/>
              <a:gd name="T46" fmla="*/ 68 w 92"/>
              <a:gd name="T47" fmla="*/ 53 h 198"/>
              <a:gd name="T48" fmla="*/ 75 w 92"/>
              <a:gd name="T49" fmla="*/ 40 h 198"/>
              <a:gd name="T50" fmla="*/ 81 w 92"/>
              <a:gd name="T51" fmla="*/ 29 h 198"/>
              <a:gd name="T52" fmla="*/ 87 w 92"/>
              <a:gd name="T53" fmla="*/ 15 h 198"/>
              <a:gd name="T54" fmla="*/ 91 w 92"/>
              <a:gd name="T55" fmla="*/ 5 h 198"/>
              <a:gd name="T56" fmla="*/ 92 w 92"/>
              <a:gd name="T57" fmla="*/ 0 h 198"/>
              <a:gd name="T58" fmla="*/ 91 w 92"/>
              <a:gd name="T59" fmla="*/ 3 h 198"/>
              <a:gd name="T60" fmla="*/ 87 w 92"/>
              <a:gd name="T61" fmla="*/ 10 h 198"/>
              <a:gd name="T62" fmla="*/ 81 w 92"/>
              <a:gd name="T63" fmla="*/ 21 h 198"/>
              <a:gd name="T64" fmla="*/ 73 w 92"/>
              <a:gd name="T65" fmla="*/ 34 h 198"/>
              <a:gd name="T66" fmla="*/ 65 w 92"/>
              <a:gd name="T67" fmla="*/ 48 h 198"/>
              <a:gd name="T68" fmla="*/ 56 w 92"/>
              <a:gd name="T69" fmla="*/ 64 h 198"/>
              <a:gd name="T70" fmla="*/ 48 w 92"/>
              <a:gd name="T71" fmla="*/ 78 h 198"/>
              <a:gd name="T72" fmla="*/ 41 w 92"/>
              <a:gd name="T73" fmla="*/ 9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2" h="198">
                <a:moveTo>
                  <a:pt x="41" y="91"/>
                </a:moveTo>
                <a:lnTo>
                  <a:pt x="35" y="104"/>
                </a:lnTo>
                <a:lnTo>
                  <a:pt x="30" y="117"/>
                </a:lnTo>
                <a:lnTo>
                  <a:pt x="24" y="130"/>
                </a:lnTo>
                <a:lnTo>
                  <a:pt x="19" y="142"/>
                </a:lnTo>
                <a:lnTo>
                  <a:pt x="13" y="155"/>
                </a:lnTo>
                <a:lnTo>
                  <a:pt x="9" y="168"/>
                </a:lnTo>
                <a:lnTo>
                  <a:pt x="4" y="181"/>
                </a:lnTo>
                <a:lnTo>
                  <a:pt x="0" y="195"/>
                </a:lnTo>
                <a:lnTo>
                  <a:pt x="0" y="198"/>
                </a:lnTo>
                <a:lnTo>
                  <a:pt x="2" y="198"/>
                </a:lnTo>
                <a:lnTo>
                  <a:pt x="4" y="198"/>
                </a:lnTo>
                <a:lnTo>
                  <a:pt x="6" y="197"/>
                </a:lnTo>
                <a:lnTo>
                  <a:pt x="11" y="184"/>
                </a:lnTo>
                <a:lnTo>
                  <a:pt x="16" y="171"/>
                </a:lnTo>
                <a:lnTo>
                  <a:pt x="21" y="158"/>
                </a:lnTo>
                <a:lnTo>
                  <a:pt x="26" y="146"/>
                </a:lnTo>
                <a:lnTo>
                  <a:pt x="32" y="133"/>
                </a:lnTo>
                <a:lnTo>
                  <a:pt x="38" y="122"/>
                </a:lnTo>
                <a:lnTo>
                  <a:pt x="44" y="109"/>
                </a:lnTo>
                <a:lnTo>
                  <a:pt x="49" y="96"/>
                </a:lnTo>
                <a:lnTo>
                  <a:pt x="56" y="80"/>
                </a:lnTo>
                <a:lnTo>
                  <a:pt x="62" y="66"/>
                </a:lnTo>
                <a:lnTo>
                  <a:pt x="68" y="53"/>
                </a:lnTo>
                <a:lnTo>
                  <a:pt x="75" y="40"/>
                </a:lnTo>
                <a:lnTo>
                  <a:pt x="81" y="29"/>
                </a:lnTo>
                <a:lnTo>
                  <a:pt x="87" y="15"/>
                </a:lnTo>
                <a:lnTo>
                  <a:pt x="91" y="5"/>
                </a:lnTo>
                <a:lnTo>
                  <a:pt x="92" y="0"/>
                </a:lnTo>
                <a:lnTo>
                  <a:pt x="91" y="3"/>
                </a:lnTo>
                <a:lnTo>
                  <a:pt x="87" y="10"/>
                </a:lnTo>
                <a:lnTo>
                  <a:pt x="81" y="21"/>
                </a:lnTo>
                <a:lnTo>
                  <a:pt x="73" y="34"/>
                </a:lnTo>
                <a:lnTo>
                  <a:pt x="65" y="48"/>
                </a:lnTo>
                <a:lnTo>
                  <a:pt x="56" y="64"/>
                </a:lnTo>
                <a:lnTo>
                  <a:pt x="48" y="78"/>
                </a:lnTo>
                <a:lnTo>
                  <a:pt x="41" y="91"/>
                </a:lnTo>
                <a:close/>
              </a:path>
            </a:pathLst>
          </a:custGeom>
          <a:solidFill>
            <a:srgbClr val="14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247"/>
          <p:cNvSpPr>
            <a:spLocks/>
          </p:cNvSpPr>
          <p:nvPr/>
        </p:nvSpPr>
        <p:spPr bwMode="auto">
          <a:xfrm flipH="1">
            <a:off x="875204" y="5145296"/>
            <a:ext cx="528444" cy="1154879"/>
          </a:xfrm>
          <a:custGeom>
            <a:avLst/>
            <a:gdLst>
              <a:gd name="T0" fmla="*/ 0 w 258"/>
              <a:gd name="T1" fmla="*/ 0 h 651"/>
              <a:gd name="T2" fmla="*/ 28 w 258"/>
              <a:gd name="T3" fmla="*/ 27 h 651"/>
              <a:gd name="T4" fmla="*/ 55 w 258"/>
              <a:gd name="T5" fmla="*/ 56 h 651"/>
              <a:gd name="T6" fmla="*/ 80 w 258"/>
              <a:gd name="T7" fmla="*/ 88 h 651"/>
              <a:gd name="T8" fmla="*/ 103 w 258"/>
              <a:gd name="T9" fmla="*/ 121 h 651"/>
              <a:gd name="T10" fmla="*/ 124 w 258"/>
              <a:gd name="T11" fmla="*/ 158 h 651"/>
              <a:gd name="T12" fmla="*/ 143 w 258"/>
              <a:gd name="T13" fmla="*/ 196 h 651"/>
              <a:gd name="T14" fmla="*/ 160 w 258"/>
              <a:gd name="T15" fmla="*/ 238 h 651"/>
              <a:gd name="T16" fmla="*/ 175 w 258"/>
              <a:gd name="T17" fmla="*/ 279 h 651"/>
              <a:gd name="T18" fmla="*/ 188 w 258"/>
              <a:gd name="T19" fmla="*/ 322 h 651"/>
              <a:gd name="T20" fmla="*/ 200 w 258"/>
              <a:gd name="T21" fmla="*/ 367 h 651"/>
              <a:gd name="T22" fmla="*/ 209 w 258"/>
              <a:gd name="T23" fmla="*/ 413 h 651"/>
              <a:gd name="T24" fmla="*/ 218 w 258"/>
              <a:gd name="T25" fmla="*/ 460 h 651"/>
              <a:gd name="T26" fmla="*/ 225 w 258"/>
              <a:gd name="T27" fmla="*/ 506 h 651"/>
              <a:gd name="T28" fmla="*/ 232 w 258"/>
              <a:gd name="T29" fmla="*/ 552 h 651"/>
              <a:gd name="T30" fmla="*/ 239 w 258"/>
              <a:gd name="T31" fmla="*/ 600 h 651"/>
              <a:gd name="T32" fmla="*/ 245 w 258"/>
              <a:gd name="T33" fmla="*/ 647 h 651"/>
              <a:gd name="T34" fmla="*/ 247 w 258"/>
              <a:gd name="T35" fmla="*/ 651 h 651"/>
              <a:gd name="T36" fmla="*/ 252 w 258"/>
              <a:gd name="T37" fmla="*/ 650 h 651"/>
              <a:gd name="T38" fmla="*/ 256 w 258"/>
              <a:gd name="T39" fmla="*/ 647 h 651"/>
              <a:gd name="T40" fmla="*/ 258 w 258"/>
              <a:gd name="T41" fmla="*/ 640 h 651"/>
              <a:gd name="T42" fmla="*/ 256 w 258"/>
              <a:gd name="T43" fmla="*/ 591 h 651"/>
              <a:gd name="T44" fmla="*/ 252 w 258"/>
              <a:gd name="T45" fmla="*/ 541 h 651"/>
              <a:gd name="T46" fmla="*/ 249 w 258"/>
              <a:gd name="T47" fmla="*/ 492 h 651"/>
              <a:gd name="T48" fmla="*/ 243 w 258"/>
              <a:gd name="T49" fmla="*/ 442 h 651"/>
              <a:gd name="T50" fmla="*/ 235 w 258"/>
              <a:gd name="T51" fmla="*/ 394 h 651"/>
              <a:gd name="T52" fmla="*/ 225 w 258"/>
              <a:gd name="T53" fmla="*/ 346 h 651"/>
              <a:gd name="T54" fmla="*/ 215 w 258"/>
              <a:gd name="T55" fmla="*/ 298 h 651"/>
              <a:gd name="T56" fmla="*/ 201 w 258"/>
              <a:gd name="T57" fmla="*/ 252 h 651"/>
              <a:gd name="T58" fmla="*/ 193 w 258"/>
              <a:gd name="T59" fmla="*/ 230 h 651"/>
              <a:gd name="T60" fmla="*/ 185 w 258"/>
              <a:gd name="T61" fmla="*/ 209 h 651"/>
              <a:gd name="T62" fmla="*/ 175 w 258"/>
              <a:gd name="T63" fmla="*/ 188 h 651"/>
              <a:gd name="T64" fmla="*/ 165 w 258"/>
              <a:gd name="T65" fmla="*/ 168 h 651"/>
              <a:gd name="T66" fmla="*/ 154 w 258"/>
              <a:gd name="T67" fmla="*/ 150 h 651"/>
              <a:gd name="T68" fmla="*/ 144 w 258"/>
              <a:gd name="T69" fmla="*/ 132 h 651"/>
              <a:gd name="T70" fmla="*/ 131 w 258"/>
              <a:gd name="T71" fmla="*/ 115 h 651"/>
              <a:gd name="T72" fmla="*/ 119 w 258"/>
              <a:gd name="T73" fmla="*/ 99 h 651"/>
              <a:gd name="T74" fmla="*/ 107 w 258"/>
              <a:gd name="T75" fmla="*/ 83 h 651"/>
              <a:gd name="T76" fmla="*/ 93 w 258"/>
              <a:gd name="T77" fmla="*/ 69 h 651"/>
              <a:gd name="T78" fmla="*/ 79 w 258"/>
              <a:gd name="T79" fmla="*/ 56 h 651"/>
              <a:gd name="T80" fmla="*/ 63 w 258"/>
              <a:gd name="T81" fmla="*/ 43 h 651"/>
              <a:gd name="T82" fmla="*/ 48 w 258"/>
              <a:gd name="T83" fmla="*/ 30 h 651"/>
              <a:gd name="T84" fmla="*/ 33 w 258"/>
              <a:gd name="T85" fmla="*/ 19 h 651"/>
              <a:gd name="T86" fmla="*/ 17 w 258"/>
              <a:gd name="T87" fmla="*/ 9 h 651"/>
              <a:gd name="T88" fmla="*/ 0 w 258"/>
              <a:gd name="T89" fmla="*/ 0 h 651"/>
              <a:gd name="T90" fmla="*/ 0 w 258"/>
              <a:gd name="T91" fmla="*/ 0 h 651"/>
              <a:gd name="T92" fmla="*/ 0 w 258"/>
              <a:gd name="T93" fmla="*/ 0 h 651"/>
              <a:gd name="T94" fmla="*/ 0 w 258"/>
              <a:gd name="T95" fmla="*/ 0 h 651"/>
              <a:gd name="T96" fmla="*/ 0 w 258"/>
              <a:gd name="T97" fmla="*/ 0 h 651"/>
              <a:gd name="T98" fmla="*/ 0 w 258"/>
              <a:gd name="T9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651">
                <a:moveTo>
                  <a:pt x="0" y="0"/>
                </a:moveTo>
                <a:lnTo>
                  <a:pt x="28" y="27"/>
                </a:lnTo>
                <a:lnTo>
                  <a:pt x="55" y="56"/>
                </a:lnTo>
                <a:lnTo>
                  <a:pt x="80" y="88"/>
                </a:lnTo>
                <a:lnTo>
                  <a:pt x="103" y="121"/>
                </a:lnTo>
                <a:lnTo>
                  <a:pt x="124" y="158"/>
                </a:lnTo>
                <a:lnTo>
                  <a:pt x="143" y="196"/>
                </a:lnTo>
                <a:lnTo>
                  <a:pt x="160" y="238"/>
                </a:lnTo>
                <a:lnTo>
                  <a:pt x="175" y="279"/>
                </a:lnTo>
                <a:lnTo>
                  <a:pt x="188" y="322"/>
                </a:lnTo>
                <a:lnTo>
                  <a:pt x="200" y="367"/>
                </a:lnTo>
                <a:lnTo>
                  <a:pt x="209" y="413"/>
                </a:lnTo>
                <a:lnTo>
                  <a:pt x="218" y="460"/>
                </a:lnTo>
                <a:lnTo>
                  <a:pt x="225" y="506"/>
                </a:lnTo>
                <a:lnTo>
                  <a:pt x="232" y="552"/>
                </a:lnTo>
                <a:lnTo>
                  <a:pt x="239" y="600"/>
                </a:lnTo>
                <a:lnTo>
                  <a:pt x="245" y="647"/>
                </a:lnTo>
                <a:lnTo>
                  <a:pt x="247" y="651"/>
                </a:lnTo>
                <a:lnTo>
                  <a:pt x="252" y="650"/>
                </a:lnTo>
                <a:lnTo>
                  <a:pt x="256" y="647"/>
                </a:lnTo>
                <a:lnTo>
                  <a:pt x="258" y="640"/>
                </a:lnTo>
                <a:lnTo>
                  <a:pt x="256" y="591"/>
                </a:lnTo>
                <a:lnTo>
                  <a:pt x="252" y="541"/>
                </a:lnTo>
                <a:lnTo>
                  <a:pt x="249" y="492"/>
                </a:lnTo>
                <a:lnTo>
                  <a:pt x="243" y="442"/>
                </a:lnTo>
                <a:lnTo>
                  <a:pt x="235" y="394"/>
                </a:lnTo>
                <a:lnTo>
                  <a:pt x="225" y="346"/>
                </a:lnTo>
                <a:lnTo>
                  <a:pt x="215" y="298"/>
                </a:lnTo>
                <a:lnTo>
                  <a:pt x="201" y="252"/>
                </a:lnTo>
                <a:lnTo>
                  <a:pt x="193" y="230"/>
                </a:lnTo>
                <a:lnTo>
                  <a:pt x="185" y="209"/>
                </a:lnTo>
                <a:lnTo>
                  <a:pt x="175" y="188"/>
                </a:lnTo>
                <a:lnTo>
                  <a:pt x="165" y="168"/>
                </a:lnTo>
                <a:lnTo>
                  <a:pt x="154" y="150"/>
                </a:lnTo>
                <a:lnTo>
                  <a:pt x="144" y="132"/>
                </a:lnTo>
                <a:lnTo>
                  <a:pt x="131" y="115"/>
                </a:lnTo>
                <a:lnTo>
                  <a:pt x="119" y="99"/>
                </a:lnTo>
                <a:lnTo>
                  <a:pt x="107" y="83"/>
                </a:lnTo>
                <a:lnTo>
                  <a:pt x="93" y="69"/>
                </a:lnTo>
                <a:lnTo>
                  <a:pt x="79" y="56"/>
                </a:lnTo>
                <a:lnTo>
                  <a:pt x="63" y="43"/>
                </a:lnTo>
                <a:lnTo>
                  <a:pt x="48" y="30"/>
                </a:lnTo>
                <a:lnTo>
                  <a:pt x="33" y="19"/>
                </a:lnTo>
                <a:lnTo>
                  <a:pt x="17" y="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248"/>
          <p:cNvSpPr>
            <a:spLocks/>
          </p:cNvSpPr>
          <p:nvPr/>
        </p:nvSpPr>
        <p:spPr bwMode="auto">
          <a:xfrm flipH="1">
            <a:off x="746589" y="4298365"/>
            <a:ext cx="279472" cy="1363663"/>
          </a:xfrm>
          <a:custGeom>
            <a:avLst/>
            <a:gdLst>
              <a:gd name="T0" fmla="*/ 60 w 154"/>
              <a:gd name="T1" fmla="*/ 196 h 859"/>
              <a:gd name="T2" fmla="*/ 67 w 154"/>
              <a:gd name="T3" fmla="*/ 222 h 859"/>
              <a:gd name="T4" fmla="*/ 72 w 154"/>
              <a:gd name="T5" fmla="*/ 249 h 859"/>
              <a:gd name="T6" fmla="*/ 77 w 154"/>
              <a:gd name="T7" fmla="*/ 274 h 859"/>
              <a:gd name="T8" fmla="*/ 82 w 154"/>
              <a:gd name="T9" fmla="*/ 301 h 859"/>
              <a:gd name="T10" fmla="*/ 86 w 154"/>
              <a:gd name="T11" fmla="*/ 327 h 859"/>
              <a:gd name="T12" fmla="*/ 90 w 154"/>
              <a:gd name="T13" fmla="*/ 354 h 859"/>
              <a:gd name="T14" fmla="*/ 93 w 154"/>
              <a:gd name="T15" fmla="*/ 381 h 859"/>
              <a:gd name="T16" fmla="*/ 97 w 154"/>
              <a:gd name="T17" fmla="*/ 408 h 859"/>
              <a:gd name="T18" fmla="*/ 106 w 154"/>
              <a:gd name="T19" fmla="*/ 517 h 859"/>
              <a:gd name="T20" fmla="*/ 111 w 154"/>
              <a:gd name="T21" fmla="*/ 627 h 859"/>
              <a:gd name="T22" fmla="*/ 113 w 154"/>
              <a:gd name="T23" fmla="*/ 737 h 859"/>
              <a:gd name="T24" fmla="*/ 116 w 154"/>
              <a:gd name="T25" fmla="*/ 848 h 859"/>
              <a:gd name="T26" fmla="*/ 119 w 154"/>
              <a:gd name="T27" fmla="*/ 857 h 859"/>
              <a:gd name="T28" fmla="*/ 125 w 154"/>
              <a:gd name="T29" fmla="*/ 859 h 859"/>
              <a:gd name="T30" fmla="*/ 132 w 154"/>
              <a:gd name="T31" fmla="*/ 854 h 859"/>
              <a:gd name="T32" fmla="*/ 135 w 154"/>
              <a:gd name="T33" fmla="*/ 846 h 859"/>
              <a:gd name="T34" fmla="*/ 149 w 154"/>
              <a:gd name="T35" fmla="*/ 734 h 859"/>
              <a:gd name="T36" fmla="*/ 154 w 154"/>
              <a:gd name="T37" fmla="*/ 621 h 859"/>
              <a:gd name="T38" fmla="*/ 148 w 154"/>
              <a:gd name="T39" fmla="*/ 507 h 859"/>
              <a:gd name="T40" fmla="*/ 133 w 154"/>
              <a:gd name="T41" fmla="*/ 397 h 859"/>
              <a:gd name="T42" fmla="*/ 128 w 154"/>
              <a:gd name="T43" fmla="*/ 370 h 859"/>
              <a:gd name="T44" fmla="*/ 123 w 154"/>
              <a:gd name="T45" fmla="*/ 345 h 859"/>
              <a:gd name="T46" fmla="*/ 117 w 154"/>
              <a:gd name="T47" fmla="*/ 319 h 859"/>
              <a:gd name="T48" fmla="*/ 111 w 154"/>
              <a:gd name="T49" fmla="*/ 293 h 859"/>
              <a:gd name="T50" fmla="*/ 103 w 154"/>
              <a:gd name="T51" fmla="*/ 268 h 859"/>
              <a:gd name="T52" fmla="*/ 96 w 154"/>
              <a:gd name="T53" fmla="*/ 242 h 859"/>
              <a:gd name="T54" fmla="*/ 88 w 154"/>
              <a:gd name="T55" fmla="*/ 218 h 859"/>
              <a:gd name="T56" fmla="*/ 78 w 154"/>
              <a:gd name="T57" fmla="*/ 194 h 859"/>
              <a:gd name="T58" fmla="*/ 74 w 154"/>
              <a:gd name="T59" fmla="*/ 182 h 859"/>
              <a:gd name="T60" fmla="*/ 68 w 154"/>
              <a:gd name="T61" fmla="*/ 169 h 859"/>
              <a:gd name="T62" fmla="*/ 63 w 154"/>
              <a:gd name="T63" fmla="*/ 156 h 859"/>
              <a:gd name="T64" fmla="*/ 57 w 154"/>
              <a:gd name="T65" fmla="*/ 143 h 859"/>
              <a:gd name="T66" fmla="*/ 52 w 154"/>
              <a:gd name="T67" fmla="*/ 131 h 859"/>
              <a:gd name="T68" fmla="*/ 47 w 154"/>
              <a:gd name="T69" fmla="*/ 119 h 859"/>
              <a:gd name="T70" fmla="*/ 41 w 154"/>
              <a:gd name="T71" fmla="*/ 107 h 859"/>
              <a:gd name="T72" fmla="*/ 36 w 154"/>
              <a:gd name="T73" fmla="*/ 94 h 859"/>
              <a:gd name="T74" fmla="*/ 32 w 154"/>
              <a:gd name="T75" fmla="*/ 81 h 859"/>
              <a:gd name="T76" fmla="*/ 26 w 154"/>
              <a:gd name="T77" fmla="*/ 65 h 859"/>
              <a:gd name="T78" fmla="*/ 20 w 154"/>
              <a:gd name="T79" fmla="*/ 51 h 859"/>
              <a:gd name="T80" fmla="*/ 14 w 154"/>
              <a:gd name="T81" fmla="*/ 35 h 859"/>
              <a:gd name="T82" fmla="*/ 8 w 154"/>
              <a:gd name="T83" fmla="*/ 20 h 859"/>
              <a:gd name="T84" fmla="*/ 4 w 154"/>
              <a:gd name="T85" fmla="*/ 9 h 859"/>
              <a:gd name="T86" fmla="*/ 1 w 154"/>
              <a:gd name="T87" fmla="*/ 3 h 859"/>
              <a:gd name="T88" fmla="*/ 0 w 154"/>
              <a:gd name="T89" fmla="*/ 0 h 859"/>
              <a:gd name="T90" fmla="*/ 3 w 154"/>
              <a:gd name="T91" fmla="*/ 6 h 859"/>
              <a:gd name="T92" fmla="*/ 7 w 154"/>
              <a:gd name="T93" fmla="*/ 20 h 859"/>
              <a:gd name="T94" fmla="*/ 14 w 154"/>
              <a:gd name="T95" fmla="*/ 44 h 859"/>
              <a:gd name="T96" fmla="*/ 24 w 154"/>
              <a:gd name="T97" fmla="*/ 73 h 859"/>
              <a:gd name="T98" fmla="*/ 33 w 154"/>
              <a:gd name="T99" fmla="*/ 105 h 859"/>
              <a:gd name="T100" fmla="*/ 42 w 154"/>
              <a:gd name="T101" fmla="*/ 137 h 859"/>
              <a:gd name="T102" fmla="*/ 52 w 154"/>
              <a:gd name="T103" fmla="*/ 169 h 859"/>
              <a:gd name="T104" fmla="*/ 60 w 154"/>
              <a:gd name="T105" fmla="*/ 196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859">
                <a:moveTo>
                  <a:pt x="60" y="196"/>
                </a:moveTo>
                <a:lnTo>
                  <a:pt x="67" y="222"/>
                </a:lnTo>
                <a:lnTo>
                  <a:pt x="72" y="249"/>
                </a:lnTo>
                <a:lnTo>
                  <a:pt x="77" y="274"/>
                </a:lnTo>
                <a:lnTo>
                  <a:pt x="82" y="301"/>
                </a:lnTo>
                <a:lnTo>
                  <a:pt x="86" y="327"/>
                </a:lnTo>
                <a:lnTo>
                  <a:pt x="90" y="354"/>
                </a:lnTo>
                <a:lnTo>
                  <a:pt x="93" y="381"/>
                </a:lnTo>
                <a:lnTo>
                  <a:pt x="97" y="408"/>
                </a:lnTo>
                <a:lnTo>
                  <a:pt x="106" y="517"/>
                </a:lnTo>
                <a:lnTo>
                  <a:pt x="111" y="627"/>
                </a:lnTo>
                <a:lnTo>
                  <a:pt x="113" y="737"/>
                </a:lnTo>
                <a:lnTo>
                  <a:pt x="116" y="848"/>
                </a:lnTo>
                <a:lnTo>
                  <a:pt x="119" y="857"/>
                </a:lnTo>
                <a:lnTo>
                  <a:pt x="125" y="859"/>
                </a:lnTo>
                <a:lnTo>
                  <a:pt x="132" y="854"/>
                </a:lnTo>
                <a:lnTo>
                  <a:pt x="135" y="846"/>
                </a:lnTo>
                <a:lnTo>
                  <a:pt x="149" y="734"/>
                </a:lnTo>
                <a:lnTo>
                  <a:pt x="154" y="621"/>
                </a:lnTo>
                <a:lnTo>
                  <a:pt x="148" y="507"/>
                </a:lnTo>
                <a:lnTo>
                  <a:pt x="133" y="397"/>
                </a:lnTo>
                <a:lnTo>
                  <a:pt x="128" y="370"/>
                </a:lnTo>
                <a:lnTo>
                  <a:pt x="123" y="345"/>
                </a:lnTo>
                <a:lnTo>
                  <a:pt x="117" y="319"/>
                </a:lnTo>
                <a:lnTo>
                  <a:pt x="111" y="293"/>
                </a:lnTo>
                <a:lnTo>
                  <a:pt x="103" y="268"/>
                </a:lnTo>
                <a:lnTo>
                  <a:pt x="96" y="242"/>
                </a:lnTo>
                <a:lnTo>
                  <a:pt x="88" y="218"/>
                </a:lnTo>
                <a:lnTo>
                  <a:pt x="78" y="194"/>
                </a:lnTo>
                <a:lnTo>
                  <a:pt x="74" y="182"/>
                </a:lnTo>
                <a:lnTo>
                  <a:pt x="68" y="169"/>
                </a:lnTo>
                <a:lnTo>
                  <a:pt x="63" y="156"/>
                </a:lnTo>
                <a:lnTo>
                  <a:pt x="57" y="143"/>
                </a:lnTo>
                <a:lnTo>
                  <a:pt x="52" y="131"/>
                </a:lnTo>
                <a:lnTo>
                  <a:pt x="47" y="119"/>
                </a:lnTo>
                <a:lnTo>
                  <a:pt x="41" y="107"/>
                </a:lnTo>
                <a:lnTo>
                  <a:pt x="36" y="94"/>
                </a:lnTo>
                <a:lnTo>
                  <a:pt x="32" y="81"/>
                </a:lnTo>
                <a:lnTo>
                  <a:pt x="26" y="65"/>
                </a:lnTo>
                <a:lnTo>
                  <a:pt x="20" y="51"/>
                </a:lnTo>
                <a:lnTo>
                  <a:pt x="14" y="35"/>
                </a:lnTo>
                <a:lnTo>
                  <a:pt x="8" y="20"/>
                </a:lnTo>
                <a:lnTo>
                  <a:pt x="4" y="9"/>
                </a:lnTo>
                <a:lnTo>
                  <a:pt x="1" y="3"/>
                </a:lnTo>
                <a:lnTo>
                  <a:pt x="0" y="0"/>
                </a:lnTo>
                <a:lnTo>
                  <a:pt x="3" y="6"/>
                </a:lnTo>
                <a:lnTo>
                  <a:pt x="7" y="20"/>
                </a:lnTo>
                <a:lnTo>
                  <a:pt x="14" y="44"/>
                </a:lnTo>
                <a:lnTo>
                  <a:pt x="24" y="73"/>
                </a:lnTo>
                <a:lnTo>
                  <a:pt x="33" y="105"/>
                </a:lnTo>
                <a:lnTo>
                  <a:pt x="42" y="137"/>
                </a:lnTo>
                <a:lnTo>
                  <a:pt x="52" y="169"/>
                </a:lnTo>
                <a:lnTo>
                  <a:pt x="60" y="1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Freeform 249"/>
          <p:cNvSpPr>
            <a:spLocks/>
          </p:cNvSpPr>
          <p:nvPr/>
        </p:nvSpPr>
        <p:spPr bwMode="auto">
          <a:xfrm flipH="1">
            <a:off x="321162" y="6408153"/>
            <a:ext cx="283101" cy="503238"/>
          </a:xfrm>
          <a:custGeom>
            <a:avLst/>
            <a:gdLst>
              <a:gd name="T0" fmla="*/ 37 w 156"/>
              <a:gd name="T1" fmla="*/ 119 h 317"/>
              <a:gd name="T2" fmla="*/ 31 w 156"/>
              <a:gd name="T3" fmla="*/ 131 h 317"/>
              <a:gd name="T4" fmla="*/ 25 w 156"/>
              <a:gd name="T5" fmla="*/ 143 h 317"/>
              <a:gd name="T6" fmla="*/ 20 w 156"/>
              <a:gd name="T7" fmla="*/ 155 h 317"/>
              <a:gd name="T8" fmla="*/ 15 w 156"/>
              <a:gd name="T9" fmla="*/ 167 h 317"/>
              <a:gd name="T10" fmla="*/ 10 w 156"/>
              <a:gd name="T11" fmla="*/ 180 h 317"/>
              <a:gd name="T12" fmla="*/ 7 w 156"/>
              <a:gd name="T13" fmla="*/ 193 h 317"/>
              <a:gd name="T14" fmla="*/ 3 w 156"/>
              <a:gd name="T15" fmla="*/ 206 h 317"/>
              <a:gd name="T16" fmla="*/ 1 w 156"/>
              <a:gd name="T17" fmla="*/ 218 h 317"/>
              <a:gd name="T18" fmla="*/ 0 w 156"/>
              <a:gd name="T19" fmla="*/ 244 h 317"/>
              <a:gd name="T20" fmla="*/ 2 w 156"/>
              <a:gd name="T21" fmla="*/ 270 h 317"/>
              <a:gd name="T22" fmla="*/ 8 w 156"/>
              <a:gd name="T23" fmla="*/ 293 h 317"/>
              <a:gd name="T24" fmla="*/ 15 w 156"/>
              <a:gd name="T25" fmla="*/ 316 h 317"/>
              <a:gd name="T26" fmla="*/ 16 w 156"/>
              <a:gd name="T27" fmla="*/ 317 h 317"/>
              <a:gd name="T28" fmla="*/ 18 w 156"/>
              <a:gd name="T29" fmla="*/ 317 h 317"/>
              <a:gd name="T30" fmla="*/ 21 w 156"/>
              <a:gd name="T31" fmla="*/ 314 h 317"/>
              <a:gd name="T32" fmla="*/ 21 w 156"/>
              <a:gd name="T33" fmla="*/ 311 h 317"/>
              <a:gd name="T34" fmla="*/ 16 w 156"/>
              <a:gd name="T35" fmla="*/ 284 h 317"/>
              <a:gd name="T36" fmla="*/ 14 w 156"/>
              <a:gd name="T37" fmla="*/ 260 h 317"/>
              <a:gd name="T38" fmla="*/ 14 w 156"/>
              <a:gd name="T39" fmla="*/ 234 h 317"/>
              <a:gd name="T40" fmla="*/ 17 w 156"/>
              <a:gd name="T41" fmla="*/ 210 h 317"/>
              <a:gd name="T42" fmla="*/ 22 w 156"/>
              <a:gd name="T43" fmla="*/ 188 h 317"/>
              <a:gd name="T44" fmla="*/ 29 w 156"/>
              <a:gd name="T45" fmla="*/ 166 h 317"/>
              <a:gd name="T46" fmla="*/ 38 w 156"/>
              <a:gd name="T47" fmla="*/ 143 h 317"/>
              <a:gd name="T48" fmla="*/ 49 w 156"/>
              <a:gd name="T49" fmla="*/ 121 h 317"/>
              <a:gd name="T50" fmla="*/ 60 w 156"/>
              <a:gd name="T51" fmla="*/ 102 h 317"/>
              <a:gd name="T52" fmla="*/ 75 w 156"/>
              <a:gd name="T53" fmla="*/ 81 h 317"/>
              <a:gd name="T54" fmla="*/ 93 w 156"/>
              <a:gd name="T55" fmla="*/ 62 h 317"/>
              <a:gd name="T56" fmla="*/ 112 w 156"/>
              <a:gd name="T57" fmla="*/ 43 h 317"/>
              <a:gd name="T58" fmla="*/ 129 w 156"/>
              <a:gd name="T59" fmla="*/ 25 h 317"/>
              <a:gd name="T60" fmla="*/ 143 w 156"/>
              <a:gd name="T61" fmla="*/ 12 h 317"/>
              <a:gd name="T62" fmla="*/ 152 w 156"/>
              <a:gd name="T63" fmla="*/ 3 h 317"/>
              <a:gd name="T64" fmla="*/ 156 w 156"/>
              <a:gd name="T65" fmla="*/ 0 h 317"/>
              <a:gd name="T66" fmla="*/ 152 w 156"/>
              <a:gd name="T67" fmla="*/ 3 h 317"/>
              <a:gd name="T68" fmla="*/ 141 w 156"/>
              <a:gd name="T69" fmla="*/ 12 h 317"/>
              <a:gd name="T70" fmla="*/ 126 w 156"/>
              <a:gd name="T71" fmla="*/ 25 h 317"/>
              <a:gd name="T72" fmla="*/ 107 w 156"/>
              <a:gd name="T73" fmla="*/ 43 h 317"/>
              <a:gd name="T74" fmla="*/ 86 w 156"/>
              <a:gd name="T75" fmla="*/ 62 h 317"/>
              <a:gd name="T76" fmla="*/ 67 w 156"/>
              <a:gd name="T77" fmla="*/ 81 h 317"/>
              <a:gd name="T78" fmla="*/ 50 w 156"/>
              <a:gd name="T79" fmla="*/ 100 h 317"/>
              <a:gd name="T80" fmla="*/ 37 w 156"/>
              <a:gd name="T81" fmla="*/ 119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6" h="317">
                <a:moveTo>
                  <a:pt x="37" y="119"/>
                </a:moveTo>
                <a:lnTo>
                  <a:pt x="31" y="131"/>
                </a:lnTo>
                <a:lnTo>
                  <a:pt x="25" y="143"/>
                </a:lnTo>
                <a:lnTo>
                  <a:pt x="20" y="155"/>
                </a:lnTo>
                <a:lnTo>
                  <a:pt x="15" y="167"/>
                </a:lnTo>
                <a:lnTo>
                  <a:pt x="10" y="180"/>
                </a:lnTo>
                <a:lnTo>
                  <a:pt x="7" y="193"/>
                </a:lnTo>
                <a:lnTo>
                  <a:pt x="3" y="206"/>
                </a:lnTo>
                <a:lnTo>
                  <a:pt x="1" y="218"/>
                </a:lnTo>
                <a:lnTo>
                  <a:pt x="0" y="244"/>
                </a:lnTo>
                <a:lnTo>
                  <a:pt x="2" y="270"/>
                </a:lnTo>
                <a:lnTo>
                  <a:pt x="8" y="293"/>
                </a:lnTo>
                <a:lnTo>
                  <a:pt x="15" y="316"/>
                </a:lnTo>
                <a:lnTo>
                  <a:pt x="16" y="317"/>
                </a:lnTo>
                <a:lnTo>
                  <a:pt x="18" y="317"/>
                </a:lnTo>
                <a:lnTo>
                  <a:pt x="21" y="314"/>
                </a:lnTo>
                <a:lnTo>
                  <a:pt x="21" y="311"/>
                </a:lnTo>
                <a:lnTo>
                  <a:pt x="16" y="284"/>
                </a:lnTo>
                <a:lnTo>
                  <a:pt x="14" y="260"/>
                </a:lnTo>
                <a:lnTo>
                  <a:pt x="14" y="234"/>
                </a:lnTo>
                <a:lnTo>
                  <a:pt x="17" y="210"/>
                </a:lnTo>
                <a:lnTo>
                  <a:pt x="22" y="188"/>
                </a:lnTo>
                <a:lnTo>
                  <a:pt x="29" y="166"/>
                </a:lnTo>
                <a:lnTo>
                  <a:pt x="38" y="143"/>
                </a:lnTo>
                <a:lnTo>
                  <a:pt x="49" y="121"/>
                </a:lnTo>
                <a:lnTo>
                  <a:pt x="60" y="102"/>
                </a:lnTo>
                <a:lnTo>
                  <a:pt x="75" y="81"/>
                </a:lnTo>
                <a:lnTo>
                  <a:pt x="93" y="62"/>
                </a:lnTo>
                <a:lnTo>
                  <a:pt x="112" y="43"/>
                </a:lnTo>
                <a:lnTo>
                  <a:pt x="129" y="25"/>
                </a:lnTo>
                <a:lnTo>
                  <a:pt x="143" y="12"/>
                </a:lnTo>
                <a:lnTo>
                  <a:pt x="152" y="3"/>
                </a:lnTo>
                <a:lnTo>
                  <a:pt x="156" y="0"/>
                </a:lnTo>
                <a:lnTo>
                  <a:pt x="152" y="3"/>
                </a:lnTo>
                <a:lnTo>
                  <a:pt x="141" y="12"/>
                </a:lnTo>
                <a:lnTo>
                  <a:pt x="126" y="25"/>
                </a:lnTo>
                <a:lnTo>
                  <a:pt x="107" y="43"/>
                </a:lnTo>
                <a:lnTo>
                  <a:pt x="86" y="62"/>
                </a:lnTo>
                <a:lnTo>
                  <a:pt x="67" y="81"/>
                </a:lnTo>
                <a:lnTo>
                  <a:pt x="50" y="100"/>
                </a:lnTo>
                <a:lnTo>
                  <a:pt x="37" y="1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250"/>
          <p:cNvSpPr>
            <a:spLocks/>
          </p:cNvSpPr>
          <p:nvPr/>
        </p:nvSpPr>
        <p:spPr bwMode="auto">
          <a:xfrm flipH="1">
            <a:off x="235505" y="6487780"/>
            <a:ext cx="225029" cy="534988"/>
          </a:xfrm>
          <a:custGeom>
            <a:avLst/>
            <a:gdLst>
              <a:gd name="T0" fmla="*/ 28 w 124"/>
              <a:gd name="T1" fmla="*/ 144 h 337"/>
              <a:gd name="T2" fmla="*/ 18 w 124"/>
              <a:gd name="T3" fmla="*/ 168 h 337"/>
              <a:gd name="T4" fmla="*/ 11 w 124"/>
              <a:gd name="T5" fmla="*/ 192 h 337"/>
              <a:gd name="T6" fmla="*/ 6 w 124"/>
              <a:gd name="T7" fmla="*/ 217 h 337"/>
              <a:gd name="T8" fmla="*/ 1 w 124"/>
              <a:gd name="T9" fmla="*/ 243 h 337"/>
              <a:gd name="T10" fmla="*/ 0 w 124"/>
              <a:gd name="T11" fmla="*/ 265 h 337"/>
              <a:gd name="T12" fmla="*/ 2 w 124"/>
              <a:gd name="T13" fmla="*/ 289 h 337"/>
              <a:gd name="T14" fmla="*/ 6 w 124"/>
              <a:gd name="T15" fmla="*/ 311 h 337"/>
              <a:gd name="T16" fmla="*/ 9 w 124"/>
              <a:gd name="T17" fmla="*/ 334 h 337"/>
              <a:gd name="T18" fmla="*/ 10 w 124"/>
              <a:gd name="T19" fmla="*/ 337 h 337"/>
              <a:gd name="T20" fmla="*/ 13 w 124"/>
              <a:gd name="T21" fmla="*/ 335 h 337"/>
              <a:gd name="T22" fmla="*/ 15 w 124"/>
              <a:gd name="T23" fmla="*/ 332 h 337"/>
              <a:gd name="T24" fmla="*/ 16 w 124"/>
              <a:gd name="T25" fmla="*/ 329 h 337"/>
              <a:gd name="T26" fmla="*/ 13 w 124"/>
              <a:gd name="T27" fmla="*/ 279 h 337"/>
              <a:gd name="T28" fmla="*/ 16 w 124"/>
              <a:gd name="T29" fmla="*/ 232 h 337"/>
              <a:gd name="T30" fmla="*/ 24 w 124"/>
              <a:gd name="T31" fmla="*/ 187 h 337"/>
              <a:gd name="T32" fmla="*/ 39 w 124"/>
              <a:gd name="T33" fmla="*/ 141 h 337"/>
              <a:gd name="T34" fmla="*/ 50 w 124"/>
              <a:gd name="T35" fmla="*/ 118 h 337"/>
              <a:gd name="T36" fmla="*/ 61 w 124"/>
              <a:gd name="T37" fmla="*/ 94 h 337"/>
              <a:gd name="T38" fmla="*/ 75 w 124"/>
              <a:gd name="T39" fmla="*/ 72 h 337"/>
              <a:gd name="T40" fmla="*/ 91 w 124"/>
              <a:gd name="T41" fmla="*/ 50 h 337"/>
              <a:gd name="T42" fmla="*/ 103 w 124"/>
              <a:gd name="T43" fmla="*/ 30 h 337"/>
              <a:gd name="T44" fmla="*/ 114 w 124"/>
              <a:gd name="T45" fmla="*/ 14 h 337"/>
              <a:gd name="T46" fmla="*/ 122 w 124"/>
              <a:gd name="T47" fmla="*/ 3 h 337"/>
              <a:gd name="T48" fmla="*/ 124 w 124"/>
              <a:gd name="T49" fmla="*/ 0 h 337"/>
              <a:gd name="T50" fmla="*/ 121 w 124"/>
              <a:gd name="T51" fmla="*/ 3 h 337"/>
              <a:gd name="T52" fmla="*/ 113 w 124"/>
              <a:gd name="T53" fmla="*/ 14 h 337"/>
              <a:gd name="T54" fmla="*/ 101 w 124"/>
              <a:gd name="T55" fmla="*/ 30 h 337"/>
              <a:gd name="T56" fmla="*/ 86 w 124"/>
              <a:gd name="T57" fmla="*/ 50 h 337"/>
              <a:gd name="T58" fmla="*/ 70 w 124"/>
              <a:gd name="T59" fmla="*/ 73 h 337"/>
              <a:gd name="T60" fmla="*/ 53 w 124"/>
              <a:gd name="T61" fmla="*/ 97 h 337"/>
              <a:gd name="T62" fmla="*/ 39 w 124"/>
              <a:gd name="T63" fmla="*/ 121 h 337"/>
              <a:gd name="T64" fmla="*/ 28 w 124"/>
              <a:gd name="T65" fmla="*/ 144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4" h="337">
                <a:moveTo>
                  <a:pt x="28" y="144"/>
                </a:moveTo>
                <a:lnTo>
                  <a:pt x="18" y="168"/>
                </a:lnTo>
                <a:lnTo>
                  <a:pt x="11" y="192"/>
                </a:lnTo>
                <a:lnTo>
                  <a:pt x="6" y="217"/>
                </a:lnTo>
                <a:lnTo>
                  <a:pt x="1" y="243"/>
                </a:lnTo>
                <a:lnTo>
                  <a:pt x="0" y="265"/>
                </a:lnTo>
                <a:lnTo>
                  <a:pt x="2" y="289"/>
                </a:lnTo>
                <a:lnTo>
                  <a:pt x="6" y="311"/>
                </a:lnTo>
                <a:lnTo>
                  <a:pt x="9" y="334"/>
                </a:lnTo>
                <a:lnTo>
                  <a:pt x="10" y="337"/>
                </a:lnTo>
                <a:lnTo>
                  <a:pt x="13" y="335"/>
                </a:lnTo>
                <a:lnTo>
                  <a:pt x="15" y="332"/>
                </a:lnTo>
                <a:lnTo>
                  <a:pt x="16" y="329"/>
                </a:lnTo>
                <a:lnTo>
                  <a:pt x="13" y="279"/>
                </a:lnTo>
                <a:lnTo>
                  <a:pt x="16" y="232"/>
                </a:lnTo>
                <a:lnTo>
                  <a:pt x="24" y="187"/>
                </a:lnTo>
                <a:lnTo>
                  <a:pt x="39" y="141"/>
                </a:lnTo>
                <a:lnTo>
                  <a:pt x="50" y="118"/>
                </a:lnTo>
                <a:lnTo>
                  <a:pt x="61" y="94"/>
                </a:lnTo>
                <a:lnTo>
                  <a:pt x="75" y="72"/>
                </a:lnTo>
                <a:lnTo>
                  <a:pt x="91" y="50"/>
                </a:lnTo>
                <a:lnTo>
                  <a:pt x="103" y="30"/>
                </a:lnTo>
                <a:lnTo>
                  <a:pt x="114" y="14"/>
                </a:lnTo>
                <a:lnTo>
                  <a:pt x="122" y="3"/>
                </a:lnTo>
                <a:lnTo>
                  <a:pt x="124" y="0"/>
                </a:lnTo>
                <a:lnTo>
                  <a:pt x="121" y="3"/>
                </a:lnTo>
                <a:lnTo>
                  <a:pt x="113" y="14"/>
                </a:lnTo>
                <a:lnTo>
                  <a:pt x="101" y="30"/>
                </a:lnTo>
                <a:lnTo>
                  <a:pt x="86" y="50"/>
                </a:lnTo>
                <a:lnTo>
                  <a:pt x="70" y="73"/>
                </a:lnTo>
                <a:lnTo>
                  <a:pt x="53" y="97"/>
                </a:lnTo>
                <a:lnTo>
                  <a:pt x="39" y="121"/>
                </a:lnTo>
                <a:lnTo>
                  <a:pt x="28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5" name="Freeform 254"/>
          <p:cNvSpPr>
            <a:spLocks/>
          </p:cNvSpPr>
          <p:nvPr/>
        </p:nvSpPr>
        <p:spPr bwMode="auto">
          <a:xfrm flipH="1">
            <a:off x="1686264" y="3552659"/>
            <a:ext cx="1076149" cy="1093788"/>
          </a:xfrm>
          <a:custGeom>
            <a:avLst/>
            <a:gdLst>
              <a:gd name="T0" fmla="*/ 588 w 593"/>
              <a:gd name="T1" fmla="*/ 37 h 689"/>
              <a:gd name="T2" fmla="*/ 571 w 593"/>
              <a:gd name="T3" fmla="*/ 104 h 689"/>
              <a:gd name="T4" fmla="*/ 545 w 593"/>
              <a:gd name="T5" fmla="*/ 163 h 689"/>
              <a:gd name="T6" fmla="*/ 512 w 593"/>
              <a:gd name="T7" fmla="*/ 214 h 689"/>
              <a:gd name="T8" fmla="*/ 474 w 593"/>
              <a:gd name="T9" fmla="*/ 261 h 689"/>
              <a:gd name="T10" fmla="*/ 431 w 593"/>
              <a:gd name="T11" fmla="*/ 300 h 689"/>
              <a:gd name="T12" fmla="*/ 385 w 593"/>
              <a:gd name="T13" fmla="*/ 336 h 689"/>
              <a:gd name="T14" fmla="*/ 339 w 593"/>
              <a:gd name="T15" fmla="*/ 368 h 689"/>
              <a:gd name="T16" fmla="*/ 293 w 593"/>
              <a:gd name="T17" fmla="*/ 396 h 689"/>
              <a:gd name="T18" fmla="*/ 250 w 593"/>
              <a:gd name="T19" fmla="*/ 425 h 689"/>
              <a:gd name="T20" fmla="*/ 207 w 593"/>
              <a:gd name="T21" fmla="*/ 455 h 689"/>
              <a:gd name="T22" fmla="*/ 165 w 593"/>
              <a:gd name="T23" fmla="*/ 487 h 689"/>
              <a:gd name="T24" fmla="*/ 124 w 593"/>
              <a:gd name="T25" fmla="*/ 522 h 689"/>
              <a:gd name="T26" fmla="*/ 85 w 593"/>
              <a:gd name="T27" fmla="*/ 561 h 689"/>
              <a:gd name="T28" fmla="*/ 48 w 593"/>
              <a:gd name="T29" fmla="*/ 604 h 689"/>
              <a:gd name="T30" fmla="*/ 15 w 593"/>
              <a:gd name="T31" fmla="*/ 652 h 689"/>
              <a:gd name="T32" fmla="*/ 0 w 593"/>
              <a:gd name="T33" fmla="*/ 684 h 689"/>
              <a:gd name="T34" fmla="*/ 6 w 593"/>
              <a:gd name="T35" fmla="*/ 689 h 689"/>
              <a:gd name="T36" fmla="*/ 29 w 593"/>
              <a:gd name="T37" fmla="*/ 663 h 689"/>
              <a:gd name="T38" fmla="*/ 71 w 593"/>
              <a:gd name="T39" fmla="*/ 617 h 689"/>
              <a:gd name="T40" fmla="*/ 113 w 593"/>
              <a:gd name="T41" fmla="*/ 572 h 689"/>
              <a:gd name="T42" fmla="*/ 157 w 593"/>
              <a:gd name="T43" fmla="*/ 532 h 689"/>
              <a:gd name="T44" fmla="*/ 191 w 593"/>
              <a:gd name="T45" fmla="*/ 502 h 689"/>
              <a:gd name="T46" fmla="*/ 214 w 593"/>
              <a:gd name="T47" fmla="*/ 483 h 689"/>
              <a:gd name="T48" fmla="*/ 239 w 593"/>
              <a:gd name="T49" fmla="*/ 465 h 689"/>
              <a:gd name="T50" fmla="*/ 263 w 593"/>
              <a:gd name="T51" fmla="*/ 449 h 689"/>
              <a:gd name="T52" fmla="*/ 288 w 593"/>
              <a:gd name="T53" fmla="*/ 433 h 689"/>
              <a:gd name="T54" fmla="*/ 311 w 593"/>
              <a:gd name="T55" fmla="*/ 417 h 689"/>
              <a:gd name="T56" fmla="*/ 335 w 593"/>
              <a:gd name="T57" fmla="*/ 399 h 689"/>
              <a:gd name="T58" fmla="*/ 360 w 593"/>
              <a:gd name="T59" fmla="*/ 384 h 689"/>
              <a:gd name="T60" fmla="*/ 391 w 593"/>
              <a:gd name="T61" fmla="*/ 358 h 689"/>
              <a:gd name="T62" fmla="*/ 431 w 593"/>
              <a:gd name="T63" fmla="*/ 324 h 689"/>
              <a:gd name="T64" fmla="*/ 468 w 593"/>
              <a:gd name="T65" fmla="*/ 288 h 689"/>
              <a:gd name="T66" fmla="*/ 503 w 593"/>
              <a:gd name="T67" fmla="*/ 246 h 689"/>
              <a:gd name="T68" fmla="*/ 533 w 593"/>
              <a:gd name="T69" fmla="*/ 200 h 689"/>
              <a:gd name="T70" fmla="*/ 558 w 593"/>
              <a:gd name="T71" fmla="*/ 150 h 689"/>
              <a:gd name="T72" fmla="*/ 578 w 593"/>
              <a:gd name="T73" fmla="*/ 94 h 689"/>
              <a:gd name="T74" fmla="*/ 589 w 593"/>
              <a:gd name="T75" fmla="*/ 34 h 689"/>
              <a:gd name="T76" fmla="*/ 593 w 593"/>
              <a:gd name="T77" fmla="*/ 0 h 689"/>
              <a:gd name="T78" fmla="*/ 593 w 593"/>
              <a:gd name="T79" fmla="*/ 0 h 689"/>
              <a:gd name="T80" fmla="*/ 593 w 593"/>
              <a:gd name="T81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3" h="689">
                <a:moveTo>
                  <a:pt x="593" y="0"/>
                </a:moveTo>
                <a:lnTo>
                  <a:pt x="588" y="37"/>
                </a:lnTo>
                <a:lnTo>
                  <a:pt x="581" y="71"/>
                </a:lnTo>
                <a:lnTo>
                  <a:pt x="571" y="104"/>
                </a:lnTo>
                <a:lnTo>
                  <a:pt x="559" y="134"/>
                </a:lnTo>
                <a:lnTo>
                  <a:pt x="545" y="163"/>
                </a:lnTo>
                <a:lnTo>
                  <a:pt x="530" y="189"/>
                </a:lnTo>
                <a:lnTo>
                  <a:pt x="512" y="214"/>
                </a:lnTo>
                <a:lnTo>
                  <a:pt x="494" y="238"/>
                </a:lnTo>
                <a:lnTo>
                  <a:pt x="474" y="261"/>
                </a:lnTo>
                <a:lnTo>
                  <a:pt x="453" y="281"/>
                </a:lnTo>
                <a:lnTo>
                  <a:pt x="431" y="300"/>
                </a:lnTo>
                <a:lnTo>
                  <a:pt x="409" y="318"/>
                </a:lnTo>
                <a:lnTo>
                  <a:pt x="385" y="336"/>
                </a:lnTo>
                <a:lnTo>
                  <a:pt x="362" y="352"/>
                </a:lnTo>
                <a:lnTo>
                  <a:pt x="339" y="368"/>
                </a:lnTo>
                <a:lnTo>
                  <a:pt x="315" y="382"/>
                </a:lnTo>
                <a:lnTo>
                  <a:pt x="293" y="396"/>
                </a:lnTo>
                <a:lnTo>
                  <a:pt x="271" y="411"/>
                </a:lnTo>
                <a:lnTo>
                  <a:pt x="250" y="425"/>
                </a:lnTo>
                <a:lnTo>
                  <a:pt x="228" y="439"/>
                </a:lnTo>
                <a:lnTo>
                  <a:pt x="207" y="455"/>
                </a:lnTo>
                <a:lnTo>
                  <a:pt x="186" y="471"/>
                </a:lnTo>
                <a:lnTo>
                  <a:pt x="165" y="487"/>
                </a:lnTo>
                <a:lnTo>
                  <a:pt x="144" y="505"/>
                </a:lnTo>
                <a:lnTo>
                  <a:pt x="124" y="522"/>
                </a:lnTo>
                <a:lnTo>
                  <a:pt x="105" y="542"/>
                </a:lnTo>
                <a:lnTo>
                  <a:pt x="85" y="561"/>
                </a:lnTo>
                <a:lnTo>
                  <a:pt x="66" y="582"/>
                </a:lnTo>
                <a:lnTo>
                  <a:pt x="48" y="604"/>
                </a:lnTo>
                <a:lnTo>
                  <a:pt x="31" y="626"/>
                </a:lnTo>
                <a:lnTo>
                  <a:pt x="15" y="652"/>
                </a:lnTo>
                <a:lnTo>
                  <a:pt x="1" y="677"/>
                </a:lnTo>
                <a:lnTo>
                  <a:pt x="0" y="684"/>
                </a:lnTo>
                <a:lnTo>
                  <a:pt x="2" y="687"/>
                </a:lnTo>
                <a:lnTo>
                  <a:pt x="6" y="689"/>
                </a:lnTo>
                <a:lnTo>
                  <a:pt x="9" y="687"/>
                </a:lnTo>
                <a:lnTo>
                  <a:pt x="29" y="663"/>
                </a:lnTo>
                <a:lnTo>
                  <a:pt x="50" y="639"/>
                </a:lnTo>
                <a:lnTo>
                  <a:pt x="71" y="617"/>
                </a:lnTo>
                <a:lnTo>
                  <a:pt x="92" y="594"/>
                </a:lnTo>
                <a:lnTo>
                  <a:pt x="113" y="572"/>
                </a:lnTo>
                <a:lnTo>
                  <a:pt x="135" y="551"/>
                </a:lnTo>
                <a:lnTo>
                  <a:pt x="157" y="532"/>
                </a:lnTo>
                <a:lnTo>
                  <a:pt x="179" y="511"/>
                </a:lnTo>
                <a:lnTo>
                  <a:pt x="191" y="502"/>
                </a:lnTo>
                <a:lnTo>
                  <a:pt x="202" y="492"/>
                </a:lnTo>
                <a:lnTo>
                  <a:pt x="214" y="483"/>
                </a:lnTo>
                <a:lnTo>
                  <a:pt x="227" y="475"/>
                </a:lnTo>
                <a:lnTo>
                  <a:pt x="239" y="465"/>
                </a:lnTo>
                <a:lnTo>
                  <a:pt x="250" y="457"/>
                </a:lnTo>
                <a:lnTo>
                  <a:pt x="263" y="449"/>
                </a:lnTo>
                <a:lnTo>
                  <a:pt x="275" y="441"/>
                </a:lnTo>
                <a:lnTo>
                  <a:pt x="288" y="433"/>
                </a:lnTo>
                <a:lnTo>
                  <a:pt x="299" y="425"/>
                </a:lnTo>
                <a:lnTo>
                  <a:pt x="311" y="417"/>
                </a:lnTo>
                <a:lnTo>
                  <a:pt x="324" y="407"/>
                </a:lnTo>
                <a:lnTo>
                  <a:pt x="335" y="399"/>
                </a:lnTo>
                <a:lnTo>
                  <a:pt x="348" y="392"/>
                </a:lnTo>
                <a:lnTo>
                  <a:pt x="360" y="384"/>
                </a:lnTo>
                <a:lnTo>
                  <a:pt x="371" y="374"/>
                </a:lnTo>
                <a:lnTo>
                  <a:pt x="391" y="358"/>
                </a:lnTo>
                <a:lnTo>
                  <a:pt x="411" y="342"/>
                </a:lnTo>
                <a:lnTo>
                  <a:pt x="431" y="324"/>
                </a:lnTo>
                <a:lnTo>
                  <a:pt x="449" y="307"/>
                </a:lnTo>
                <a:lnTo>
                  <a:pt x="468" y="288"/>
                </a:lnTo>
                <a:lnTo>
                  <a:pt x="486" y="267"/>
                </a:lnTo>
                <a:lnTo>
                  <a:pt x="503" y="246"/>
                </a:lnTo>
                <a:lnTo>
                  <a:pt x="518" y="224"/>
                </a:lnTo>
                <a:lnTo>
                  <a:pt x="533" y="200"/>
                </a:lnTo>
                <a:lnTo>
                  <a:pt x="546" y="176"/>
                </a:lnTo>
                <a:lnTo>
                  <a:pt x="558" y="150"/>
                </a:lnTo>
                <a:lnTo>
                  <a:pt x="568" y="123"/>
                </a:lnTo>
                <a:lnTo>
                  <a:pt x="578" y="94"/>
                </a:lnTo>
                <a:lnTo>
                  <a:pt x="585" y="64"/>
                </a:lnTo>
                <a:lnTo>
                  <a:pt x="589" y="34"/>
                </a:lnTo>
                <a:lnTo>
                  <a:pt x="593" y="0"/>
                </a:lnTo>
                <a:lnTo>
                  <a:pt x="593" y="0"/>
                </a:lnTo>
                <a:lnTo>
                  <a:pt x="593" y="0"/>
                </a:lnTo>
                <a:lnTo>
                  <a:pt x="593" y="0"/>
                </a:lnTo>
                <a:lnTo>
                  <a:pt x="593" y="0"/>
                </a:lnTo>
                <a:lnTo>
                  <a:pt x="59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Freeform 259"/>
          <p:cNvSpPr>
            <a:spLocks/>
          </p:cNvSpPr>
          <p:nvPr/>
        </p:nvSpPr>
        <p:spPr bwMode="auto">
          <a:xfrm rot="1249402" flipH="1">
            <a:off x="1485323" y="3162272"/>
            <a:ext cx="216805" cy="310897"/>
          </a:xfrm>
          <a:custGeom>
            <a:avLst/>
            <a:gdLst>
              <a:gd name="T0" fmla="*/ 74 w 90"/>
              <a:gd name="T1" fmla="*/ 15 h 275"/>
              <a:gd name="T2" fmla="*/ 68 w 90"/>
              <a:gd name="T3" fmla="*/ 7 h 275"/>
              <a:gd name="T4" fmla="*/ 62 w 90"/>
              <a:gd name="T5" fmla="*/ 2 h 275"/>
              <a:gd name="T6" fmla="*/ 56 w 90"/>
              <a:gd name="T7" fmla="*/ 0 h 275"/>
              <a:gd name="T8" fmla="*/ 49 w 90"/>
              <a:gd name="T9" fmla="*/ 2 h 275"/>
              <a:gd name="T10" fmla="*/ 43 w 90"/>
              <a:gd name="T11" fmla="*/ 5 h 275"/>
              <a:gd name="T12" fmla="*/ 37 w 90"/>
              <a:gd name="T13" fmla="*/ 10 h 275"/>
              <a:gd name="T14" fmla="*/ 31 w 90"/>
              <a:gd name="T15" fmla="*/ 16 h 275"/>
              <a:gd name="T16" fmla="*/ 26 w 90"/>
              <a:gd name="T17" fmla="*/ 24 h 275"/>
              <a:gd name="T18" fmla="*/ 14 w 90"/>
              <a:gd name="T19" fmla="*/ 55 h 275"/>
              <a:gd name="T20" fmla="*/ 5 w 90"/>
              <a:gd name="T21" fmla="*/ 88 h 275"/>
              <a:gd name="T22" fmla="*/ 1 w 90"/>
              <a:gd name="T23" fmla="*/ 123 h 275"/>
              <a:gd name="T24" fmla="*/ 0 w 90"/>
              <a:gd name="T25" fmla="*/ 158 h 275"/>
              <a:gd name="T26" fmla="*/ 2 w 90"/>
              <a:gd name="T27" fmla="*/ 178 h 275"/>
              <a:gd name="T28" fmla="*/ 7 w 90"/>
              <a:gd name="T29" fmla="*/ 198 h 275"/>
              <a:gd name="T30" fmla="*/ 14 w 90"/>
              <a:gd name="T31" fmla="*/ 219 h 275"/>
              <a:gd name="T32" fmla="*/ 22 w 90"/>
              <a:gd name="T33" fmla="*/ 238 h 275"/>
              <a:gd name="T34" fmla="*/ 30 w 90"/>
              <a:gd name="T35" fmla="*/ 254 h 275"/>
              <a:gd name="T36" fmla="*/ 37 w 90"/>
              <a:gd name="T37" fmla="*/ 265 h 275"/>
              <a:gd name="T38" fmla="*/ 43 w 90"/>
              <a:gd name="T39" fmla="*/ 273 h 275"/>
              <a:gd name="T40" fmla="*/ 44 w 90"/>
              <a:gd name="T41" fmla="*/ 275 h 275"/>
              <a:gd name="T42" fmla="*/ 37 w 90"/>
              <a:gd name="T43" fmla="*/ 257 h 275"/>
              <a:gd name="T44" fmla="*/ 30 w 90"/>
              <a:gd name="T45" fmla="*/ 238 h 275"/>
              <a:gd name="T46" fmla="*/ 24 w 90"/>
              <a:gd name="T47" fmla="*/ 221 h 275"/>
              <a:gd name="T48" fmla="*/ 19 w 90"/>
              <a:gd name="T49" fmla="*/ 202 h 275"/>
              <a:gd name="T50" fmla="*/ 17 w 90"/>
              <a:gd name="T51" fmla="*/ 176 h 275"/>
              <a:gd name="T52" fmla="*/ 17 w 90"/>
              <a:gd name="T53" fmla="*/ 149 h 275"/>
              <a:gd name="T54" fmla="*/ 18 w 90"/>
              <a:gd name="T55" fmla="*/ 122 h 275"/>
              <a:gd name="T56" fmla="*/ 21 w 90"/>
              <a:gd name="T57" fmla="*/ 96 h 275"/>
              <a:gd name="T58" fmla="*/ 23 w 90"/>
              <a:gd name="T59" fmla="*/ 82 h 275"/>
              <a:gd name="T60" fmla="*/ 28 w 90"/>
              <a:gd name="T61" fmla="*/ 66 h 275"/>
              <a:gd name="T62" fmla="*/ 32 w 90"/>
              <a:gd name="T63" fmla="*/ 48 h 275"/>
              <a:gd name="T64" fmla="*/ 39 w 90"/>
              <a:gd name="T65" fmla="*/ 34 h 275"/>
              <a:gd name="T66" fmla="*/ 46 w 90"/>
              <a:gd name="T67" fmla="*/ 23 h 275"/>
              <a:gd name="T68" fmla="*/ 56 w 90"/>
              <a:gd name="T69" fmla="*/ 18 h 275"/>
              <a:gd name="T70" fmla="*/ 65 w 90"/>
              <a:gd name="T71" fmla="*/ 21 h 275"/>
              <a:gd name="T72" fmla="*/ 75 w 90"/>
              <a:gd name="T73" fmla="*/ 35 h 275"/>
              <a:gd name="T74" fmla="*/ 85 w 90"/>
              <a:gd name="T75" fmla="*/ 50 h 275"/>
              <a:gd name="T76" fmla="*/ 90 w 90"/>
              <a:gd name="T77" fmla="*/ 53 h 275"/>
              <a:gd name="T78" fmla="*/ 88 w 90"/>
              <a:gd name="T79" fmla="*/ 43 h 275"/>
              <a:gd name="T80" fmla="*/ 74 w 90"/>
              <a:gd name="T81" fmla="*/ 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0" h="275">
                <a:moveTo>
                  <a:pt x="74" y="15"/>
                </a:moveTo>
                <a:lnTo>
                  <a:pt x="68" y="7"/>
                </a:lnTo>
                <a:lnTo>
                  <a:pt x="62" y="2"/>
                </a:lnTo>
                <a:lnTo>
                  <a:pt x="56" y="0"/>
                </a:lnTo>
                <a:lnTo>
                  <a:pt x="49" y="2"/>
                </a:lnTo>
                <a:lnTo>
                  <a:pt x="43" y="5"/>
                </a:lnTo>
                <a:lnTo>
                  <a:pt x="37" y="10"/>
                </a:lnTo>
                <a:lnTo>
                  <a:pt x="31" y="16"/>
                </a:lnTo>
                <a:lnTo>
                  <a:pt x="26" y="24"/>
                </a:lnTo>
                <a:lnTo>
                  <a:pt x="14" y="55"/>
                </a:lnTo>
                <a:lnTo>
                  <a:pt x="5" y="88"/>
                </a:lnTo>
                <a:lnTo>
                  <a:pt x="1" y="123"/>
                </a:lnTo>
                <a:lnTo>
                  <a:pt x="0" y="158"/>
                </a:lnTo>
                <a:lnTo>
                  <a:pt x="2" y="178"/>
                </a:lnTo>
                <a:lnTo>
                  <a:pt x="7" y="198"/>
                </a:lnTo>
                <a:lnTo>
                  <a:pt x="14" y="219"/>
                </a:lnTo>
                <a:lnTo>
                  <a:pt x="22" y="238"/>
                </a:lnTo>
                <a:lnTo>
                  <a:pt x="30" y="254"/>
                </a:lnTo>
                <a:lnTo>
                  <a:pt x="37" y="265"/>
                </a:lnTo>
                <a:lnTo>
                  <a:pt x="43" y="273"/>
                </a:lnTo>
                <a:lnTo>
                  <a:pt x="44" y="275"/>
                </a:lnTo>
                <a:lnTo>
                  <a:pt x="37" y="257"/>
                </a:lnTo>
                <a:lnTo>
                  <a:pt x="30" y="238"/>
                </a:lnTo>
                <a:lnTo>
                  <a:pt x="24" y="221"/>
                </a:lnTo>
                <a:lnTo>
                  <a:pt x="19" y="202"/>
                </a:lnTo>
                <a:lnTo>
                  <a:pt x="17" y="176"/>
                </a:lnTo>
                <a:lnTo>
                  <a:pt x="17" y="149"/>
                </a:lnTo>
                <a:lnTo>
                  <a:pt x="18" y="122"/>
                </a:lnTo>
                <a:lnTo>
                  <a:pt x="21" y="96"/>
                </a:lnTo>
                <a:lnTo>
                  <a:pt x="23" y="82"/>
                </a:lnTo>
                <a:lnTo>
                  <a:pt x="28" y="66"/>
                </a:lnTo>
                <a:lnTo>
                  <a:pt x="32" y="48"/>
                </a:lnTo>
                <a:lnTo>
                  <a:pt x="39" y="34"/>
                </a:lnTo>
                <a:lnTo>
                  <a:pt x="46" y="23"/>
                </a:lnTo>
                <a:lnTo>
                  <a:pt x="56" y="18"/>
                </a:lnTo>
                <a:lnTo>
                  <a:pt x="65" y="21"/>
                </a:lnTo>
                <a:lnTo>
                  <a:pt x="75" y="35"/>
                </a:lnTo>
                <a:lnTo>
                  <a:pt x="85" y="50"/>
                </a:lnTo>
                <a:lnTo>
                  <a:pt x="90" y="53"/>
                </a:lnTo>
                <a:lnTo>
                  <a:pt x="88" y="43"/>
                </a:lnTo>
                <a:lnTo>
                  <a:pt x="74" y="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270"/>
          <p:cNvSpPr>
            <a:spLocks/>
          </p:cNvSpPr>
          <p:nvPr/>
        </p:nvSpPr>
        <p:spPr bwMode="auto">
          <a:xfrm flipH="1">
            <a:off x="-353386" y="4457909"/>
            <a:ext cx="520834" cy="849313"/>
          </a:xfrm>
          <a:custGeom>
            <a:avLst/>
            <a:gdLst>
              <a:gd name="T0" fmla="*/ 42 w 287"/>
              <a:gd name="T1" fmla="*/ 133 h 535"/>
              <a:gd name="T2" fmla="*/ 50 w 287"/>
              <a:gd name="T3" fmla="*/ 152 h 535"/>
              <a:gd name="T4" fmla="*/ 58 w 287"/>
              <a:gd name="T5" fmla="*/ 171 h 535"/>
              <a:gd name="T6" fmla="*/ 66 w 287"/>
              <a:gd name="T7" fmla="*/ 190 h 535"/>
              <a:gd name="T8" fmla="*/ 75 w 287"/>
              <a:gd name="T9" fmla="*/ 208 h 535"/>
              <a:gd name="T10" fmla="*/ 85 w 287"/>
              <a:gd name="T11" fmla="*/ 227 h 535"/>
              <a:gd name="T12" fmla="*/ 94 w 287"/>
              <a:gd name="T13" fmla="*/ 245 h 535"/>
              <a:gd name="T14" fmla="*/ 103 w 287"/>
              <a:gd name="T15" fmla="*/ 262 h 535"/>
              <a:gd name="T16" fmla="*/ 113 w 287"/>
              <a:gd name="T17" fmla="*/ 280 h 535"/>
              <a:gd name="T18" fmla="*/ 133 w 287"/>
              <a:gd name="T19" fmla="*/ 313 h 535"/>
              <a:gd name="T20" fmla="*/ 152 w 287"/>
              <a:gd name="T21" fmla="*/ 347 h 535"/>
              <a:gd name="T22" fmla="*/ 173 w 287"/>
              <a:gd name="T23" fmla="*/ 380 h 535"/>
              <a:gd name="T24" fmla="*/ 194 w 287"/>
              <a:gd name="T25" fmla="*/ 412 h 535"/>
              <a:gd name="T26" fmla="*/ 215 w 287"/>
              <a:gd name="T27" fmla="*/ 444 h 535"/>
              <a:gd name="T28" fmla="*/ 237 w 287"/>
              <a:gd name="T29" fmla="*/ 475 h 535"/>
              <a:gd name="T30" fmla="*/ 259 w 287"/>
              <a:gd name="T31" fmla="*/ 505 h 535"/>
              <a:gd name="T32" fmla="*/ 282 w 287"/>
              <a:gd name="T33" fmla="*/ 535 h 535"/>
              <a:gd name="T34" fmla="*/ 284 w 287"/>
              <a:gd name="T35" fmla="*/ 535 h 535"/>
              <a:gd name="T36" fmla="*/ 286 w 287"/>
              <a:gd name="T37" fmla="*/ 534 h 535"/>
              <a:gd name="T38" fmla="*/ 287 w 287"/>
              <a:gd name="T39" fmla="*/ 532 h 535"/>
              <a:gd name="T40" fmla="*/ 286 w 287"/>
              <a:gd name="T41" fmla="*/ 529 h 535"/>
              <a:gd name="T42" fmla="*/ 265 w 287"/>
              <a:gd name="T43" fmla="*/ 499 h 535"/>
              <a:gd name="T44" fmla="*/ 245 w 287"/>
              <a:gd name="T45" fmla="*/ 468 h 535"/>
              <a:gd name="T46" fmla="*/ 225 w 287"/>
              <a:gd name="T47" fmla="*/ 436 h 535"/>
              <a:gd name="T48" fmla="*/ 205 w 287"/>
              <a:gd name="T49" fmla="*/ 406 h 535"/>
              <a:gd name="T50" fmla="*/ 185 w 287"/>
              <a:gd name="T51" fmla="*/ 374 h 535"/>
              <a:gd name="T52" fmla="*/ 166 w 287"/>
              <a:gd name="T53" fmla="*/ 342 h 535"/>
              <a:gd name="T54" fmla="*/ 146 w 287"/>
              <a:gd name="T55" fmla="*/ 310 h 535"/>
              <a:gd name="T56" fmla="*/ 128 w 287"/>
              <a:gd name="T57" fmla="*/ 278 h 535"/>
              <a:gd name="T58" fmla="*/ 119 w 287"/>
              <a:gd name="T59" fmla="*/ 262 h 535"/>
              <a:gd name="T60" fmla="*/ 109 w 287"/>
              <a:gd name="T61" fmla="*/ 246 h 535"/>
              <a:gd name="T62" fmla="*/ 100 w 287"/>
              <a:gd name="T63" fmla="*/ 229 h 535"/>
              <a:gd name="T64" fmla="*/ 91 w 287"/>
              <a:gd name="T65" fmla="*/ 213 h 535"/>
              <a:gd name="T66" fmla="*/ 82 w 287"/>
              <a:gd name="T67" fmla="*/ 195 h 535"/>
              <a:gd name="T68" fmla="*/ 73 w 287"/>
              <a:gd name="T69" fmla="*/ 178 h 535"/>
              <a:gd name="T70" fmla="*/ 65 w 287"/>
              <a:gd name="T71" fmla="*/ 160 h 535"/>
              <a:gd name="T72" fmla="*/ 57 w 287"/>
              <a:gd name="T73" fmla="*/ 142 h 535"/>
              <a:gd name="T74" fmla="*/ 49 w 287"/>
              <a:gd name="T75" fmla="*/ 125 h 535"/>
              <a:gd name="T76" fmla="*/ 39 w 287"/>
              <a:gd name="T77" fmla="*/ 103 h 535"/>
              <a:gd name="T78" fmla="*/ 30 w 287"/>
              <a:gd name="T79" fmla="*/ 79 h 535"/>
              <a:gd name="T80" fmla="*/ 21 w 287"/>
              <a:gd name="T81" fmla="*/ 56 h 535"/>
              <a:gd name="T82" fmla="*/ 13 w 287"/>
              <a:gd name="T83" fmla="*/ 34 h 535"/>
              <a:gd name="T84" fmla="*/ 6 w 287"/>
              <a:gd name="T85" fmla="*/ 16 h 535"/>
              <a:gd name="T86" fmla="*/ 1 w 287"/>
              <a:gd name="T87" fmla="*/ 5 h 535"/>
              <a:gd name="T88" fmla="*/ 0 w 287"/>
              <a:gd name="T89" fmla="*/ 0 h 535"/>
              <a:gd name="T90" fmla="*/ 1 w 287"/>
              <a:gd name="T91" fmla="*/ 5 h 535"/>
              <a:gd name="T92" fmla="*/ 4 w 287"/>
              <a:gd name="T93" fmla="*/ 15 h 535"/>
              <a:gd name="T94" fmla="*/ 9 w 287"/>
              <a:gd name="T95" fmla="*/ 32 h 535"/>
              <a:gd name="T96" fmla="*/ 15 w 287"/>
              <a:gd name="T97" fmla="*/ 51 h 535"/>
              <a:gd name="T98" fmla="*/ 21 w 287"/>
              <a:gd name="T99" fmla="*/ 74 h 535"/>
              <a:gd name="T100" fmla="*/ 28 w 287"/>
              <a:gd name="T101" fmla="*/ 95 h 535"/>
              <a:gd name="T102" fmla="*/ 35 w 287"/>
              <a:gd name="T103" fmla="*/ 115 h 535"/>
              <a:gd name="T104" fmla="*/ 42 w 287"/>
              <a:gd name="T105" fmla="*/ 133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7" h="535">
                <a:moveTo>
                  <a:pt x="42" y="133"/>
                </a:moveTo>
                <a:lnTo>
                  <a:pt x="50" y="152"/>
                </a:lnTo>
                <a:lnTo>
                  <a:pt x="58" y="171"/>
                </a:lnTo>
                <a:lnTo>
                  <a:pt x="66" y="190"/>
                </a:lnTo>
                <a:lnTo>
                  <a:pt x="75" y="208"/>
                </a:lnTo>
                <a:lnTo>
                  <a:pt x="85" y="227"/>
                </a:lnTo>
                <a:lnTo>
                  <a:pt x="94" y="245"/>
                </a:lnTo>
                <a:lnTo>
                  <a:pt x="103" y="262"/>
                </a:lnTo>
                <a:lnTo>
                  <a:pt x="113" y="280"/>
                </a:lnTo>
                <a:lnTo>
                  <a:pt x="133" y="313"/>
                </a:lnTo>
                <a:lnTo>
                  <a:pt x="152" y="347"/>
                </a:lnTo>
                <a:lnTo>
                  <a:pt x="173" y="380"/>
                </a:lnTo>
                <a:lnTo>
                  <a:pt x="194" y="412"/>
                </a:lnTo>
                <a:lnTo>
                  <a:pt x="215" y="444"/>
                </a:lnTo>
                <a:lnTo>
                  <a:pt x="237" y="475"/>
                </a:lnTo>
                <a:lnTo>
                  <a:pt x="259" y="505"/>
                </a:lnTo>
                <a:lnTo>
                  <a:pt x="282" y="535"/>
                </a:lnTo>
                <a:lnTo>
                  <a:pt x="284" y="535"/>
                </a:lnTo>
                <a:lnTo>
                  <a:pt x="286" y="534"/>
                </a:lnTo>
                <a:lnTo>
                  <a:pt x="287" y="532"/>
                </a:lnTo>
                <a:lnTo>
                  <a:pt x="286" y="529"/>
                </a:lnTo>
                <a:lnTo>
                  <a:pt x="265" y="499"/>
                </a:lnTo>
                <a:lnTo>
                  <a:pt x="245" y="468"/>
                </a:lnTo>
                <a:lnTo>
                  <a:pt x="225" y="436"/>
                </a:lnTo>
                <a:lnTo>
                  <a:pt x="205" y="406"/>
                </a:lnTo>
                <a:lnTo>
                  <a:pt x="185" y="374"/>
                </a:lnTo>
                <a:lnTo>
                  <a:pt x="166" y="342"/>
                </a:lnTo>
                <a:lnTo>
                  <a:pt x="146" y="310"/>
                </a:lnTo>
                <a:lnTo>
                  <a:pt x="128" y="278"/>
                </a:lnTo>
                <a:lnTo>
                  <a:pt x="119" y="262"/>
                </a:lnTo>
                <a:lnTo>
                  <a:pt x="109" y="246"/>
                </a:lnTo>
                <a:lnTo>
                  <a:pt x="100" y="229"/>
                </a:lnTo>
                <a:lnTo>
                  <a:pt x="91" y="213"/>
                </a:lnTo>
                <a:lnTo>
                  <a:pt x="82" y="195"/>
                </a:lnTo>
                <a:lnTo>
                  <a:pt x="73" y="178"/>
                </a:lnTo>
                <a:lnTo>
                  <a:pt x="65" y="160"/>
                </a:lnTo>
                <a:lnTo>
                  <a:pt x="57" y="142"/>
                </a:lnTo>
                <a:lnTo>
                  <a:pt x="49" y="125"/>
                </a:lnTo>
                <a:lnTo>
                  <a:pt x="39" y="103"/>
                </a:lnTo>
                <a:lnTo>
                  <a:pt x="30" y="79"/>
                </a:lnTo>
                <a:lnTo>
                  <a:pt x="21" y="56"/>
                </a:lnTo>
                <a:lnTo>
                  <a:pt x="13" y="34"/>
                </a:lnTo>
                <a:lnTo>
                  <a:pt x="6" y="16"/>
                </a:lnTo>
                <a:lnTo>
                  <a:pt x="1" y="5"/>
                </a:lnTo>
                <a:lnTo>
                  <a:pt x="0" y="0"/>
                </a:lnTo>
                <a:lnTo>
                  <a:pt x="1" y="5"/>
                </a:lnTo>
                <a:lnTo>
                  <a:pt x="4" y="15"/>
                </a:lnTo>
                <a:lnTo>
                  <a:pt x="9" y="32"/>
                </a:lnTo>
                <a:lnTo>
                  <a:pt x="15" y="51"/>
                </a:lnTo>
                <a:lnTo>
                  <a:pt x="21" y="74"/>
                </a:lnTo>
                <a:lnTo>
                  <a:pt x="28" y="95"/>
                </a:lnTo>
                <a:lnTo>
                  <a:pt x="35" y="115"/>
                </a:lnTo>
                <a:lnTo>
                  <a:pt x="42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271"/>
          <p:cNvSpPr>
            <a:spLocks/>
          </p:cNvSpPr>
          <p:nvPr/>
        </p:nvSpPr>
        <p:spPr bwMode="auto">
          <a:xfrm flipH="1">
            <a:off x="252875" y="4859004"/>
            <a:ext cx="254065" cy="266700"/>
          </a:xfrm>
          <a:custGeom>
            <a:avLst/>
            <a:gdLst>
              <a:gd name="T0" fmla="*/ 60 w 140"/>
              <a:gd name="T1" fmla="*/ 83 h 168"/>
              <a:gd name="T2" fmla="*/ 70 w 140"/>
              <a:gd name="T3" fmla="*/ 93 h 168"/>
              <a:gd name="T4" fmla="*/ 79 w 140"/>
              <a:gd name="T5" fmla="*/ 104 h 168"/>
              <a:gd name="T6" fmla="*/ 88 w 140"/>
              <a:gd name="T7" fmla="*/ 114 h 168"/>
              <a:gd name="T8" fmla="*/ 99 w 140"/>
              <a:gd name="T9" fmla="*/ 125 h 168"/>
              <a:gd name="T10" fmla="*/ 109 w 140"/>
              <a:gd name="T11" fmla="*/ 136 h 168"/>
              <a:gd name="T12" fmla="*/ 119 w 140"/>
              <a:gd name="T13" fmla="*/ 147 h 168"/>
              <a:gd name="T14" fmla="*/ 129 w 140"/>
              <a:gd name="T15" fmla="*/ 157 h 168"/>
              <a:gd name="T16" fmla="*/ 139 w 140"/>
              <a:gd name="T17" fmla="*/ 168 h 168"/>
              <a:gd name="T18" fmla="*/ 140 w 140"/>
              <a:gd name="T19" fmla="*/ 165 h 168"/>
              <a:gd name="T20" fmla="*/ 140 w 140"/>
              <a:gd name="T21" fmla="*/ 158 h 168"/>
              <a:gd name="T22" fmla="*/ 140 w 140"/>
              <a:gd name="T23" fmla="*/ 153 h 168"/>
              <a:gd name="T24" fmla="*/ 140 w 140"/>
              <a:gd name="T25" fmla="*/ 150 h 168"/>
              <a:gd name="T26" fmla="*/ 121 w 140"/>
              <a:gd name="T27" fmla="*/ 129 h 168"/>
              <a:gd name="T28" fmla="*/ 99 w 140"/>
              <a:gd name="T29" fmla="*/ 106 h 168"/>
              <a:gd name="T30" fmla="*/ 76 w 140"/>
              <a:gd name="T31" fmla="*/ 80 h 168"/>
              <a:gd name="T32" fmla="*/ 53 w 140"/>
              <a:gd name="T33" fmla="*/ 56 h 168"/>
              <a:gd name="T34" fmla="*/ 33 w 140"/>
              <a:gd name="T35" fmla="*/ 34 h 168"/>
              <a:gd name="T36" fmla="*/ 15 w 140"/>
              <a:gd name="T37" fmla="*/ 16 h 168"/>
              <a:gd name="T38" fmla="*/ 5 w 140"/>
              <a:gd name="T39" fmla="*/ 5 h 168"/>
              <a:gd name="T40" fmla="*/ 0 w 140"/>
              <a:gd name="T41" fmla="*/ 0 h 168"/>
              <a:gd name="T42" fmla="*/ 1 w 140"/>
              <a:gd name="T43" fmla="*/ 3 h 168"/>
              <a:gd name="T44" fmla="*/ 6 w 140"/>
              <a:gd name="T45" fmla="*/ 10 h 168"/>
              <a:gd name="T46" fmla="*/ 13 w 140"/>
              <a:gd name="T47" fmla="*/ 19 h 168"/>
              <a:gd name="T48" fmla="*/ 22 w 140"/>
              <a:gd name="T49" fmla="*/ 32 h 168"/>
              <a:gd name="T50" fmla="*/ 31 w 140"/>
              <a:gd name="T51" fmla="*/ 46 h 168"/>
              <a:gd name="T52" fmla="*/ 42 w 140"/>
              <a:gd name="T53" fmla="*/ 59 h 168"/>
              <a:gd name="T54" fmla="*/ 51 w 140"/>
              <a:gd name="T55" fmla="*/ 72 h 168"/>
              <a:gd name="T56" fmla="*/ 60 w 140"/>
              <a:gd name="T57" fmla="*/ 8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0" h="168">
                <a:moveTo>
                  <a:pt x="60" y="83"/>
                </a:moveTo>
                <a:lnTo>
                  <a:pt x="70" y="93"/>
                </a:lnTo>
                <a:lnTo>
                  <a:pt x="79" y="104"/>
                </a:lnTo>
                <a:lnTo>
                  <a:pt x="88" y="114"/>
                </a:lnTo>
                <a:lnTo>
                  <a:pt x="99" y="125"/>
                </a:lnTo>
                <a:lnTo>
                  <a:pt x="109" y="136"/>
                </a:lnTo>
                <a:lnTo>
                  <a:pt x="119" y="147"/>
                </a:lnTo>
                <a:lnTo>
                  <a:pt x="129" y="157"/>
                </a:lnTo>
                <a:lnTo>
                  <a:pt x="139" y="168"/>
                </a:lnTo>
                <a:lnTo>
                  <a:pt x="140" y="165"/>
                </a:lnTo>
                <a:lnTo>
                  <a:pt x="140" y="158"/>
                </a:lnTo>
                <a:lnTo>
                  <a:pt x="140" y="153"/>
                </a:lnTo>
                <a:lnTo>
                  <a:pt x="140" y="150"/>
                </a:lnTo>
                <a:lnTo>
                  <a:pt x="121" y="129"/>
                </a:lnTo>
                <a:lnTo>
                  <a:pt x="99" y="106"/>
                </a:lnTo>
                <a:lnTo>
                  <a:pt x="76" y="80"/>
                </a:lnTo>
                <a:lnTo>
                  <a:pt x="53" y="56"/>
                </a:lnTo>
                <a:lnTo>
                  <a:pt x="33" y="34"/>
                </a:lnTo>
                <a:lnTo>
                  <a:pt x="15" y="16"/>
                </a:lnTo>
                <a:lnTo>
                  <a:pt x="5" y="5"/>
                </a:lnTo>
                <a:lnTo>
                  <a:pt x="0" y="0"/>
                </a:lnTo>
                <a:lnTo>
                  <a:pt x="1" y="3"/>
                </a:lnTo>
                <a:lnTo>
                  <a:pt x="6" y="10"/>
                </a:lnTo>
                <a:lnTo>
                  <a:pt x="13" y="19"/>
                </a:lnTo>
                <a:lnTo>
                  <a:pt x="22" y="32"/>
                </a:lnTo>
                <a:lnTo>
                  <a:pt x="31" y="46"/>
                </a:lnTo>
                <a:lnTo>
                  <a:pt x="42" y="59"/>
                </a:lnTo>
                <a:lnTo>
                  <a:pt x="51" y="72"/>
                </a:lnTo>
                <a:lnTo>
                  <a:pt x="60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Freeform 272"/>
          <p:cNvSpPr>
            <a:spLocks/>
          </p:cNvSpPr>
          <p:nvPr/>
        </p:nvSpPr>
        <p:spPr bwMode="auto">
          <a:xfrm flipH="1">
            <a:off x="255701" y="4983371"/>
            <a:ext cx="395616" cy="1046163"/>
          </a:xfrm>
          <a:custGeom>
            <a:avLst/>
            <a:gdLst>
              <a:gd name="T0" fmla="*/ 150 w 218"/>
              <a:gd name="T1" fmla="*/ 364 h 659"/>
              <a:gd name="T2" fmla="*/ 135 w 218"/>
              <a:gd name="T3" fmla="*/ 404 h 659"/>
              <a:gd name="T4" fmla="*/ 119 w 218"/>
              <a:gd name="T5" fmla="*/ 442 h 659"/>
              <a:gd name="T6" fmla="*/ 102 w 218"/>
              <a:gd name="T7" fmla="*/ 479 h 659"/>
              <a:gd name="T8" fmla="*/ 83 w 218"/>
              <a:gd name="T9" fmla="*/ 516 h 659"/>
              <a:gd name="T10" fmla="*/ 64 w 218"/>
              <a:gd name="T11" fmla="*/ 551 h 659"/>
              <a:gd name="T12" fmla="*/ 43 w 218"/>
              <a:gd name="T13" fmla="*/ 586 h 659"/>
              <a:gd name="T14" fmla="*/ 24 w 218"/>
              <a:gd name="T15" fmla="*/ 619 h 659"/>
              <a:gd name="T16" fmla="*/ 1 w 218"/>
              <a:gd name="T17" fmla="*/ 651 h 659"/>
              <a:gd name="T18" fmla="*/ 0 w 218"/>
              <a:gd name="T19" fmla="*/ 655 h 659"/>
              <a:gd name="T20" fmla="*/ 1 w 218"/>
              <a:gd name="T21" fmla="*/ 658 h 659"/>
              <a:gd name="T22" fmla="*/ 3 w 218"/>
              <a:gd name="T23" fmla="*/ 659 h 659"/>
              <a:gd name="T24" fmla="*/ 5 w 218"/>
              <a:gd name="T25" fmla="*/ 658 h 659"/>
              <a:gd name="T26" fmla="*/ 28 w 218"/>
              <a:gd name="T27" fmla="*/ 626 h 659"/>
              <a:gd name="T28" fmla="*/ 50 w 218"/>
              <a:gd name="T29" fmla="*/ 592 h 659"/>
              <a:gd name="T30" fmla="*/ 71 w 218"/>
              <a:gd name="T31" fmla="*/ 557 h 659"/>
              <a:gd name="T32" fmla="*/ 92 w 218"/>
              <a:gd name="T33" fmla="*/ 522 h 659"/>
              <a:gd name="T34" fmla="*/ 111 w 218"/>
              <a:gd name="T35" fmla="*/ 487 h 659"/>
              <a:gd name="T36" fmla="*/ 130 w 218"/>
              <a:gd name="T37" fmla="*/ 449 h 659"/>
              <a:gd name="T38" fmla="*/ 146 w 218"/>
              <a:gd name="T39" fmla="*/ 410 h 659"/>
              <a:gd name="T40" fmla="*/ 161 w 218"/>
              <a:gd name="T41" fmla="*/ 370 h 659"/>
              <a:gd name="T42" fmla="*/ 175 w 218"/>
              <a:gd name="T43" fmla="*/ 321 h 659"/>
              <a:gd name="T44" fmla="*/ 188 w 218"/>
              <a:gd name="T45" fmla="*/ 263 h 659"/>
              <a:gd name="T46" fmla="*/ 197 w 218"/>
              <a:gd name="T47" fmla="*/ 203 h 659"/>
              <a:gd name="T48" fmla="*/ 205 w 218"/>
              <a:gd name="T49" fmla="*/ 142 h 659"/>
              <a:gd name="T50" fmla="*/ 211 w 218"/>
              <a:gd name="T51" fmla="*/ 86 h 659"/>
              <a:gd name="T52" fmla="*/ 215 w 218"/>
              <a:gd name="T53" fmla="*/ 41 h 659"/>
              <a:gd name="T54" fmla="*/ 217 w 218"/>
              <a:gd name="T55" fmla="*/ 11 h 659"/>
              <a:gd name="T56" fmla="*/ 218 w 218"/>
              <a:gd name="T57" fmla="*/ 0 h 659"/>
              <a:gd name="T58" fmla="*/ 217 w 218"/>
              <a:gd name="T59" fmla="*/ 11 h 659"/>
              <a:gd name="T60" fmla="*/ 213 w 218"/>
              <a:gd name="T61" fmla="*/ 41 h 659"/>
              <a:gd name="T62" fmla="*/ 208 w 218"/>
              <a:gd name="T63" fmla="*/ 85 h 659"/>
              <a:gd name="T64" fmla="*/ 199 w 218"/>
              <a:gd name="T65" fmla="*/ 139 h 659"/>
              <a:gd name="T66" fmla="*/ 190 w 218"/>
              <a:gd name="T67" fmla="*/ 199 h 659"/>
              <a:gd name="T68" fmla="*/ 178 w 218"/>
              <a:gd name="T69" fmla="*/ 259 h 659"/>
              <a:gd name="T70" fmla="*/ 166 w 218"/>
              <a:gd name="T71" fmla="*/ 316 h 659"/>
              <a:gd name="T72" fmla="*/ 150 w 218"/>
              <a:gd name="T73" fmla="*/ 36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8" h="659">
                <a:moveTo>
                  <a:pt x="150" y="364"/>
                </a:moveTo>
                <a:lnTo>
                  <a:pt x="135" y="404"/>
                </a:lnTo>
                <a:lnTo>
                  <a:pt x="119" y="442"/>
                </a:lnTo>
                <a:lnTo>
                  <a:pt x="102" y="479"/>
                </a:lnTo>
                <a:lnTo>
                  <a:pt x="83" y="516"/>
                </a:lnTo>
                <a:lnTo>
                  <a:pt x="64" y="551"/>
                </a:lnTo>
                <a:lnTo>
                  <a:pt x="43" y="586"/>
                </a:lnTo>
                <a:lnTo>
                  <a:pt x="24" y="619"/>
                </a:lnTo>
                <a:lnTo>
                  <a:pt x="1" y="651"/>
                </a:lnTo>
                <a:lnTo>
                  <a:pt x="0" y="655"/>
                </a:lnTo>
                <a:lnTo>
                  <a:pt x="1" y="658"/>
                </a:lnTo>
                <a:lnTo>
                  <a:pt x="3" y="659"/>
                </a:lnTo>
                <a:lnTo>
                  <a:pt x="5" y="658"/>
                </a:lnTo>
                <a:lnTo>
                  <a:pt x="28" y="626"/>
                </a:lnTo>
                <a:lnTo>
                  <a:pt x="50" y="592"/>
                </a:lnTo>
                <a:lnTo>
                  <a:pt x="71" y="557"/>
                </a:lnTo>
                <a:lnTo>
                  <a:pt x="92" y="522"/>
                </a:lnTo>
                <a:lnTo>
                  <a:pt x="111" y="487"/>
                </a:lnTo>
                <a:lnTo>
                  <a:pt x="130" y="449"/>
                </a:lnTo>
                <a:lnTo>
                  <a:pt x="146" y="410"/>
                </a:lnTo>
                <a:lnTo>
                  <a:pt x="161" y="370"/>
                </a:lnTo>
                <a:lnTo>
                  <a:pt x="175" y="321"/>
                </a:lnTo>
                <a:lnTo>
                  <a:pt x="188" y="263"/>
                </a:lnTo>
                <a:lnTo>
                  <a:pt x="197" y="203"/>
                </a:lnTo>
                <a:lnTo>
                  <a:pt x="205" y="142"/>
                </a:lnTo>
                <a:lnTo>
                  <a:pt x="211" y="86"/>
                </a:lnTo>
                <a:lnTo>
                  <a:pt x="215" y="41"/>
                </a:lnTo>
                <a:lnTo>
                  <a:pt x="217" y="11"/>
                </a:lnTo>
                <a:lnTo>
                  <a:pt x="218" y="0"/>
                </a:lnTo>
                <a:lnTo>
                  <a:pt x="217" y="11"/>
                </a:lnTo>
                <a:lnTo>
                  <a:pt x="213" y="41"/>
                </a:lnTo>
                <a:lnTo>
                  <a:pt x="208" y="85"/>
                </a:lnTo>
                <a:lnTo>
                  <a:pt x="199" y="139"/>
                </a:lnTo>
                <a:lnTo>
                  <a:pt x="190" y="199"/>
                </a:lnTo>
                <a:lnTo>
                  <a:pt x="178" y="259"/>
                </a:lnTo>
                <a:lnTo>
                  <a:pt x="166" y="316"/>
                </a:lnTo>
                <a:lnTo>
                  <a:pt x="150" y="3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273"/>
          <p:cNvSpPr>
            <a:spLocks/>
          </p:cNvSpPr>
          <p:nvPr/>
        </p:nvSpPr>
        <p:spPr bwMode="auto">
          <a:xfrm flipH="1">
            <a:off x="27331" y="4446003"/>
            <a:ext cx="221400" cy="1597025"/>
          </a:xfrm>
          <a:custGeom>
            <a:avLst/>
            <a:gdLst>
              <a:gd name="T0" fmla="*/ 40 w 122"/>
              <a:gd name="T1" fmla="*/ 0 h 1006"/>
              <a:gd name="T2" fmla="*/ 45 w 122"/>
              <a:gd name="T3" fmla="*/ 28 h 1006"/>
              <a:gd name="T4" fmla="*/ 51 w 122"/>
              <a:gd name="T5" fmla="*/ 57 h 1006"/>
              <a:gd name="T6" fmla="*/ 57 w 122"/>
              <a:gd name="T7" fmla="*/ 84 h 1006"/>
              <a:gd name="T8" fmla="*/ 64 w 122"/>
              <a:gd name="T9" fmla="*/ 111 h 1006"/>
              <a:gd name="T10" fmla="*/ 71 w 122"/>
              <a:gd name="T11" fmla="*/ 140 h 1006"/>
              <a:gd name="T12" fmla="*/ 77 w 122"/>
              <a:gd name="T13" fmla="*/ 167 h 1006"/>
              <a:gd name="T14" fmla="*/ 82 w 122"/>
              <a:gd name="T15" fmla="*/ 196 h 1006"/>
              <a:gd name="T16" fmla="*/ 87 w 122"/>
              <a:gd name="T17" fmla="*/ 225 h 1006"/>
              <a:gd name="T18" fmla="*/ 95 w 122"/>
              <a:gd name="T19" fmla="*/ 292 h 1006"/>
              <a:gd name="T20" fmla="*/ 101 w 122"/>
              <a:gd name="T21" fmla="*/ 361 h 1006"/>
              <a:gd name="T22" fmla="*/ 104 w 122"/>
              <a:gd name="T23" fmla="*/ 431 h 1006"/>
              <a:gd name="T24" fmla="*/ 104 w 122"/>
              <a:gd name="T25" fmla="*/ 501 h 1006"/>
              <a:gd name="T26" fmla="*/ 101 w 122"/>
              <a:gd name="T27" fmla="*/ 567 h 1006"/>
              <a:gd name="T28" fmla="*/ 95 w 122"/>
              <a:gd name="T29" fmla="*/ 630 h 1006"/>
              <a:gd name="T30" fmla="*/ 86 w 122"/>
              <a:gd name="T31" fmla="*/ 694 h 1006"/>
              <a:gd name="T32" fmla="*/ 74 w 122"/>
              <a:gd name="T33" fmla="*/ 757 h 1006"/>
              <a:gd name="T34" fmla="*/ 59 w 122"/>
              <a:gd name="T35" fmla="*/ 817 h 1006"/>
              <a:gd name="T36" fmla="*/ 42 w 122"/>
              <a:gd name="T37" fmla="*/ 878 h 1006"/>
              <a:gd name="T38" fmla="*/ 22 w 122"/>
              <a:gd name="T39" fmla="*/ 937 h 1006"/>
              <a:gd name="T40" fmla="*/ 1 w 122"/>
              <a:gd name="T41" fmla="*/ 996 h 1006"/>
              <a:gd name="T42" fmla="*/ 0 w 122"/>
              <a:gd name="T43" fmla="*/ 1002 h 1006"/>
              <a:gd name="T44" fmla="*/ 2 w 122"/>
              <a:gd name="T45" fmla="*/ 1006 h 1006"/>
              <a:gd name="T46" fmla="*/ 7 w 122"/>
              <a:gd name="T47" fmla="*/ 1004 h 1006"/>
              <a:gd name="T48" fmla="*/ 10 w 122"/>
              <a:gd name="T49" fmla="*/ 1001 h 1006"/>
              <a:gd name="T50" fmla="*/ 22 w 122"/>
              <a:gd name="T51" fmla="*/ 972 h 1006"/>
              <a:gd name="T52" fmla="*/ 33 w 122"/>
              <a:gd name="T53" fmla="*/ 945 h 1006"/>
              <a:gd name="T54" fmla="*/ 45 w 122"/>
              <a:gd name="T55" fmla="*/ 916 h 1006"/>
              <a:gd name="T56" fmla="*/ 56 w 122"/>
              <a:gd name="T57" fmla="*/ 886 h 1006"/>
              <a:gd name="T58" fmla="*/ 66 w 122"/>
              <a:gd name="T59" fmla="*/ 857 h 1006"/>
              <a:gd name="T60" fmla="*/ 75 w 122"/>
              <a:gd name="T61" fmla="*/ 827 h 1006"/>
              <a:gd name="T62" fmla="*/ 85 w 122"/>
              <a:gd name="T63" fmla="*/ 796 h 1006"/>
              <a:gd name="T64" fmla="*/ 93 w 122"/>
              <a:gd name="T65" fmla="*/ 766 h 1006"/>
              <a:gd name="T66" fmla="*/ 107 w 122"/>
              <a:gd name="T67" fmla="*/ 702 h 1006"/>
              <a:gd name="T68" fmla="*/ 115 w 122"/>
              <a:gd name="T69" fmla="*/ 638 h 1006"/>
              <a:gd name="T70" fmla="*/ 121 w 122"/>
              <a:gd name="T71" fmla="*/ 573 h 1006"/>
              <a:gd name="T72" fmla="*/ 122 w 122"/>
              <a:gd name="T73" fmla="*/ 506 h 1006"/>
              <a:gd name="T74" fmla="*/ 121 w 122"/>
              <a:gd name="T75" fmla="*/ 439 h 1006"/>
              <a:gd name="T76" fmla="*/ 116 w 122"/>
              <a:gd name="T77" fmla="*/ 372 h 1006"/>
              <a:gd name="T78" fmla="*/ 109 w 122"/>
              <a:gd name="T79" fmla="*/ 306 h 1006"/>
              <a:gd name="T80" fmla="*/ 100 w 122"/>
              <a:gd name="T81" fmla="*/ 241 h 1006"/>
              <a:gd name="T82" fmla="*/ 94 w 122"/>
              <a:gd name="T83" fmla="*/ 210 h 1006"/>
              <a:gd name="T84" fmla="*/ 87 w 122"/>
              <a:gd name="T85" fmla="*/ 180 h 1006"/>
              <a:gd name="T86" fmla="*/ 79 w 122"/>
              <a:gd name="T87" fmla="*/ 150 h 1006"/>
              <a:gd name="T88" fmla="*/ 71 w 122"/>
              <a:gd name="T89" fmla="*/ 119 h 1006"/>
              <a:gd name="T90" fmla="*/ 63 w 122"/>
              <a:gd name="T91" fmla="*/ 91 h 1006"/>
              <a:gd name="T92" fmla="*/ 56 w 122"/>
              <a:gd name="T93" fmla="*/ 60 h 1006"/>
              <a:gd name="T94" fmla="*/ 47 w 122"/>
              <a:gd name="T95" fmla="*/ 30 h 1006"/>
              <a:gd name="T96" fmla="*/ 42 w 122"/>
              <a:gd name="T97" fmla="*/ 0 h 1006"/>
              <a:gd name="T98" fmla="*/ 42 w 122"/>
              <a:gd name="T99" fmla="*/ 0 h 1006"/>
              <a:gd name="T100" fmla="*/ 42 w 122"/>
              <a:gd name="T101" fmla="*/ 0 h 1006"/>
              <a:gd name="T102" fmla="*/ 40 w 122"/>
              <a:gd name="T103" fmla="*/ 0 h 1006"/>
              <a:gd name="T104" fmla="*/ 40 w 122"/>
              <a:gd name="T105" fmla="*/ 0 h 1006"/>
              <a:gd name="T106" fmla="*/ 40 w 122"/>
              <a:gd name="T107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006">
                <a:moveTo>
                  <a:pt x="40" y="0"/>
                </a:moveTo>
                <a:lnTo>
                  <a:pt x="45" y="28"/>
                </a:lnTo>
                <a:lnTo>
                  <a:pt x="51" y="57"/>
                </a:lnTo>
                <a:lnTo>
                  <a:pt x="57" y="84"/>
                </a:lnTo>
                <a:lnTo>
                  <a:pt x="64" y="111"/>
                </a:lnTo>
                <a:lnTo>
                  <a:pt x="71" y="140"/>
                </a:lnTo>
                <a:lnTo>
                  <a:pt x="77" y="167"/>
                </a:lnTo>
                <a:lnTo>
                  <a:pt x="82" y="196"/>
                </a:lnTo>
                <a:lnTo>
                  <a:pt x="87" y="225"/>
                </a:lnTo>
                <a:lnTo>
                  <a:pt x="95" y="292"/>
                </a:lnTo>
                <a:lnTo>
                  <a:pt x="101" y="361"/>
                </a:lnTo>
                <a:lnTo>
                  <a:pt x="104" y="431"/>
                </a:lnTo>
                <a:lnTo>
                  <a:pt x="104" y="501"/>
                </a:lnTo>
                <a:lnTo>
                  <a:pt x="101" y="567"/>
                </a:lnTo>
                <a:lnTo>
                  <a:pt x="95" y="630"/>
                </a:lnTo>
                <a:lnTo>
                  <a:pt x="86" y="694"/>
                </a:lnTo>
                <a:lnTo>
                  <a:pt x="74" y="757"/>
                </a:lnTo>
                <a:lnTo>
                  <a:pt x="59" y="817"/>
                </a:lnTo>
                <a:lnTo>
                  <a:pt x="42" y="878"/>
                </a:lnTo>
                <a:lnTo>
                  <a:pt x="22" y="937"/>
                </a:lnTo>
                <a:lnTo>
                  <a:pt x="1" y="996"/>
                </a:lnTo>
                <a:lnTo>
                  <a:pt x="0" y="1002"/>
                </a:lnTo>
                <a:lnTo>
                  <a:pt x="2" y="1006"/>
                </a:lnTo>
                <a:lnTo>
                  <a:pt x="7" y="1004"/>
                </a:lnTo>
                <a:lnTo>
                  <a:pt x="10" y="1001"/>
                </a:lnTo>
                <a:lnTo>
                  <a:pt x="22" y="972"/>
                </a:lnTo>
                <a:lnTo>
                  <a:pt x="33" y="945"/>
                </a:lnTo>
                <a:lnTo>
                  <a:pt x="45" y="916"/>
                </a:lnTo>
                <a:lnTo>
                  <a:pt x="56" y="886"/>
                </a:lnTo>
                <a:lnTo>
                  <a:pt x="66" y="857"/>
                </a:lnTo>
                <a:lnTo>
                  <a:pt x="75" y="827"/>
                </a:lnTo>
                <a:lnTo>
                  <a:pt x="85" y="796"/>
                </a:lnTo>
                <a:lnTo>
                  <a:pt x="93" y="766"/>
                </a:lnTo>
                <a:lnTo>
                  <a:pt x="107" y="702"/>
                </a:lnTo>
                <a:lnTo>
                  <a:pt x="115" y="638"/>
                </a:lnTo>
                <a:lnTo>
                  <a:pt x="121" y="573"/>
                </a:lnTo>
                <a:lnTo>
                  <a:pt x="122" y="506"/>
                </a:lnTo>
                <a:lnTo>
                  <a:pt x="121" y="439"/>
                </a:lnTo>
                <a:lnTo>
                  <a:pt x="116" y="372"/>
                </a:lnTo>
                <a:lnTo>
                  <a:pt x="109" y="306"/>
                </a:lnTo>
                <a:lnTo>
                  <a:pt x="100" y="241"/>
                </a:lnTo>
                <a:lnTo>
                  <a:pt x="94" y="210"/>
                </a:lnTo>
                <a:lnTo>
                  <a:pt x="87" y="180"/>
                </a:lnTo>
                <a:lnTo>
                  <a:pt x="79" y="150"/>
                </a:lnTo>
                <a:lnTo>
                  <a:pt x="71" y="119"/>
                </a:lnTo>
                <a:lnTo>
                  <a:pt x="63" y="91"/>
                </a:lnTo>
                <a:lnTo>
                  <a:pt x="56" y="60"/>
                </a:lnTo>
                <a:lnTo>
                  <a:pt x="47" y="3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6" name="Freeform 285"/>
          <p:cNvSpPr>
            <a:spLocks/>
          </p:cNvSpPr>
          <p:nvPr/>
        </p:nvSpPr>
        <p:spPr bwMode="auto">
          <a:xfrm flipH="1">
            <a:off x="606108" y="6795503"/>
            <a:ext cx="1618229" cy="62497"/>
          </a:xfrm>
          <a:custGeom>
            <a:avLst/>
            <a:gdLst>
              <a:gd name="T0" fmla="*/ 0 w 570"/>
              <a:gd name="T1" fmla="*/ 4 h 67"/>
              <a:gd name="T2" fmla="*/ 5 w 570"/>
              <a:gd name="T3" fmla="*/ 4 h 67"/>
              <a:gd name="T4" fmla="*/ 17 w 570"/>
              <a:gd name="T5" fmla="*/ 7 h 67"/>
              <a:gd name="T6" fmla="*/ 35 w 570"/>
              <a:gd name="T7" fmla="*/ 10 h 67"/>
              <a:gd name="T8" fmla="*/ 60 w 570"/>
              <a:gd name="T9" fmla="*/ 13 h 67"/>
              <a:gd name="T10" fmla="*/ 90 w 570"/>
              <a:gd name="T11" fmla="*/ 18 h 67"/>
              <a:gd name="T12" fmla="*/ 125 w 570"/>
              <a:gd name="T13" fmla="*/ 23 h 67"/>
              <a:gd name="T14" fmla="*/ 164 w 570"/>
              <a:gd name="T15" fmla="*/ 26 h 67"/>
              <a:gd name="T16" fmla="*/ 204 w 570"/>
              <a:gd name="T17" fmla="*/ 29 h 67"/>
              <a:gd name="T18" fmla="*/ 247 w 570"/>
              <a:gd name="T19" fmla="*/ 32 h 67"/>
              <a:gd name="T20" fmla="*/ 292 w 570"/>
              <a:gd name="T21" fmla="*/ 34 h 67"/>
              <a:gd name="T22" fmla="*/ 337 w 570"/>
              <a:gd name="T23" fmla="*/ 34 h 67"/>
              <a:gd name="T24" fmla="*/ 381 w 570"/>
              <a:gd name="T25" fmla="*/ 32 h 67"/>
              <a:gd name="T26" fmla="*/ 425 w 570"/>
              <a:gd name="T27" fmla="*/ 29 h 67"/>
              <a:gd name="T28" fmla="*/ 465 w 570"/>
              <a:gd name="T29" fmla="*/ 23 h 67"/>
              <a:gd name="T30" fmla="*/ 504 w 570"/>
              <a:gd name="T31" fmla="*/ 13 h 67"/>
              <a:gd name="T32" fmla="*/ 539 w 570"/>
              <a:gd name="T33" fmla="*/ 2 h 67"/>
              <a:gd name="T34" fmla="*/ 541 w 570"/>
              <a:gd name="T35" fmla="*/ 2 h 67"/>
              <a:gd name="T36" fmla="*/ 547 w 570"/>
              <a:gd name="T37" fmla="*/ 0 h 67"/>
              <a:gd name="T38" fmla="*/ 555 w 570"/>
              <a:gd name="T39" fmla="*/ 0 h 67"/>
              <a:gd name="T40" fmla="*/ 562 w 570"/>
              <a:gd name="T41" fmla="*/ 0 h 67"/>
              <a:gd name="T42" fmla="*/ 568 w 570"/>
              <a:gd name="T43" fmla="*/ 2 h 67"/>
              <a:gd name="T44" fmla="*/ 570 w 570"/>
              <a:gd name="T45" fmla="*/ 7 h 67"/>
              <a:gd name="T46" fmla="*/ 567 w 570"/>
              <a:gd name="T47" fmla="*/ 15 h 67"/>
              <a:gd name="T48" fmla="*/ 556 w 570"/>
              <a:gd name="T49" fmla="*/ 28 h 67"/>
              <a:gd name="T50" fmla="*/ 547 w 570"/>
              <a:gd name="T51" fmla="*/ 34 h 67"/>
              <a:gd name="T52" fmla="*/ 535 w 570"/>
              <a:gd name="T53" fmla="*/ 42 h 67"/>
              <a:gd name="T54" fmla="*/ 519 w 570"/>
              <a:gd name="T55" fmla="*/ 48 h 67"/>
              <a:gd name="T56" fmla="*/ 500 w 570"/>
              <a:gd name="T57" fmla="*/ 53 h 67"/>
              <a:gd name="T58" fmla="*/ 478 w 570"/>
              <a:gd name="T59" fmla="*/ 58 h 67"/>
              <a:gd name="T60" fmla="*/ 451 w 570"/>
              <a:gd name="T61" fmla="*/ 63 h 67"/>
              <a:gd name="T62" fmla="*/ 422 w 570"/>
              <a:gd name="T63" fmla="*/ 66 h 67"/>
              <a:gd name="T64" fmla="*/ 390 w 570"/>
              <a:gd name="T65" fmla="*/ 67 h 67"/>
              <a:gd name="T66" fmla="*/ 353 w 570"/>
              <a:gd name="T67" fmla="*/ 67 h 67"/>
              <a:gd name="T68" fmla="*/ 314 w 570"/>
              <a:gd name="T69" fmla="*/ 64 h 67"/>
              <a:gd name="T70" fmla="*/ 271 w 570"/>
              <a:gd name="T71" fmla="*/ 61 h 67"/>
              <a:gd name="T72" fmla="*/ 224 w 570"/>
              <a:gd name="T73" fmla="*/ 55 h 67"/>
              <a:gd name="T74" fmla="*/ 173 w 570"/>
              <a:gd name="T75" fmla="*/ 47 h 67"/>
              <a:gd name="T76" fmla="*/ 119 w 570"/>
              <a:gd name="T77" fmla="*/ 36 h 67"/>
              <a:gd name="T78" fmla="*/ 62 w 570"/>
              <a:gd name="T79" fmla="*/ 21 h 67"/>
              <a:gd name="T80" fmla="*/ 0 w 570"/>
              <a:gd name="T81" fmla="*/ 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0" h="67">
                <a:moveTo>
                  <a:pt x="0" y="4"/>
                </a:moveTo>
                <a:lnTo>
                  <a:pt x="5" y="4"/>
                </a:lnTo>
                <a:lnTo>
                  <a:pt x="17" y="7"/>
                </a:lnTo>
                <a:lnTo>
                  <a:pt x="35" y="10"/>
                </a:lnTo>
                <a:lnTo>
                  <a:pt x="60" y="13"/>
                </a:lnTo>
                <a:lnTo>
                  <a:pt x="90" y="18"/>
                </a:lnTo>
                <a:lnTo>
                  <a:pt x="125" y="23"/>
                </a:lnTo>
                <a:lnTo>
                  <a:pt x="164" y="26"/>
                </a:lnTo>
                <a:lnTo>
                  <a:pt x="204" y="29"/>
                </a:lnTo>
                <a:lnTo>
                  <a:pt x="247" y="32"/>
                </a:lnTo>
                <a:lnTo>
                  <a:pt x="292" y="34"/>
                </a:lnTo>
                <a:lnTo>
                  <a:pt x="337" y="34"/>
                </a:lnTo>
                <a:lnTo>
                  <a:pt x="381" y="32"/>
                </a:lnTo>
                <a:lnTo>
                  <a:pt x="425" y="29"/>
                </a:lnTo>
                <a:lnTo>
                  <a:pt x="465" y="23"/>
                </a:lnTo>
                <a:lnTo>
                  <a:pt x="504" y="13"/>
                </a:lnTo>
                <a:lnTo>
                  <a:pt x="539" y="2"/>
                </a:lnTo>
                <a:lnTo>
                  <a:pt x="541" y="2"/>
                </a:lnTo>
                <a:lnTo>
                  <a:pt x="547" y="0"/>
                </a:lnTo>
                <a:lnTo>
                  <a:pt x="555" y="0"/>
                </a:lnTo>
                <a:lnTo>
                  <a:pt x="562" y="0"/>
                </a:lnTo>
                <a:lnTo>
                  <a:pt x="568" y="2"/>
                </a:lnTo>
                <a:lnTo>
                  <a:pt x="570" y="7"/>
                </a:lnTo>
                <a:lnTo>
                  <a:pt x="567" y="15"/>
                </a:lnTo>
                <a:lnTo>
                  <a:pt x="556" y="28"/>
                </a:lnTo>
                <a:lnTo>
                  <a:pt x="547" y="34"/>
                </a:lnTo>
                <a:lnTo>
                  <a:pt x="535" y="42"/>
                </a:lnTo>
                <a:lnTo>
                  <a:pt x="519" y="48"/>
                </a:lnTo>
                <a:lnTo>
                  <a:pt x="500" y="53"/>
                </a:lnTo>
                <a:lnTo>
                  <a:pt x="478" y="58"/>
                </a:lnTo>
                <a:lnTo>
                  <a:pt x="451" y="63"/>
                </a:lnTo>
                <a:lnTo>
                  <a:pt x="422" y="66"/>
                </a:lnTo>
                <a:lnTo>
                  <a:pt x="390" y="67"/>
                </a:lnTo>
                <a:lnTo>
                  <a:pt x="353" y="67"/>
                </a:lnTo>
                <a:lnTo>
                  <a:pt x="314" y="64"/>
                </a:lnTo>
                <a:lnTo>
                  <a:pt x="271" y="61"/>
                </a:lnTo>
                <a:lnTo>
                  <a:pt x="224" y="55"/>
                </a:lnTo>
                <a:lnTo>
                  <a:pt x="173" y="47"/>
                </a:lnTo>
                <a:lnTo>
                  <a:pt x="119" y="36"/>
                </a:lnTo>
                <a:lnTo>
                  <a:pt x="62" y="21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" name="Freeform 289"/>
          <p:cNvSpPr>
            <a:spLocks/>
          </p:cNvSpPr>
          <p:nvPr/>
        </p:nvSpPr>
        <p:spPr bwMode="auto">
          <a:xfrm flipH="1">
            <a:off x="113515" y="4099552"/>
            <a:ext cx="839489" cy="402013"/>
          </a:xfrm>
          <a:custGeom>
            <a:avLst/>
            <a:gdLst>
              <a:gd name="T0" fmla="*/ 0 w 276"/>
              <a:gd name="T1" fmla="*/ 0 h 230"/>
              <a:gd name="T2" fmla="*/ 1 w 276"/>
              <a:gd name="T3" fmla="*/ 1 h 230"/>
              <a:gd name="T4" fmla="*/ 3 w 276"/>
              <a:gd name="T5" fmla="*/ 6 h 230"/>
              <a:gd name="T6" fmla="*/ 9 w 276"/>
              <a:gd name="T7" fmla="*/ 16 h 230"/>
              <a:gd name="T8" fmla="*/ 16 w 276"/>
              <a:gd name="T9" fmla="*/ 25 h 230"/>
              <a:gd name="T10" fmla="*/ 25 w 276"/>
              <a:gd name="T11" fmla="*/ 40 h 230"/>
              <a:gd name="T12" fmla="*/ 36 w 276"/>
              <a:gd name="T13" fmla="*/ 54 h 230"/>
              <a:gd name="T14" fmla="*/ 50 w 276"/>
              <a:gd name="T15" fmla="*/ 71 h 230"/>
              <a:gd name="T16" fmla="*/ 65 w 276"/>
              <a:gd name="T17" fmla="*/ 89 h 230"/>
              <a:gd name="T18" fmla="*/ 83 w 276"/>
              <a:gd name="T19" fmla="*/ 108 h 230"/>
              <a:gd name="T20" fmla="*/ 102 w 276"/>
              <a:gd name="T21" fmla="*/ 127 h 230"/>
              <a:gd name="T22" fmla="*/ 123 w 276"/>
              <a:gd name="T23" fmla="*/ 147 h 230"/>
              <a:gd name="T24" fmla="*/ 148 w 276"/>
              <a:gd name="T25" fmla="*/ 164 h 230"/>
              <a:gd name="T26" fmla="*/ 173 w 276"/>
              <a:gd name="T27" fmla="*/ 183 h 230"/>
              <a:gd name="T28" fmla="*/ 201 w 276"/>
              <a:gd name="T29" fmla="*/ 199 h 230"/>
              <a:gd name="T30" fmla="*/ 230 w 276"/>
              <a:gd name="T31" fmla="*/ 215 h 230"/>
              <a:gd name="T32" fmla="*/ 263 w 276"/>
              <a:gd name="T33" fmla="*/ 230 h 230"/>
              <a:gd name="T34" fmla="*/ 264 w 276"/>
              <a:gd name="T35" fmla="*/ 230 h 230"/>
              <a:gd name="T36" fmla="*/ 268 w 276"/>
              <a:gd name="T37" fmla="*/ 228 h 230"/>
              <a:gd name="T38" fmla="*/ 271 w 276"/>
              <a:gd name="T39" fmla="*/ 225 h 230"/>
              <a:gd name="T40" fmla="*/ 275 w 276"/>
              <a:gd name="T41" fmla="*/ 220 h 230"/>
              <a:gd name="T42" fmla="*/ 276 w 276"/>
              <a:gd name="T43" fmla="*/ 217 h 230"/>
              <a:gd name="T44" fmla="*/ 274 w 276"/>
              <a:gd name="T45" fmla="*/ 210 h 230"/>
              <a:gd name="T46" fmla="*/ 267 w 276"/>
              <a:gd name="T47" fmla="*/ 204 h 230"/>
              <a:gd name="T48" fmla="*/ 255 w 276"/>
              <a:gd name="T49" fmla="*/ 198 h 230"/>
              <a:gd name="T50" fmla="*/ 247 w 276"/>
              <a:gd name="T51" fmla="*/ 194 h 230"/>
              <a:gd name="T52" fmla="*/ 239 w 276"/>
              <a:gd name="T53" fmla="*/ 191 h 230"/>
              <a:gd name="T54" fmla="*/ 228 w 276"/>
              <a:gd name="T55" fmla="*/ 186 h 230"/>
              <a:gd name="T56" fmla="*/ 218 w 276"/>
              <a:gd name="T57" fmla="*/ 182 h 230"/>
              <a:gd name="T58" fmla="*/ 206 w 276"/>
              <a:gd name="T59" fmla="*/ 177 h 230"/>
              <a:gd name="T60" fmla="*/ 193 w 276"/>
              <a:gd name="T61" fmla="*/ 170 h 230"/>
              <a:gd name="T62" fmla="*/ 179 w 276"/>
              <a:gd name="T63" fmla="*/ 162 h 230"/>
              <a:gd name="T64" fmla="*/ 165 w 276"/>
              <a:gd name="T65" fmla="*/ 153 h 230"/>
              <a:gd name="T66" fmla="*/ 149 w 276"/>
              <a:gd name="T67" fmla="*/ 142 h 230"/>
              <a:gd name="T68" fmla="*/ 131 w 276"/>
              <a:gd name="T69" fmla="*/ 129 h 230"/>
              <a:gd name="T70" fmla="*/ 113 w 276"/>
              <a:gd name="T71" fmla="*/ 113 h 230"/>
              <a:gd name="T72" fmla="*/ 93 w 276"/>
              <a:gd name="T73" fmla="*/ 95 h 230"/>
              <a:gd name="T74" fmla="*/ 72 w 276"/>
              <a:gd name="T75" fmla="*/ 76 h 230"/>
              <a:gd name="T76" fmla="*/ 50 w 276"/>
              <a:gd name="T77" fmla="*/ 54 h 230"/>
              <a:gd name="T78" fmla="*/ 25 w 276"/>
              <a:gd name="T79" fmla="*/ 28 h 230"/>
              <a:gd name="T80" fmla="*/ 0 w 276"/>
              <a:gd name="T81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76" h="230">
                <a:moveTo>
                  <a:pt x="0" y="0"/>
                </a:moveTo>
                <a:lnTo>
                  <a:pt x="1" y="1"/>
                </a:lnTo>
                <a:lnTo>
                  <a:pt x="3" y="6"/>
                </a:lnTo>
                <a:lnTo>
                  <a:pt x="9" y="16"/>
                </a:lnTo>
                <a:lnTo>
                  <a:pt x="16" y="25"/>
                </a:lnTo>
                <a:lnTo>
                  <a:pt x="25" y="40"/>
                </a:lnTo>
                <a:lnTo>
                  <a:pt x="36" y="54"/>
                </a:lnTo>
                <a:lnTo>
                  <a:pt x="50" y="71"/>
                </a:lnTo>
                <a:lnTo>
                  <a:pt x="65" y="89"/>
                </a:lnTo>
                <a:lnTo>
                  <a:pt x="83" y="108"/>
                </a:lnTo>
                <a:lnTo>
                  <a:pt x="102" y="127"/>
                </a:lnTo>
                <a:lnTo>
                  <a:pt x="123" y="147"/>
                </a:lnTo>
                <a:lnTo>
                  <a:pt x="148" y="164"/>
                </a:lnTo>
                <a:lnTo>
                  <a:pt x="173" y="183"/>
                </a:lnTo>
                <a:lnTo>
                  <a:pt x="201" y="199"/>
                </a:lnTo>
                <a:lnTo>
                  <a:pt x="230" y="215"/>
                </a:lnTo>
                <a:lnTo>
                  <a:pt x="263" y="230"/>
                </a:lnTo>
                <a:lnTo>
                  <a:pt x="264" y="230"/>
                </a:lnTo>
                <a:lnTo>
                  <a:pt x="268" y="228"/>
                </a:lnTo>
                <a:lnTo>
                  <a:pt x="271" y="225"/>
                </a:lnTo>
                <a:lnTo>
                  <a:pt x="275" y="220"/>
                </a:lnTo>
                <a:lnTo>
                  <a:pt x="276" y="217"/>
                </a:lnTo>
                <a:lnTo>
                  <a:pt x="274" y="210"/>
                </a:lnTo>
                <a:lnTo>
                  <a:pt x="267" y="204"/>
                </a:lnTo>
                <a:lnTo>
                  <a:pt x="255" y="198"/>
                </a:lnTo>
                <a:lnTo>
                  <a:pt x="247" y="194"/>
                </a:lnTo>
                <a:lnTo>
                  <a:pt x="239" y="191"/>
                </a:lnTo>
                <a:lnTo>
                  <a:pt x="228" y="186"/>
                </a:lnTo>
                <a:lnTo>
                  <a:pt x="218" y="182"/>
                </a:lnTo>
                <a:lnTo>
                  <a:pt x="206" y="177"/>
                </a:lnTo>
                <a:lnTo>
                  <a:pt x="193" y="170"/>
                </a:lnTo>
                <a:lnTo>
                  <a:pt x="179" y="162"/>
                </a:lnTo>
                <a:lnTo>
                  <a:pt x="165" y="153"/>
                </a:lnTo>
                <a:lnTo>
                  <a:pt x="149" y="142"/>
                </a:lnTo>
                <a:lnTo>
                  <a:pt x="131" y="129"/>
                </a:lnTo>
                <a:lnTo>
                  <a:pt x="113" y="113"/>
                </a:lnTo>
                <a:lnTo>
                  <a:pt x="93" y="95"/>
                </a:lnTo>
                <a:lnTo>
                  <a:pt x="72" y="76"/>
                </a:lnTo>
                <a:lnTo>
                  <a:pt x="50" y="54"/>
                </a:lnTo>
                <a:lnTo>
                  <a:pt x="25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" name="Freeform 290"/>
          <p:cNvSpPr>
            <a:spLocks/>
          </p:cNvSpPr>
          <p:nvPr/>
        </p:nvSpPr>
        <p:spPr bwMode="auto">
          <a:xfrm flipH="1">
            <a:off x="546606" y="4234866"/>
            <a:ext cx="280977" cy="2016125"/>
          </a:xfrm>
          <a:custGeom>
            <a:avLst/>
            <a:gdLst>
              <a:gd name="T0" fmla="*/ 4 w 107"/>
              <a:gd name="T1" fmla="*/ 8 h 1182"/>
              <a:gd name="T2" fmla="*/ 7 w 107"/>
              <a:gd name="T3" fmla="*/ 16 h 1182"/>
              <a:gd name="T4" fmla="*/ 13 w 107"/>
              <a:gd name="T5" fmla="*/ 37 h 1182"/>
              <a:gd name="T6" fmla="*/ 21 w 107"/>
              <a:gd name="T7" fmla="*/ 70 h 1182"/>
              <a:gd name="T8" fmla="*/ 31 w 107"/>
              <a:gd name="T9" fmla="*/ 116 h 1182"/>
              <a:gd name="T10" fmla="*/ 43 w 107"/>
              <a:gd name="T11" fmla="*/ 172 h 1182"/>
              <a:gd name="T12" fmla="*/ 55 w 107"/>
              <a:gd name="T13" fmla="*/ 238 h 1182"/>
              <a:gd name="T14" fmla="*/ 66 w 107"/>
              <a:gd name="T15" fmla="*/ 313 h 1182"/>
              <a:gd name="T16" fmla="*/ 75 w 107"/>
              <a:gd name="T17" fmla="*/ 394 h 1182"/>
              <a:gd name="T18" fmla="*/ 82 w 107"/>
              <a:gd name="T19" fmla="*/ 482 h 1182"/>
              <a:gd name="T20" fmla="*/ 87 w 107"/>
              <a:gd name="T21" fmla="*/ 576 h 1182"/>
              <a:gd name="T22" fmla="*/ 87 w 107"/>
              <a:gd name="T23" fmla="*/ 674 h 1182"/>
              <a:gd name="T24" fmla="*/ 84 w 107"/>
              <a:gd name="T25" fmla="*/ 773 h 1182"/>
              <a:gd name="T26" fmla="*/ 73 w 107"/>
              <a:gd name="T27" fmla="*/ 875 h 1182"/>
              <a:gd name="T28" fmla="*/ 56 w 107"/>
              <a:gd name="T29" fmla="*/ 979 h 1182"/>
              <a:gd name="T30" fmla="*/ 32 w 107"/>
              <a:gd name="T31" fmla="*/ 1081 h 1182"/>
              <a:gd name="T32" fmla="*/ 0 w 107"/>
              <a:gd name="T33" fmla="*/ 1182 h 1182"/>
              <a:gd name="T34" fmla="*/ 2 w 107"/>
              <a:gd name="T35" fmla="*/ 1177 h 1182"/>
              <a:gd name="T36" fmla="*/ 9 w 107"/>
              <a:gd name="T37" fmla="*/ 1161 h 1182"/>
              <a:gd name="T38" fmla="*/ 20 w 107"/>
              <a:gd name="T39" fmla="*/ 1135 h 1182"/>
              <a:gd name="T40" fmla="*/ 31 w 107"/>
              <a:gd name="T41" fmla="*/ 1102 h 1182"/>
              <a:gd name="T42" fmla="*/ 45 w 107"/>
              <a:gd name="T43" fmla="*/ 1057 h 1182"/>
              <a:gd name="T44" fmla="*/ 60 w 107"/>
              <a:gd name="T45" fmla="*/ 1004 h 1182"/>
              <a:gd name="T46" fmla="*/ 74 w 107"/>
              <a:gd name="T47" fmla="*/ 942 h 1182"/>
              <a:gd name="T48" fmla="*/ 87 w 107"/>
              <a:gd name="T49" fmla="*/ 873 h 1182"/>
              <a:gd name="T50" fmla="*/ 98 w 107"/>
              <a:gd name="T51" fmla="*/ 795 h 1182"/>
              <a:gd name="T52" fmla="*/ 105 w 107"/>
              <a:gd name="T53" fmla="*/ 709 h 1182"/>
              <a:gd name="T54" fmla="*/ 107 w 107"/>
              <a:gd name="T55" fmla="*/ 616 h 1182"/>
              <a:gd name="T56" fmla="*/ 106 w 107"/>
              <a:gd name="T57" fmla="*/ 517 h 1182"/>
              <a:gd name="T58" fmla="*/ 98 w 107"/>
              <a:gd name="T59" fmla="*/ 410 h 1182"/>
              <a:gd name="T60" fmla="*/ 82 w 107"/>
              <a:gd name="T61" fmla="*/ 297 h 1182"/>
              <a:gd name="T62" fmla="*/ 59 w 107"/>
              <a:gd name="T63" fmla="*/ 177 h 1182"/>
              <a:gd name="T64" fmla="*/ 28 w 107"/>
              <a:gd name="T65" fmla="*/ 53 h 1182"/>
              <a:gd name="T66" fmla="*/ 27 w 107"/>
              <a:gd name="T67" fmla="*/ 40 h 1182"/>
              <a:gd name="T68" fmla="*/ 22 w 107"/>
              <a:gd name="T69" fmla="*/ 16 h 1182"/>
              <a:gd name="T70" fmla="*/ 14 w 107"/>
              <a:gd name="T71" fmla="*/ 0 h 1182"/>
              <a:gd name="T72" fmla="*/ 4 w 107"/>
              <a:gd name="T73" fmla="*/ 8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" h="1182">
                <a:moveTo>
                  <a:pt x="4" y="8"/>
                </a:moveTo>
                <a:lnTo>
                  <a:pt x="7" y="16"/>
                </a:lnTo>
                <a:lnTo>
                  <a:pt x="13" y="37"/>
                </a:lnTo>
                <a:lnTo>
                  <a:pt x="21" y="70"/>
                </a:lnTo>
                <a:lnTo>
                  <a:pt x="31" y="116"/>
                </a:lnTo>
                <a:lnTo>
                  <a:pt x="43" y="172"/>
                </a:lnTo>
                <a:lnTo>
                  <a:pt x="55" y="238"/>
                </a:lnTo>
                <a:lnTo>
                  <a:pt x="66" y="313"/>
                </a:lnTo>
                <a:lnTo>
                  <a:pt x="75" y="394"/>
                </a:lnTo>
                <a:lnTo>
                  <a:pt x="82" y="482"/>
                </a:lnTo>
                <a:lnTo>
                  <a:pt x="87" y="576"/>
                </a:lnTo>
                <a:lnTo>
                  <a:pt x="87" y="674"/>
                </a:lnTo>
                <a:lnTo>
                  <a:pt x="84" y="773"/>
                </a:lnTo>
                <a:lnTo>
                  <a:pt x="73" y="875"/>
                </a:lnTo>
                <a:lnTo>
                  <a:pt x="56" y="979"/>
                </a:lnTo>
                <a:lnTo>
                  <a:pt x="32" y="1081"/>
                </a:lnTo>
                <a:lnTo>
                  <a:pt x="0" y="1182"/>
                </a:lnTo>
                <a:lnTo>
                  <a:pt x="2" y="1177"/>
                </a:lnTo>
                <a:lnTo>
                  <a:pt x="9" y="1161"/>
                </a:lnTo>
                <a:lnTo>
                  <a:pt x="20" y="1135"/>
                </a:lnTo>
                <a:lnTo>
                  <a:pt x="31" y="1102"/>
                </a:lnTo>
                <a:lnTo>
                  <a:pt x="45" y="1057"/>
                </a:lnTo>
                <a:lnTo>
                  <a:pt x="60" y="1004"/>
                </a:lnTo>
                <a:lnTo>
                  <a:pt x="74" y="942"/>
                </a:lnTo>
                <a:lnTo>
                  <a:pt x="87" y="873"/>
                </a:lnTo>
                <a:lnTo>
                  <a:pt x="98" y="795"/>
                </a:lnTo>
                <a:lnTo>
                  <a:pt x="105" y="709"/>
                </a:lnTo>
                <a:lnTo>
                  <a:pt x="107" y="616"/>
                </a:lnTo>
                <a:lnTo>
                  <a:pt x="106" y="517"/>
                </a:lnTo>
                <a:lnTo>
                  <a:pt x="98" y="410"/>
                </a:lnTo>
                <a:lnTo>
                  <a:pt x="82" y="297"/>
                </a:lnTo>
                <a:lnTo>
                  <a:pt x="59" y="177"/>
                </a:lnTo>
                <a:lnTo>
                  <a:pt x="28" y="53"/>
                </a:lnTo>
                <a:lnTo>
                  <a:pt x="27" y="40"/>
                </a:lnTo>
                <a:lnTo>
                  <a:pt x="22" y="16"/>
                </a:lnTo>
                <a:lnTo>
                  <a:pt x="14" y="0"/>
                </a:lnTo>
                <a:lnTo>
                  <a:pt x="4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任意多边形 1272"/>
          <p:cNvSpPr/>
          <p:nvPr/>
        </p:nvSpPr>
        <p:spPr>
          <a:xfrm>
            <a:off x="1593653" y="3202772"/>
            <a:ext cx="46305" cy="176222"/>
          </a:xfrm>
          <a:custGeom>
            <a:avLst/>
            <a:gdLst>
              <a:gd name="connsiteX0" fmla="*/ 2382 w 45244"/>
              <a:gd name="connsiteY0" fmla="*/ 14297 h 176222"/>
              <a:gd name="connsiteX1" fmla="*/ 7144 w 45244"/>
              <a:gd name="connsiteY1" fmla="*/ 2391 h 176222"/>
              <a:gd name="connsiteX2" fmla="*/ 26194 w 45244"/>
              <a:gd name="connsiteY2" fmla="*/ 2391 h 176222"/>
              <a:gd name="connsiteX3" fmla="*/ 30957 w 45244"/>
              <a:gd name="connsiteY3" fmla="*/ 9534 h 176222"/>
              <a:gd name="connsiteX4" fmla="*/ 38100 w 45244"/>
              <a:gd name="connsiteY4" fmla="*/ 11916 h 176222"/>
              <a:gd name="connsiteX5" fmla="*/ 40482 w 45244"/>
              <a:gd name="connsiteY5" fmla="*/ 19059 h 176222"/>
              <a:gd name="connsiteX6" fmla="*/ 45244 w 45244"/>
              <a:gd name="connsiteY6" fmla="*/ 26203 h 176222"/>
              <a:gd name="connsiteX7" fmla="*/ 40482 w 45244"/>
              <a:gd name="connsiteY7" fmla="*/ 45253 h 176222"/>
              <a:gd name="connsiteX8" fmla="*/ 30957 w 45244"/>
              <a:gd name="connsiteY8" fmla="*/ 59541 h 176222"/>
              <a:gd name="connsiteX9" fmla="*/ 28575 w 45244"/>
              <a:gd name="connsiteY9" fmla="*/ 66684 h 176222"/>
              <a:gd name="connsiteX10" fmla="*/ 33338 w 45244"/>
              <a:gd name="connsiteY10" fmla="*/ 92878 h 176222"/>
              <a:gd name="connsiteX11" fmla="*/ 35719 w 45244"/>
              <a:gd name="connsiteY11" fmla="*/ 102403 h 176222"/>
              <a:gd name="connsiteX12" fmla="*/ 30957 w 45244"/>
              <a:gd name="connsiteY12" fmla="*/ 145266 h 176222"/>
              <a:gd name="connsiteX13" fmla="*/ 23813 w 45244"/>
              <a:gd name="connsiteY13" fmla="*/ 154791 h 176222"/>
              <a:gd name="connsiteX14" fmla="*/ 11907 w 45244"/>
              <a:gd name="connsiteY14" fmla="*/ 166697 h 176222"/>
              <a:gd name="connsiteX15" fmla="*/ 7144 w 45244"/>
              <a:gd name="connsiteY15" fmla="*/ 173841 h 176222"/>
              <a:gd name="connsiteX16" fmla="*/ 0 w 45244"/>
              <a:gd name="connsiteY16" fmla="*/ 176222 h 1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44" h="176222">
                <a:moveTo>
                  <a:pt x="2382" y="14297"/>
                </a:moveTo>
                <a:cubicBezTo>
                  <a:pt x="3969" y="10328"/>
                  <a:pt x="4408" y="5675"/>
                  <a:pt x="7144" y="2391"/>
                </a:cubicBezTo>
                <a:cubicBezTo>
                  <a:pt x="11329" y="-2631"/>
                  <a:pt x="22788" y="1710"/>
                  <a:pt x="26194" y="2391"/>
                </a:cubicBezTo>
                <a:cubicBezTo>
                  <a:pt x="27782" y="4772"/>
                  <a:pt x="28722" y="7746"/>
                  <a:pt x="30957" y="9534"/>
                </a:cubicBezTo>
                <a:cubicBezTo>
                  <a:pt x="32917" y="11102"/>
                  <a:pt x="36325" y="10141"/>
                  <a:pt x="38100" y="11916"/>
                </a:cubicBezTo>
                <a:cubicBezTo>
                  <a:pt x="39875" y="13691"/>
                  <a:pt x="39359" y="16814"/>
                  <a:pt x="40482" y="19059"/>
                </a:cubicBezTo>
                <a:cubicBezTo>
                  <a:pt x="41762" y="21619"/>
                  <a:pt x="43657" y="23822"/>
                  <a:pt x="45244" y="26203"/>
                </a:cubicBezTo>
                <a:cubicBezTo>
                  <a:pt x="43657" y="32553"/>
                  <a:pt x="43060" y="39237"/>
                  <a:pt x="40482" y="45253"/>
                </a:cubicBezTo>
                <a:cubicBezTo>
                  <a:pt x="38227" y="50514"/>
                  <a:pt x="32768" y="54111"/>
                  <a:pt x="30957" y="59541"/>
                </a:cubicBezTo>
                <a:lnTo>
                  <a:pt x="28575" y="66684"/>
                </a:lnTo>
                <a:cubicBezTo>
                  <a:pt x="30297" y="77015"/>
                  <a:pt x="31121" y="82901"/>
                  <a:pt x="33338" y="92878"/>
                </a:cubicBezTo>
                <a:cubicBezTo>
                  <a:pt x="34048" y="96073"/>
                  <a:pt x="34925" y="99228"/>
                  <a:pt x="35719" y="102403"/>
                </a:cubicBezTo>
                <a:cubicBezTo>
                  <a:pt x="34132" y="116691"/>
                  <a:pt x="34143" y="131248"/>
                  <a:pt x="30957" y="145266"/>
                </a:cubicBezTo>
                <a:cubicBezTo>
                  <a:pt x="30077" y="149136"/>
                  <a:pt x="26120" y="151562"/>
                  <a:pt x="23813" y="154791"/>
                </a:cubicBezTo>
                <a:cubicBezTo>
                  <a:pt x="16597" y="164892"/>
                  <a:pt x="22296" y="159770"/>
                  <a:pt x="11907" y="166697"/>
                </a:cubicBezTo>
                <a:cubicBezTo>
                  <a:pt x="10319" y="169078"/>
                  <a:pt x="9379" y="172053"/>
                  <a:pt x="7144" y="173841"/>
                </a:cubicBezTo>
                <a:cubicBezTo>
                  <a:pt x="5184" y="175409"/>
                  <a:pt x="0" y="176222"/>
                  <a:pt x="0" y="17622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4" name="任意多边形 1273"/>
          <p:cNvSpPr/>
          <p:nvPr/>
        </p:nvSpPr>
        <p:spPr>
          <a:xfrm>
            <a:off x="1595463" y="3244441"/>
            <a:ext cx="19447" cy="74455"/>
          </a:xfrm>
          <a:custGeom>
            <a:avLst/>
            <a:gdLst>
              <a:gd name="connsiteX0" fmla="*/ 0 w 19447"/>
              <a:gd name="connsiteY0" fmla="*/ 19686 h 74455"/>
              <a:gd name="connsiteX1" fmla="*/ 16669 w 19447"/>
              <a:gd name="connsiteY1" fmla="*/ 7780 h 74455"/>
              <a:gd name="connsiteX2" fmla="*/ 7144 w 19447"/>
              <a:gd name="connsiteY2" fmla="*/ 74455 h 7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7" h="74455">
                <a:moveTo>
                  <a:pt x="0" y="19686"/>
                </a:moveTo>
                <a:cubicBezTo>
                  <a:pt x="13423" y="-1791"/>
                  <a:pt x="7752" y="-5594"/>
                  <a:pt x="16669" y="7780"/>
                </a:cubicBezTo>
                <a:cubicBezTo>
                  <a:pt x="11775" y="73843"/>
                  <a:pt x="31125" y="62459"/>
                  <a:pt x="7144" y="7445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任意多边形 290"/>
          <p:cNvSpPr/>
          <p:nvPr/>
        </p:nvSpPr>
        <p:spPr>
          <a:xfrm>
            <a:off x="747713" y="2543175"/>
            <a:ext cx="1114425" cy="1057275"/>
          </a:xfrm>
          <a:custGeom>
            <a:avLst/>
            <a:gdLst>
              <a:gd name="connsiteX0" fmla="*/ 0 w 1114425"/>
              <a:gd name="connsiteY0" fmla="*/ 171450 h 1057275"/>
              <a:gd name="connsiteX1" fmla="*/ 11906 w 1114425"/>
              <a:gd name="connsiteY1" fmla="*/ 164306 h 1057275"/>
              <a:gd name="connsiteX2" fmla="*/ 21431 w 1114425"/>
              <a:gd name="connsiteY2" fmla="*/ 154781 h 1057275"/>
              <a:gd name="connsiteX3" fmla="*/ 52387 w 1114425"/>
              <a:gd name="connsiteY3" fmla="*/ 135731 h 1057275"/>
              <a:gd name="connsiteX4" fmla="*/ 61912 w 1114425"/>
              <a:gd name="connsiteY4" fmla="*/ 128588 h 1057275"/>
              <a:gd name="connsiteX5" fmla="*/ 73818 w 1114425"/>
              <a:gd name="connsiteY5" fmla="*/ 123825 h 1057275"/>
              <a:gd name="connsiteX6" fmla="*/ 83343 w 1114425"/>
              <a:gd name="connsiteY6" fmla="*/ 119063 h 1057275"/>
              <a:gd name="connsiteX7" fmla="*/ 100012 w 1114425"/>
              <a:gd name="connsiteY7" fmla="*/ 111919 h 1057275"/>
              <a:gd name="connsiteX8" fmla="*/ 130968 w 1114425"/>
              <a:gd name="connsiteY8" fmla="*/ 90488 h 1057275"/>
              <a:gd name="connsiteX9" fmla="*/ 150018 w 1114425"/>
              <a:gd name="connsiteY9" fmla="*/ 85725 h 1057275"/>
              <a:gd name="connsiteX10" fmla="*/ 169068 w 1114425"/>
              <a:gd name="connsiteY10" fmla="*/ 73819 h 1057275"/>
              <a:gd name="connsiteX11" fmla="*/ 204787 w 1114425"/>
              <a:gd name="connsiteY11" fmla="*/ 57150 h 1057275"/>
              <a:gd name="connsiteX12" fmla="*/ 233362 w 1114425"/>
              <a:gd name="connsiteY12" fmla="*/ 47625 h 1057275"/>
              <a:gd name="connsiteX13" fmla="*/ 242887 w 1114425"/>
              <a:gd name="connsiteY13" fmla="*/ 42863 h 1057275"/>
              <a:gd name="connsiteX14" fmla="*/ 269081 w 1114425"/>
              <a:gd name="connsiteY14" fmla="*/ 35719 h 1057275"/>
              <a:gd name="connsiteX15" fmla="*/ 278606 w 1114425"/>
              <a:gd name="connsiteY15" fmla="*/ 28575 h 1057275"/>
              <a:gd name="connsiteX16" fmla="*/ 307181 w 1114425"/>
              <a:gd name="connsiteY16" fmla="*/ 21431 h 1057275"/>
              <a:gd name="connsiteX17" fmla="*/ 314325 w 1114425"/>
              <a:gd name="connsiteY17" fmla="*/ 19050 h 1057275"/>
              <a:gd name="connsiteX18" fmla="*/ 330993 w 1114425"/>
              <a:gd name="connsiteY18" fmla="*/ 16669 h 1057275"/>
              <a:gd name="connsiteX19" fmla="*/ 342900 w 1114425"/>
              <a:gd name="connsiteY19" fmla="*/ 14288 h 1057275"/>
              <a:gd name="connsiteX20" fmla="*/ 359568 w 1114425"/>
              <a:gd name="connsiteY20" fmla="*/ 11906 h 1057275"/>
              <a:gd name="connsiteX21" fmla="*/ 376237 w 1114425"/>
              <a:gd name="connsiteY21" fmla="*/ 7144 h 1057275"/>
              <a:gd name="connsiteX22" fmla="*/ 385762 w 1114425"/>
              <a:gd name="connsiteY22" fmla="*/ 4763 h 1057275"/>
              <a:gd name="connsiteX23" fmla="*/ 442912 w 1114425"/>
              <a:gd name="connsiteY23" fmla="*/ 0 h 1057275"/>
              <a:gd name="connsiteX24" fmla="*/ 554831 w 1114425"/>
              <a:gd name="connsiteY24" fmla="*/ 2381 h 1057275"/>
              <a:gd name="connsiteX25" fmla="*/ 614362 w 1114425"/>
              <a:gd name="connsiteY25" fmla="*/ 7144 h 1057275"/>
              <a:gd name="connsiteX26" fmla="*/ 702468 w 1114425"/>
              <a:gd name="connsiteY26" fmla="*/ 9525 h 1057275"/>
              <a:gd name="connsiteX27" fmla="*/ 716756 w 1114425"/>
              <a:gd name="connsiteY27" fmla="*/ 11906 h 1057275"/>
              <a:gd name="connsiteX28" fmla="*/ 740568 w 1114425"/>
              <a:gd name="connsiteY28" fmla="*/ 14288 h 1057275"/>
              <a:gd name="connsiteX29" fmla="*/ 754856 w 1114425"/>
              <a:gd name="connsiteY29" fmla="*/ 19050 h 1057275"/>
              <a:gd name="connsiteX30" fmla="*/ 773906 w 1114425"/>
              <a:gd name="connsiteY30" fmla="*/ 21431 h 1057275"/>
              <a:gd name="connsiteX31" fmla="*/ 788193 w 1114425"/>
              <a:gd name="connsiteY31" fmla="*/ 30956 h 1057275"/>
              <a:gd name="connsiteX32" fmla="*/ 812006 w 1114425"/>
              <a:gd name="connsiteY32" fmla="*/ 45244 h 1057275"/>
              <a:gd name="connsiteX33" fmla="*/ 831056 w 1114425"/>
              <a:gd name="connsiteY33" fmla="*/ 59531 h 1057275"/>
              <a:gd name="connsiteX34" fmla="*/ 847725 w 1114425"/>
              <a:gd name="connsiteY34" fmla="*/ 69056 h 1057275"/>
              <a:gd name="connsiteX35" fmla="*/ 866775 w 1114425"/>
              <a:gd name="connsiteY35" fmla="*/ 85725 h 1057275"/>
              <a:gd name="connsiteX36" fmla="*/ 881062 w 1114425"/>
              <a:gd name="connsiteY36" fmla="*/ 92869 h 1057275"/>
              <a:gd name="connsiteX37" fmla="*/ 907256 w 1114425"/>
              <a:gd name="connsiteY37" fmla="*/ 114300 h 1057275"/>
              <a:gd name="connsiteX38" fmla="*/ 916781 w 1114425"/>
              <a:gd name="connsiteY38" fmla="*/ 121444 h 1057275"/>
              <a:gd name="connsiteX39" fmla="*/ 926306 w 1114425"/>
              <a:gd name="connsiteY39" fmla="*/ 126206 h 1057275"/>
              <a:gd name="connsiteX40" fmla="*/ 945356 w 1114425"/>
              <a:gd name="connsiteY40" fmla="*/ 145256 h 1057275"/>
              <a:gd name="connsiteX41" fmla="*/ 954881 w 1114425"/>
              <a:gd name="connsiteY41" fmla="*/ 154781 h 1057275"/>
              <a:gd name="connsiteX42" fmla="*/ 962025 w 1114425"/>
              <a:gd name="connsiteY42" fmla="*/ 159544 h 1057275"/>
              <a:gd name="connsiteX43" fmla="*/ 978693 w 1114425"/>
              <a:gd name="connsiteY43" fmla="*/ 180975 h 1057275"/>
              <a:gd name="connsiteX44" fmla="*/ 988218 w 1114425"/>
              <a:gd name="connsiteY44" fmla="*/ 192881 h 1057275"/>
              <a:gd name="connsiteX45" fmla="*/ 995362 w 1114425"/>
              <a:gd name="connsiteY45" fmla="*/ 202406 h 1057275"/>
              <a:gd name="connsiteX46" fmla="*/ 1009650 w 1114425"/>
              <a:gd name="connsiteY46" fmla="*/ 228600 h 1057275"/>
              <a:gd name="connsiteX47" fmla="*/ 1016793 w 1114425"/>
              <a:gd name="connsiteY47" fmla="*/ 238125 h 1057275"/>
              <a:gd name="connsiteX48" fmla="*/ 1028700 w 1114425"/>
              <a:gd name="connsiteY48" fmla="*/ 261938 h 1057275"/>
              <a:gd name="connsiteX49" fmla="*/ 1035843 w 1114425"/>
              <a:gd name="connsiteY49" fmla="*/ 273844 h 1057275"/>
              <a:gd name="connsiteX50" fmla="*/ 1045368 w 1114425"/>
              <a:gd name="connsiteY50" fmla="*/ 297656 h 1057275"/>
              <a:gd name="connsiteX51" fmla="*/ 1047750 w 1114425"/>
              <a:gd name="connsiteY51" fmla="*/ 311944 h 1057275"/>
              <a:gd name="connsiteX52" fmla="*/ 1066800 w 1114425"/>
              <a:gd name="connsiteY52" fmla="*/ 357188 h 1057275"/>
              <a:gd name="connsiteX53" fmla="*/ 1078706 w 1114425"/>
              <a:gd name="connsiteY53" fmla="*/ 400050 h 1057275"/>
              <a:gd name="connsiteX54" fmla="*/ 1081087 w 1114425"/>
              <a:gd name="connsiteY54" fmla="*/ 409575 h 1057275"/>
              <a:gd name="connsiteX55" fmla="*/ 1088231 w 1114425"/>
              <a:gd name="connsiteY55" fmla="*/ 421481 h 1057275"/>
              <a:gd name="connsiteX56" fmla="*/ 1100137 w 1114425"/>
              <a:gd name="connsiteY56" fmla="*/ 452438 h 1057275"/>
              <a:gd name="connsiteX57" fmla="*/ 1107281 w 1114425"/>
              <a:gd name="connsiteY57" fmla="*/ 481013 h 1057275"/>
              <a:gd name="connsiteX58" fmla="*/ 1114425 w 1114425"/>
              <a:gd name="connsiteY58" fmla="*/ 516731 h 1057275"/>
              <a:gd name="connsiteX59" fmla="*/ 1109662 w 1114425"/>
              <a:gd name="connsiteY59" fmla="*/ 640556 h 1057275"/>
              <a:gd name="connsiteX60" fmla="*/ 1107281 w 1114425"/>
              <a:gd name="connsiteY60" fmla="*/ 721519 h 1057275"/>
              <a:gd name="connsiteX61" fmla="*/ 1100137 w 1114425"/>
              <a:gd name="connsiteY61" fmla="*/ 742950 h 1057275"/>
              <a:gd name="connsiteX62" fmla="*/ 1095375 w 1114425"/>
              <a:gd name="connsiteY62" fmla="*/ 759619 h 1057275"/>
              <a:gd name="connsiteX63" fmla="*/ 1092993 w 1114425"/>
              <a:gd name="connsiteY63" fmla="*/ 776288 h 1057275"/>
              <a:gd name="connsiteX64" fmla="*/ 1090612 w 1114425"/>
              <a:gd name="connsiteY64" fmla="*/ 788194 h 1057275"/>
              <a:gd name="connsiteX65" fmla="*/ 1088231 w 1114425"/>
              <a:gd name="connsiteY65" fmla="*/ 807244 h 1057275"/>
              <a:gd name="connsiteX66" fmla="*/ 1081087 w 1114425"/>
              <a:gd name="connsiteY66" fmla="*/ 831056 h 1057275"/>
              <a:gd name="connsiteX67" fmla="*/ 1078706 w 1114425"/>
              <a:gd name="connsiteY67" fmla="*/ 840581 h 1057275"/>
              <a:gd name="connsiteX68" fmla="*/ 1073943 w 1114425"/>
              <a:gd name="connsiteY68" fmla="*/ 892969 h 1057275"/>
              <a:gd name="connsiteX69" fmla="*/ 1071562 w 1114425"/>
              <a:gd name="connsiteY69" fmla="*/ 919163 h 1057275"/>
              <a:gd name="connsiteX70" fmla="*/ 1069181 w 1114425"/>
              <a:gd name="connsiteY70" fmla="*/ 971550 h 1057275"/>
              <a:gd name="connsiteX71" fmla="*/ 1066800 w 1114425"/>
              <a:gd name="connsiteY71" fmla="*/ 983456 h 1057275"/>
              <a:gd name="connsiteX72" fmla="*/ 1066800 w 1114425"/>
              <a:gd name="connsiteY7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14425" h="1057275">
                <a:moveTo>
                  <a:pt x="0" y="171450"/>
                </a:moveTo>
                <a:cubicBezTo>
                  <a:pt x="3969" y="169069"/>
                  <a:pt x="8253" y="167148"/>
                  <a:pt x="11906" y="164306"/>
                </a:cubicBezTo>
                <a:cubicBezTo>
                  <a:pt x="15450" y="161549"/>
                  <a:pt x="17763" y="157370"/>
                  <a:pt x="21431" y="154781"/>
                </a:cubicBezTo>
                <a:cubicBezTo>
                  <a:pt x="31329" y="147794"/>
                  <a:pt x="42694" y="143000"/>
                  <a:pt x="52387" y="135731"/>
                </a:cubicBezTo>
                <a:cubicBezTo>
                  <a:pt x="55562" y="133350"/>
                  <a:pt x="58443" y="130515"/>
                  <a:pt x="61912" y="128588"/>
                </a:cubicBezTo>
                <a:cubicBezTo>
                  <a:pt x="65649" y="126512"/>
                  <a:pt x="69912" y="125561"/>
                  <a:pt x="73818" y="123825"/>
                </a:cubicBezTo>
                <a:cubicBezTo>
                  <a:pt x="77062" y="122383"/>
                  <a:pt x="80111" y="120532"/>
                  <a:pt x="83343" y="119063"/>
                </a:cubicBezTo>
                <a:cubicBezTo>
                  <a:pt x="88846" y="116562"/>
                  <a:pt x="94705" y="114814"/>
                  <a:pt x="100012" y="111919"/>
                </a:cubicBezTo>
                <a:cubicBezTo>
                  <a:pt x="131253" y="94878"/>
                  <a:pt x="74115" y="117243"/>
                  <a:pt x="130968" y="90488"/>
                </a:cubicBezTo>
                <a:cubicBezTo>
                  <a:pt x="136890" y="87701"/>
                  <a:pt x="143668" y="87313"/>
                  <a:pt x="150018" y="85725"/>
                </a:cubicBezTo>
                <a:cubicBezTo>
                  <a:pt x="156368" y="81756"/>
                  <a:pt x="162566" y="77534"/>
                  <a:pt x="169068" y="73819"/>
                </a:cubicBezTo>
                <a:cubicBezTo>
                  <a:pt x="176397" y="69631"/>
                  <a:pt x="198972" y="59365"/>
                  <a:pt x="204787" y="57150"/>
                </a:cubicBezTo>
                <a:cubicBezTo>
                  <a:pt x="214169" y="53576"/>
                  <a:pt x="224382" y="52115"/>
                  <a:pt x="233362" y="47625"/>
                </a:cubicBezTo>
                <a:cubicBezTo>
                  <a:pt x="236537" y="46038"/>
                  <a:pt x="239551" y="44076"/>
                  <a:pt x="242887" y="42863"/>
                </a:cubicBezTo>
                <a:cubicBezTo>
                  <a:pt x="249123" y="40596"/>
                  <a:pt x="261641" y="37579"/>
                  <a:pt x="269081" y="35719"/>
                </a:cubicBezTo>
                <a:cubicBezTo>
                  <a:pt x="272256" y="33338"/>
                  <a:pt x="274993" y="30217"/>
                  <a:pt x="278606" y="28575"/>
                </a:cubicBezTo>
                <a:cubicBezTo>
                  <a:pt x="288320" y="24160"/>
                  <a:pt x="297206" y="23925"/>
                  <a:pt x="307181" y="21431"/>
                </a:cubicBezTo>
                <a:cubicBezTo>
                  <a:pt x="309616" y="20822"/>
                  <a:pt x="311864" y="19542"/>
                  <a:pt x="314325" y="19050"/>
                </a:cubicBezTo>
                <a:cubicBezTo>
                  <a:pt x="319828" y="17949"/>
                  <a:pt x="325457" y="17592"/>
                  <a:pt x="330993" y="16669"/>
                </a:cubicBezTo>
                <a:cubicBezTo>
                  <a:pt x="334986" y="16004"/>
                  <a:pt x="338908" y="14953"/>
                  <a:pt x="342900" y="14288"/>
                </a:cubicBezTo>
                <a:cubicBezTo>
                  <a:pt x="348436" y="13365"/>
                  <a:pt x="354080" y="13082"/>
                  <a:pt x="359568" y="11906"/>
                </a:cubicBezTo>
                <a:cubicBezTo>
                  <a:pt x="365218" y="10695"/>
                  <a:pt x="370662" y="8664"/>
                  <a:pt x="376237" y="7144"/>
                </a:cubicBezTo>
                <a:cubicBezTo>
                  <a:pt x="379394" y="6283"/>
                  <a:pt x="382508" y="5112"/>
                  <a:pt x="385762" y="4763"/>
                </a:cubicBezTo>
                <a:cubicBezTo>
                  <a:pt x="404769" y="2726"/>
                  <a:pt x="442912" y="0"/>
                  <a:pt x="442912" y="0"/>
                </a:cubicBezTo>
                <a:cubicBezTo>
                  <a:pt x="480218" y="794"/>
                  <a:pt x="517549" y="828"/>
                  <a:pt x="554831" y="2381"/>
                </a:cubicBezTo>
                <a:cubicBezTo>
                  <a:pt x="574721" y="3210"/>
                  <a:pt x="594478" y="6182"/>
                  <a:pt x="614362" y="7144"/>
                </a:cubicBezTo>
                <a:cubicBezTo>
                  <a:pt x="643707" y="8564"/>
                  <a:pt x="673099" y="8731"/>
                  <a:pt x="702468" y="9525"/>
                </a:cubicBezTo>
                <a:cubicBezTo>
                  <a:pt x="707231" y="10319"/>
                  <a:pt x="711965" y="11307"/>
                  <a:pt x="716756" y="11906"/>
                </a:cubicBezTo>
                <a:cubicBezTo>
                  <a:pt x="724671" y="12896"/>
                  <a:pt x="732728" y="12818"/>
                  <a:pt x="740568" y="14288"/>
                </a:cubicBezTo>
                <a:cubicBezTo>
                  <a:pt x="745502" y="15213"/>
                  <a:pt x="749947" y="17998"/>
                  <a:pt x="754856" y="19050"/>
                </a:cubicBezTo>
                <a:cubicBezTo>
                  <a:pt x="761113" y="20391"/>
                  <a:pt x="767556" y="20637"/>
                  <a:pt x="773906" y="21431"/>
                </a:cubicBezTo>
                <a:cubicBezTo>
                  <a:pt x="778668" y="24606"/>
                  <a:pt x="783074" y="28396"/>
                  <a:pt x="788193" y="30956"/>
                </a:cubicBezTo>
                <a:cubicBezTo>
                  <a:pt x="800461" y="37090"/>
                  <a:pt x="798597" y="35667"/>
                  <a:pt x="812006" y="45244"/>
                </a:cubicBezTo>
                <a:cubicBezTo>
                  <a:pt x="818465" y="49857"/>
                  <a:pt x="824164" y="55593"/>
                  <a:pt x="831056" y="59531"/>
                </a:cubicBezTo>
                <a:cubicBezTo>
                  <a:pt x="836612" y="62706"/>
                  <a:pt x="842549" y="65292"/>
                  <a:pt x="847725" y="69056"/>
                </a:cubicBezTo>
                <a:cubicBezTo>
                  <a:pt x="868995" y="84525"/>
                  <a:pt x="845757" y="73114"/>
                  <a:pt x="866775" y="85725"/>
                </a:cubicBezTo>
                <a:cubicBezTo>
                  <a:pt x="871341" y="88465"/>
                  <a:pt x="876712" y="89798"/>
                  <a:pt x="881062" y="92869"/>
                </a:cubicBezTo>
                <a:cubicBezTo>
                  <a:pt x="890278" y="99375"/>
                  <a:pt x="898447" y="107253"/>
                  <a:pt x="907256" y="114300"/>
                </a:cubicBezTo>
                <a:cubicBezTo>
                  <a:pt x="910355" y="116779"/>
                  <a:pt x="913231" y="119669"/>
                  <a:pt x="916781" y="121444"/>
                </a:cubicBezTo>
                <a:lnTo>
                  <a:pt x="926306" y="126206"/>
                </a:lnTo>
                <a:lnTo>
                  <a:pt x="945356" y="145256"/>
                </a:lnTo>
                <a:cubicBezTo>
                  <a:pt x="948531" y="148431"/>
                  <a:pt x="951145" y="152290"/>
                  <a:pt x="954881" y="154781"/>
                </a:cubicBezTo>
                <a:lnTo>
                  <a:pt x="962025" y="159544"/>
                </a:lnTo>
                <a:lnTo>
                  <a:pt x="978693" y="180975"/>
                </a:lnTo>
                <a:cubicBezTo>
                  <a:pt x="981833" y="184971"/>
                  <a:pt x="985098" y="188869"/>
                  <a:pt x="988218" y="192881"/>
                </a:cubicBezTo>
                <a:cubicBezTo>
                  <a:pt x="990655" y="196014"/>
                  <a:pt x="993587" y="198856"/>
                  <a:pt x="995362" y="202406"/>
                </a:cubicBezTo>
                <a:cubicBezTo>
                  <a:pt x="1000378" y="212436"/>
                  <a:pt x="1003068" y="218256"/>
                  <a:pt x="1009650" y="228600"/>
                </a:cubicBezTo>
                <a:cubicBezTo>
                  <a:pt x="1011781" y="231948"/>
                  <a:pt x="1014824" y="234679"/>
                  <a:pt x="1016793" y="238125"/>
                </a:cubicBezTo>
                <a:cubicBezTo>
                  <a:pt x="1021196" y="245830"/>
                  <a:pt x="1024134" y="254328"/>
                  <a:pt x="1028700" y="261938"/>
                </a:cubicBezTo>
                <a:cubicBezTo>
                  <a:pt x="1031081" y="265907"/>
                  <a:pt x="1033886" y="269650"/>
                  <a:pt x="1035843" y="273844"/>
                </a:cubicBezTo>
                <a:cubicBezTo>
                  <a:pt x="1039458" y="281591"/>
                  <a:pt x="1042193" y="289719"/>
                  <a:pt x="1045368" y="297656"/>
                </a:cubicBezTo>
                <a:cubicBezTo>
                  <a:pt x="1046162" y="302419"/>
                  <a:pt x="1046296" y="307340"/>
                  <a:pt x="1047750" y="311944"/>
                </a:cubicBezTo>
                <a:cubicBezTo>
                  <a:pt x="1054857" y="334449"/>
                  <a:pt x="1057944" y="339476"/>
                  <a:pt x="1066800" y="357188"/>
                </a:cubicBezTo>
                <a:cubicBezTo>
                  <a:pt x="1075947" y="393782"/>
                  <a:pt x="1066673" y="357936"/>
                  <a:pt x="1078706" y="400050"/>
                </a:cubicBezTo>
                <a:cubicBezTo>
                  <a:pt x="1079605" y="403197"/>
                  <a:pt x="1079758" y="406584"/>
                  <a:pt x="1081087" y="409575"/>
                </a:cubicBezTo>
                <a:cubicBezTo>
                  <a:pt x="1082967" y="413804"/>
                  <a:pt x="1085850" y="417512"/>
                  <a:pt x="1088231" y="421481"/>
                </a:cubicBezTo>
                <a:cubicBezTo>
                  <a:pt x="1093094" y="450663"/>
                  <a:pt x="1086321" y="420202"/>
                  <a:pt x="1100137" y="452438"/>
                </a:cubicBezTo>
                <a:cubicBezTo>
                  <a:pt x="1103794" y="460969"/>
                  <a:pt x="1105321" y="471865"/>
                  <a:pt x="1107281" y="481013"/>
                </a:cubicBezTo>
                <a:cubicBezTo>
                  <a:pt x="1113818" y="511525"/>
                  <a:pt x="1110359" y="492344"/>
                  <a:pt x="1114425" y="516731"/>
                </a:cubicBezTo>
                <a:cubicBezTo>
                  <a:pt x="1112837" y="558006"/>
                  <a:pt x="1111102" y="599276"/>
                  <a:pt x="1109662" y="640556"/>
                </a:cubicBezTo>
                <a:cubicBezTo>
                  <a:pt x="1108721" y="667539"/>
                  <a:pt x="1108664" y="694555"/>
                  <a:pt x="1107281" y="721519"/>
                </a:cubicBezTo>
                <a:cubicBezTo>
                  <a:pt x="1106532" y="736126"/>
                  <a:pt x="1104668" y="730489"/>
                  <a:pt x="1100137" y="742950"/>
                </a:cubicBezTo>
                <a:cubicBezTo>
                  <a:pt x="1098162" y="748381"/>
                  <a:pt x="1096586" y="753969"/>
                  <a:pt x="1095375" y="759619"/>
                </a:cubicBezTo>
                <a:cubicBezTo>
                  <a:pt x="1094199" y="765107"/>
                  <a:pt x="1093916" y="770752"/>
                  <a:pt x="1092993" y="776288"/>
                </a:cubicBezTo>
                <a:cubicBezTo>
                  <a:pt x="1092328" y="780280"/>
                  <a:pt x="1091227" y="784194"/>
                  <a:pt x="1090612" y="788194"/>
                </a:cubicBezTo>
                <a:cubicBezTo>
                  <a:pt x="1089639" y="794519"/>
                  <a:pt x="1089283" y="800932"/>
                  <a:pt x="1088231" y="807244"/>
                </a:cubicBezTo>
                <a:cubicBezTo>
                  <a:pt x="1086858" y="815482"/>
                  <a:pt x="1083471" y="823109"/>
                  <a:pt x="1081087" y="831056"/>
                </a:cubicBezTo>
                <a:cubicBezTo>
                  <a:pt x="1080147" y="834191"/>
                  <a:pt x="1079500" y="837406"/>
                  <a:pt x="1078706" y="840581"/>
                </a:cubicBezTo>
                <a:cubicBezTo>
                  <a:pt x="1074505" y="878399"/>
                  <a:pt x="1077852" y="846063"/>
                  <a:pt x="1073943" y="892969"/>
                </a:cubicBezTo>
                <a:cubicBezTo>
                  <a:pt x="1073215" y="901706"/>
                  <a:pt x="1072092" y="910412"/>
                  <a:pt x="1071562" y="919163"/>
                </a:cubicBezTo>
                <a:cubicBezTo>
                  <a:pt x="1070505" y="936611"/>
                  <a:pt x="1070472" y="954117"/>
                  <a:pt x="1069181" y="971550"/>
                </a:cubicBezTo>
                <a:cubicBezTo>
                  <a:pt x="1068882" y="975586"/>
                  <a:pt x="1066912" y="979410"/>
                  <a:pt x="1066800" y="983456"/>
                </a:cubicBezTo>
                <a:cubicBezTo>
                  <a:pt x="1066117" y="1008053"/>
                  <a:pt x="1066800" y="1032669"/>
                  <a:pt x="1066800" y="105727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任意多边形 303"/>
          <p:cNvSpPr/>
          <p:nvPr/>
        </p:nvSpPr>
        <p:spPr>
          <a:xfrm>
            <a:off x="503583" y="2708276"/>
            <a:ext cx="258417" cy="1035050"/>
          </a:xfrm>
          <a:custGeom>
            <a:avLst/>
            <a:gdLst>
              <a:gd name="connsiteX0" fmla="*/ 244475 w 244475"/>
              <a:gd name="connsiteY0" fmla="*/ 0 h 968375"/>
              <a:gd name="connsiteX1" fmla="*/ 228600 w 244475"/>
              <a:gd name="connsiteY1" fmla="*/ 12700 h 968375"/>
              <a:gd name="connsiteX2" fmla="*/ 206375 w 244475"/>
              <a:gd name="connsiteY2" fmla="*/ 34925 h 968375"/>
              <a:gd name="connsiteX3" fmla="*/ 193675 w 244475"/>
              <a:gd name="connsiteY3" fmla="*/ 53975 h 968375"/>
              <a:gd name="connsiteX4" fmla="*/ 168275 w 244475"/>
              <a:gd name="connsiteY4" fmla="*/ 88900 h 968375"/>
              <a:gd name="connsiteX5" fmla="*/ 158750 w 244475"/>
              <a:gd name="connsiteY5" fmla="*/ 101600 h 968375"/>
              <a:gd name="connsiteX6" fmla="*/ 149225 w 244475"/>
              <a:gd name="connsiteY6" fmla="*/ 117475 h 968375"/>
              <a:gd name="connsiteX7" fmla="*/ 101600 w 244475"/>
              <a:gd name="connsiteY7" fmla="*/ 184150 h 968375"/>
              <a:gd name="connsiteX8" fmla="*/ 66675 w 244475"/>
              <a:gd name="connsiteY8" fmla="*/ 244475 h 968375"/>
              <a:gd name="connsiteX9" fmla="*/ 57150 w 244475"/>
              <a:gd name="connsiteY9" fmla="*/ 276225 h 968375"/>
              <a:gd name="connsiteX10" fmla="*/ 50800 w 244475"/>
              <a:gd name="connsiteY10" fmla="*/ 288925 h 968375"/>
              <a:gd name="connsiteX11" fmla="*/ 41275 w 244475"/>
              <a:gd name="connsiteY11" fmla="*/ 330200 h 968375"/>
              <a:gd name="connsiteX12" fmla="*/ 31750 w 244475"/>
              <a:gd name="connsiteY12" fmla="*/ 352425 h 968375"/>
              <a:gd name="connsiteX13" fmla="*/ 25400 w 244475"/>
              <a:gd name="connsiteY13" fmla="*/ 374650 h 968375"/>
              <a:gd name="connsiteX14" fmla="*/ 15875 w 244475"/>
              <a:gd name="connsiteY14" fmla="*/ 403225 h 968375"/>
              <a:gd name="connsiteX15" fmla="*/ 12700 w 244475"/>
              <a:gd name="connsiteY15" fmla="*/ 419100 h 968375"/>
              <a:gd name="connsiteX16" fmla="*/ 6350 w 244475"/>
              <a:gd name="connsiteY16" fmla="*/ 460375 h 968375"/>
              <a:gd name="connsiteX17" fmla="*/ 0 w 244475"/>
              <a:gd name="connsiteY17" fmla="*/ 482600 h 968375"/>
              <a:gd name="connsiteX18" fmla="*/ 3175 w 244475"/>
              <a:gd name="connsiteY18" fmla="*/ 533400 h 968375"/>
              <a:gd name="connsiteX19" fmla="*/ 9525 w 244475"/>
              <a:gd name="connsiteY19" fmla="*/ 622300 h 968375"/>
              <a:gd name="connsiteX20" fmla="*/ 12700 w 244475"/>
              <a:gd name="connsiteY20" fmla="*/ 711200 h 968375"/>
              <a:gd name="connsiteX21" fmla="*/ 19050 w 244475"/>
              <a:gd name="connsiteY21" fmla="*/ 765175 h 968375"/>
              <a:gd name="connsiteX22" fmla="*/ 22225 w 244475"/>
              <a:gd name="connsiteY22" fmla="*/ 774700 h 968375"/>
              <a:gd name="connsiteX23" fmla="*/ 25400 w 244475"/>
              <a:gd name="connsiteY23" fmla="*/ 787400 h 968375"/>
              <a:gd name="connsiteX24" fmla="*/ 28575 w 244475"/>
              <a:gd name="connsiteY24" fmla="*/ 812800 h 968375"/>
              <a:gd name="connsiteX25" fmla="*/ 31750 w 244475"/>
              <a:gd name="connsiteY25" fmla="*/ 831850 h 968375"/>
              <a:gd name="connsiteX26" fmla="*/ 34925 w 244475"/>
              <a:gd name="connsiteY26" fmla="*/ 854075 h 968375"/>
              <a:gd name="connsiteX27" fmla="*/ 38100 w 244475"/>
              <a:gd name="connsiteY27" fmla="*/ 908050 h 968375"/>
              <a:gd name="connsiteX28" fmla="*/ 44450 w 244475"/>
              <a:gd name="connsiteY28" fmla="*/ 917575 h 968375"/>
              <a:gd name="connsiteX29" fmla="*/ 47625 w 244475"/>
              <a:gd name="connsiteY29" fmla="*/ 927100 h 968375"/>
              <a:gd name="connsiteX30" fmla="*/ 63500 w 244475"/>
              <a:gd name="connsiteY30" fmla="*/ 958850 h 968375"/>
              <a:gd name="connsiteX31" fmla="*/ 69850 w 244475"/>
              <a:gd name="connsiteY31" fmla="*/ 968375 h 968375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28575 w 244475"/>
              <a:gd name="connsiteY24" fmla="*/ 812800 h 1035050"/>
              <a:gd name="connsiteX25" fmla="*/ 31750 w 244475"/>
              <a:gd name="connsiteY25" fmla="*/ 831850 h 1035050"/>
              <a:gd name="connsiteX26" fmla="*/ 34925 w 244475"/>
              <a:gd name="connsiteY26" fmla="*/ 854075 h 1035050"/>
              <a:gd name="connsiteX27" fmla="*/ 38100 w 244475"/>
              <a:gd name="connsiteY27" fmla="*/ 908050 h 1035050"/>
              <a:gd name="connsiteX28" fmla="*/ 44450 w 244475"/>
              <a:gd name="connsiteY28" fmla="*/ 917575 h 1035050"/>
              <a:gd name="connsiteX29" fmla="*/ 47625 w 244475"/>
              <a:gd name="connsiteY29" fmla="*/ 927100 h 1035050"/>
              <a:gd name="connsiteX30" fmla="*/ 63500 w 244475"/>
              <a:gd name="connsiteY30" fmla="*/ 958850 h 1035050"/>
              <a:gd name="connsiteX31" fmla="*/ 73025 w 244475"/>
              <a:gd name="connsiteY31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28575 w 244475"/>
              <a:gd name="connsiteY24" fmla="*/ 812800 h 1035050"/>
              <a:gd name="connsiteX25" fmla="*/ 31750 w 244475"/>
              <a:gd name="connsiteY25" fmla="*/ 831850 h 1035050"/>
              <a:gd name="connsiteX26" fmla="*/ 34925 w 244475"/>
              <a:gd name="connsiteY26" fmla="*/ 854075 h 1035050"/>
              <a:gd name="connsiteX27" fmla="*/ 38100 w 244475"/>
              <a:gd name="connsiteY27" fmla="*/ 908050 h 1035050"/>
              <a:gd name="connsiteX28" fmla="*/ 44450 w 244475"/>
              <a:gd name="connsiteY28" fmla="*/ 917575 h 1035050"/>
              <a:gd name="connsiteX29" fmla="*/ 47625 w 244475"/>
              <a:gd name="connsiteY29" fmla="*/ 927100 h 1035050"/>
              <a:gd name="connsiteX30" fmla="*/ 73025 w 244475"/>
              <a:gd name="connsiteY30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28575 w 244475"/>
              <a:gd name="connsiteY24" fmla="*/ 812800 h 1035050"/>
              <a:gd name="connsiteX25" fmla="*/ 31750 w 244475"/>
              <a:gd name="connsiteY25" fmla="*/ 831850 h 1035050"/>
              <a:gd name="connsiteX26" fmla="*/ 34925 w 244475"/>
              <a:gd name="connsiteY26" fmla="*/ 854075 h 1035050"/>
              <a:gd name="connsiteX27" fmla="*/ 38100 w 244475"/>
              <a:gd name="connsiteY27" fmla="*/ 908050 h 1035050"/>
              <a:gd name="connsiteX28" fmla="*/ 44450 w 244475"/>
              <a:gd name="connsiteY28" fmla="*/ 917575 h 1035050"/>
              <a:gd name="connsiteX29" fmla="*/ 73025 w 244475"/>
              <a:gd name="connsiteY29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28575 w 244475"/>
              <a:gd name="connsiteY24" fmla="*/ 812800 h 1035050"/>
              <a:gd name="connsiteX25" fmla="*/ 31750 w 244475"/>
              <a:gd name="connsiteY25" fmla="*/ 831850 h 1035050"/>
              <a:gd name="connsiteX26" fmla="*/ 34925 w 244475"/>
              <a:gd name="connsiteY26" fmla="*/ 854075 h 1035050"/>
              <a:gd name="connsiteX27" fmla="*/ 38100 w 244475"/>
              <a:gd name="connsiteY27" fmla="*/ 908050 h 1035050"/>
              <a:gd name="connsiteX28" fmla="*/ 73025 w 244475"/>
              <a:gd name="connsiteY28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28575 w 244475"/>
              <a:gd name="connsiteY24" fmla="*/ 812800 h 1035050"/>
              <a:gd name="connsiteX25" fmla="*/ 31750 w 244475"/>
              <a:gd name="connsiteY25" fmla="*/ 831850 h 1035050"/>
              <a:gd name="connsiteX26" fmla="*/ 38100 w 244475"/>
              <a:gd name="connsiteY26" fmla="*/ 908050 h 1035050"/>
              <a:gd name="connsiteX27" fmla="*/ 73025 w 244475"/>
              <a:gd name="connsiteY27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28575 w 244475"/>
              <a:gd name="connsiteY24" fmla="*/ 812800 h 1035050"/>
              <a:gd name="connsiteX25" fmla="*/ 38100 w 244475"/>
              <a:gd name="connsiteY25" fmla="*/ 908050 h 1035050"/>
              <a:gd name="connsiteX26" fmla="*/ 73025 w 244475"/>
              <a:gd name="connsiteY26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25400 w 244475"/>
              <a:gd name="connsiteY23" fmla="*/ 787400 h 1035050"/>
              <a:gd name="connsiteX24" fmla="*/ 38100 w 244475"/>
              <a:gd name="connsiteY24" fmla="*/ 908050 h 1035050"/>
              <a:gd name="connsiteX25" fmla="*/ 73025 w 244475"/>
              <a:gd name="connsiteY25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22225 w 244475"/>
              <a:gd name="connsiteY22" fmla="*/ 774700 h 1035050"/>
              <a:gd name="connsiteX23" fmla="*/ 38100 w 244475"/>
              <a:gd name="connsiteY23" fmla="*/ 908050 h 1035050"/>
              <a:gd name="connsiteX24" fmla="*/ 73025 w 244475"/>
              <a:gd name="connsiteY24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19050 w 244475"/>
              <a:gd name="connsiteY21" fmla="*/ 765175 h 1035050"/>
              <a:gd name="connsiteX22" fmla="*/ 38100 w 244475"/>
              <a:gd name="connsiteY22" fmla="*/ 908050 h 1035050"/>
              <a:gd name="connsiteX23" fmla="*/ 73025 w 244475"/>
              <a:gd name="connsiteY23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3175 w 244475"/>
              <a:gd name="connsiteY18" fmla="*/ 533400 h 1035050"/>
              <a:gd name="connsiteX19" fmla="*/ 9525 w 244475"/>
              <a:gd name="connsiteY19" fmla="*/ 622300 h 1035050"/>
              <a:gd name="connsiteX20" fmla="*/ 12700 w 244475"/>
              <a:gd name="connsiteY20" fmla="*/ 711200 h 1035050"/>
              <a:gd name="connsiteX21" fmla="*/ 38100 w 244475"/>
              <a:gd name="connsiteY21" fmla="*/ 908050 h 1035050"/>
              <a:gd name="connsiteX22" fmla="*/ 73025 w 244475"/>
              <a:gd name="connsiteY22" fmla="*/ 1035050 h 1035050"/>
              <a:gd name="connsiteX0" fmla="*/ 260404 w 260404"/>
              <a:gd name="connsiteY0" fmla="*/ 0 h 1035050"/>
              <a:gd name="connsiteX1" fmla="*/ 244529 w 260404"/>
              <a:gd name="connsiteY1" fmla="*/ 12700 h 1035050"/>
              <a:gd name="connsiteX2" fmla="*/ 222304 w 260404"/>
              <a:gd name="connsiteY2" fmla="*/ 34925 h 1035050"/>
              <a:gd name="connsiteX3" fmla="*/ 209604 w 260404"/>
              <a:gd name="connsiteY3" fmla="*/ 53975 h 1035050"/>
              <a:gd name="connsiteX4" fmla="*/ 184204 w 260404"/>
              <a:gd name="connsiteY4" fmla="*/ 88900 h 1035050"/>
              <a:gd name="connsiteX5" fmla="*/ 174679 w 260404"/>
              <a:gd name="connsiteY5" fmla="*/ 101600 h 1035050"/>
              <a:gd name="connsiteX6" fmla="*/ 165154 w 260404"/>
              <a:gd name="connsiteY6" fmla="*/ 117475 h 1035050"/>
              <a:gd name="connsiteX7" fmla="*/ 117529 w 260404"/>
              <a:gd name="connsiteY7" fmla="*/ 184150 h 1035050"/>
              <a:gd name="connsiteX8" fmla="*/ 82604 w 260404"/>
              <a:gd name="connsiteY8" fmla="*/ 244475 h 1035050"/>
              <a:gd name="connsiteX9" fmla="*/ 73079 w 260404"/>
              <a:gd name="connsiteY9" fmla="*/ 276225 h 1035050"/>
              <a:gd name="connsiteX10" fmla="*/ 66729 w 260404"/>
              <a:gd name="connsiteY10" fmla="*/ 288925 h 1035050"/>
              <a:gd name="connsiteX11" fmla="*/ 57204 w 260404"/>
              <a:gd name="connsiteY11" fmla="*/ 330200 h 1035050"/>
              <a:gd name="connsiteX12" fmla="*/ 47679 w 260404"/>
              <a:gd name="connsiteY12" fmla="*/ 352425 h 1035050"/>
              <a:gd name="connsiteX13" fmla="*/ 41329 w 260404"/>
              <a:gd name="connsiteY13" fmla="*/ 374650 h 1035050"/>
              <a:gd name="connsiteX14" fmla="*/ 31804 w 260404"/>
              <a:gd name="connsiteY14" fmla="*/ 403225 h 1035050"/>
              <a:gd name="connsiteX15" fmla="*/ 28629 w 260404"/>
              <a:gd name="connsiteY15" fmla="*/ 419100 h 1035050"/>
              <a:gd name="connsiteX16" fmla="*/ 22279 w 260404"/>
              <a:gd name="connsiteY16" fmla="*/ 460375 h 1035050"/>
              <a:gd name="connsiteX17" fmla="*/ 15929 w 260404"/>
              <a:gd name="connsiteY17" fmla="*/ 482600 h 1035050"/>
              <a:gd name="connsiteX18" fmla="*/ 54 w 260404"/>
              <a:gd name="connsiteY18" fmla="*/ 533400 h 1035050"/>
              <a:gd name="connsiteX19" fmla="*/ 25454 w 260404"/>
              <a:gd name="connsiteY19" fmla="*/ 622300 h 1035050"/>
              <a:gd name="connsiteX20" fmla="*/ 28629 w 260404"/>
              <a:gd name="connsiteY20" fmla="*/ 711200 h 1035050"/>
              <a:gd name="connsiteX21" fmla="*/ 54029 w 260404"/>
              <a:gd name="connsiteY21" fmla="*/ 908050 h 1035050"/>
              <a:gd name="connsiteX22" fmla="*/ 88954 w 260404"/>
              <a:gd name="connsiteY22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9525 w 244475"/>
              <a:gd name="connsiteY18" fmla="*/ 622300 h 1035050"/>
              <a:gd name="connsiteX19" fmla="*/ 12700 w 244475"/>
              <a:gd name="connsiteY19" fmla="*/ 711200 h 1035050"/>
              <a:gd name="connsiteX20" fmla="*/ 38100 w 244475"/>
              <a:gd name="connsiteY20" fmla="*/ 908050 h 1035050"/>
              <a:gd name="connsiteX21" fmla="*/ 73025 w 244475"/>
              <a:gd name="connsiteY21" fmla="*/ 1035050 h 1035050"/>
              <a:gd name="connsiteX0" fmla="*/ 244475 w 244475"/>
              <a:gd name="connsiteY0" fmla="*/ 0 h 1035050"/>
              <a:gd name="connsiteX1" fmla="*/ 228600 w 244475"/>
              <a:gd name="connsiteY1" fmla="*/ 12700 h 1035050"/>
              <a:gd name="connsiteX2" fmla="*/ 206375 w 244475"/>
              <a:gd name="connsiteY2" fmla="*/ 34925 h 1035050"/>
              <a:gd name="connsiteX3" fmla="*/ 193675 w 244475"/>
              <a:gd name="connsiteY3" fmla="*/ 53975 h 1035050"/>
              <a:gd name="connsiteX4" fmla="*/ 168275 w 244475"/>
              <a:gd name="connsiteY4" fmla="*/ 88900 h 1035050"/>
              <a:gd name="connsiteX5" fmla="*/ 158750 w 244475"/>
              <a:gd name="connsiteY5" fmla="*/ 101600 h 1035050"/>
              <a:gd name="connsiteX6" fmla="*/ 149225 w 244475"/>
              <a:gd name="connsiteY6" fmla="*/ 117475 h 1035050"/>
              <a:gd name="connsiteX7" fmla="*/ 101600 w 244475"/>
              <a:gd name="connsiteY7" fmla="*/ 184150 h 1035050"/>
              <a:gd name="connsiteX8" fmla="*/ 66675 w 244475"/>
              <a:gd name="connsiteY8" fmla="*/ 244475 h 1035050"/>
              <a:gd name="connsiteX9" fmla="*/ 57150 w 244475"/>
              <a:gd name="connsiteY9" fmla="*/ 276225 h 1035050"/>
              <a:gd name="connsiteX10" fmla="*/ 50800 w 244475"/>
              <a:gd name="connsiteY10" fmla="*/ 288925 h 1035050"/>
              <a:gd name="connsiteX11" fmla="*/ 41275 w 244475"/>
              <a:gd name="connsiteY11" fmla="*/ 330200 h 1035050"/>
              <a:gd name="connsiteX12" fmla="*/ 31750 w 244475"/>
              <a:gd name="connsiteY12" fmla="*/ 352425 h 1035050"/>
              <a:gd name="connsiteX13" fmla="*/ 25400 w 244475"/>
              <a:gd name="connsiteY13" fmla="*/ 374650 h 1035050"/>
              <a:gd name="connsiteX14" fmla="*/ 15875 w 244475"/>
              <a:gd name="connsiteY14" fmla="*/ 403225 h 1035050"/>
              <a:gd name="connsiteX15" fmla="*/ 12700 w 244475"/>
              <a:gd name="connsiteY15" fmla="*/ 419100 h 1035050"/>
              <a:gd name="connsiteX16" fmla="*/ 6350 w 244475"/>
              <a:gd name="connsiteY16" fmla="*/ 460375 h 1035050"/>
              <a:gd name="connsiteX17" fmla="*/ 0 w 244475"/>
              <a:gd name="connsiteY17" fmla="*/ 482600 h 1035050"/>
              <a:gd name="connsiteX18" fmla="*/ 12700 w 244475"/>
              <a:gd name="connsiteY18" fmla="*/ 711200 h 1035050"/>
              <a:gd name="connsiteX19" fmla="*/ 38100 w 244475"/>
              <a:gd name="connsiteY19" fmla="*/ 908050 h 1035050"/>
              <a:gd name="connsiteX20" fmla="*/ 73025 w 244475"/>
              <a:gd name="connsiteY20" fmla="*/ 1035050 h 1035050"/>
              <a:gd name="connsiteX0" fmla="*/ 258417 w 258417"/>
              <a:gd name="connsiteY0" fmla="*/ 0 h 1035050"/>
              <a:gd name="connsiteX1" fmla="*/ 242542 w 258417"/>
              <a:gd name="connsiteY1" fmla="*/ 12700 h 1035050"/>
              <a:gd name="connsiteX2" fmla="*/ 220317 w 258417"/>
              <a:gd name="connsiteY2" fmla="*/ 34925 h 1035050"/>
              <a:gd name="connsiteX3" fmla="*/ 207617 w 258417"/>
              <a:gd name="connsiteY3" fmla="*/ 53975 h 1035050"/>
              <a:gd name="connsiteX4" fmla="*/ 182217 w 258417"/>
              <a:gd name="connsiteY4" fmla="*/ 88900 h 1035050"/>
              <a:gd name="connsiteX5" fmla="*/ 172692 w 258417"/>
              <a:gd name="connsiteY5" fmla="*/ 101600 h 1035050"/>
              <a:gd name="connsiteX6" fmla="*/ 163167 w 258417"/>
              <a:gd name="connsiteY6" fmla="*/ 117475 h 1035050"/>
              <a:gd name="connsiteX7" fmla="*/ 115542 w 258417"/>
              <a:gd name="connsiteY7" fmla="*/ 184150 h 1035050"/>
              <a:gd name="connsiteX8" fmla="*/ 80617 w 258417"/>
              <a:gd name="connsiteY8" fmla="*/ 244475 h 1035050"/>
              <a:gd name="connsiteX9" fmla="*/ 71092 w 258417"/>
              <a:gd name="connsiteY9" fmla="*/ 276225 h 1035050"/>
              <a:gd name="connsiteX10" fmla="*/ 64742 w 258417"/>
              <a:gd name="connsiteY10" fmla="*/ 288925 h 1035050"/>
              <a:gd name="connsiteX11" fmla="*/ 55217 w 258417"/>
              <a:gd name="connsiteY11" fmla="*/ 330200 h 1035050"/>
              <a:gd name="connsiteX12" fmla="*/ 45692 w 258417"/>
              <a:gd name="connsiteY12" fmla="*/ 352425 h 1035050"/>
              <a:gd name="connsiteX13" fmla="*/ 39342 w 258417"/>
              <a:gd name="connsiteY13" fmla="*/ 374650 h 1035050"/>
              <a:gd name="connsiteX14" fmla="*/ 29817 w 258417"/>
              <a:gd name="connsiteY14" fmla="*/ 403225 h 1035050"/>
              <a:gd name="connsiteX15" fmla="*/ 26642 w 258417"/>
              <a:gd name="connsiteY15" fmla="*/ 419100 h 1035050"/>
              <a:gd name="connsiteX16" fmla="*/ 20292 w 258417"/>
              <a:gd name="connsiteY16" fmla="*/ 460375 h 1035050"/>
              <a:gd name="connsiteX17" fmla="*/ 13942 w 258417"/>
              <a:gd name="connsiteY17" fmla="*/ 482600 h 1035050"/>
              <a:gd name="connsiteX18" fmla="*/ 1242 w 258417"/>
              <a:gd name="connsiteY18" fmla="*/ 708025 h 1035050"/>
              <a:gd name="connsiteX19" fmla="*/ 52042 w 258417"/>
              <a:gd name="connsiteY19" fmla="*/ 908050 h 1035050"/>
              <a:gd name="connsiteX20" fmla="*/ 86967 w 258417"/>
              <a:gd name="connsiteY20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417" h="1035050">
                <a:moveTo>
                  <a:pt x="258417" y="0"/>
                </a:moveTo>
                <a:cubicBezTo>
                  <a:pt x="253125" y="4233"/>
                  <a:pt x="247537" y="8121"/>
                  <a:pt x="242542" y="12700"/>
                </a:cubicBezTo>
                <a:cubicBezTo>
                  <a:pt x="234819" y="19780"/>
                  <a:pt x="220317" y="34925"/>
                  <a:pt x="220317" y="34925"/>
                </a:cubicBezTo>
                <a:cubicBezTo>
                  <a:pt x="214323" y="52908"/>
                  <a:pt x="221386" y="36451"/>
                  <a:pt x="207617" y="53975"/>
                </a:cubicBezTo>
                <a:cubicBezTo>
                  <a:pt x="198724" y="65294"/>
                  <a:pt x="190730" y="77292"/>
                  <a:pt x="182217" y="88900"/>
                </a:cubicBezTo>
                <a:cubicBezTo>
                  <a:pt x="179088" y="93167"/>
                  <a:pt x="175415" y="97062"/>
                  <a:pt x="172692" y="101600"/>
                </a:cubicBezTo>
                <a:cubicBezTo>
                  <a:pt x="169517" y="106892"/>
                  <a:pt x="166754" y="112453"/>
                  <a:pt x="163167" y="117475"/>
                </a:cubicBezTo>
                <a:cubicBezTo>
                  <a:pt x="146696" y="140534"/>
                  <a:pt x="128503" y="158227"/>
                  <a:pt x="115542" y="184150"/>
                </a:cubicBezTo>
                <a:cubicBezTo>
                  <a:pt x="90286" y="234661"/>
                  <a:pt x="103665" y="215664"/>
                  <a:pt x="80617" y="244475"/>
                </a:cubicBezTo>
                <a:cubicBezTo>
                  <a:pt x="78338" y="253590"/>
                  <a:pt x="74957" y="268495"/>
                  <a:pt x="71092" y="276225"/>
                </a:cubicBezTo>
                <a:cubicBezTo>
                  <a:pt x="68975" y="280458"/>
                  <a:pt x="66359" y="284477"/>
                  <a:pt x="64742" y="288925"/>
                </a:cubicBezTo>
                <a:cubicBezTo>
                  <a:pt x="39563" y="358166"/>
                  <a:pt x="73913" y="269439"/>
                  <a:pt x="55217" y="330200"/>
                </a:cubicBezTo>
                <a:cubicBezTo>
                  <a:pt x="52847" y="337904"/>
                  <a:pt x="48403" y="344835"/>
                  <a:pt x="45692" y="352425"/>
                </a:cubicBezTo>
                <a:cubicBezTo>
                  <a:pt x="43101" y="359681"/>
                  <a:pt x="41640" y="367296"/>
                  <a:pt x="39342" y="374650"/>
                </a:cubicBezTo>
                <a:cubicBezTo>
                  <a:pt x="36347" y="384233"/>
                  <a:pt x="31786" y="393380"/>
                  <a:pt x="29817" y="403225"/>
                </a:cubicBezTo>
                <a:cubicBezTo>
                  <a:pt x="28759" y="408517"/>
                  <a:pt x="27529" y="413777"/>
                  <a:pt x="26642" y="419100"/>
                </a:cubicBezTo>
                <a:cubicBezTo>
                  <a:pt x="23592" y="437399"/>
                  <a:pt x="23806" y="442803"/>
                  <a:pt x="20292" y="460375"/>
                </a:cubicBezTo>
                <a:cubicBezTo>
                  <a:pt x="18299" y="470342"/>
                  <a:pt x="16968" y="473522"/>
                  <a:pt x="13942" y="482600"/>
                </a:cubicBezTo>
                <a:cubicBezTo>
                  <a:pt x="15000" y="524404"/>
                  <a:pt x="-5108" y="637117"/>
                  <a:pt x="1242" y="708025"/>
                </a:cubicBezTo>
                <a:cubicBezTo>
                  <a:pt x="6004" y="755650"/>
                  <a:pt x="37755" y="853546"/>
                  <a:pt x="52042" y="908050"/>
                </a:cubicBezTo>
                <a:cubicBezTo>
                  <a:pt x="66329" y="962554"/>
                  <a:pt x="79691" y="1008592"/>
                  <a:pt x="86967" y="103505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任意多边形 305"/>
          <p:cNvSpPr/>
          <p:nvPr/>
        </p:nvSpPr>
        <p:spPr>
          <a:xfrm>
            <a:off x="593724" y="3279775"/>
            <a:ext cx="123825" cy="460375"/>
          </a:xfrm>
          <a:custGeom>
            <a:avLst/>
            <a:gdLst>
              <a:gd name="connsiteX0" fmla="*/ 0 w 158750"/>
              <a:gd name="connsiteY0" fmla="*/ 406514 h 406514"/>
              <a:gd name="connsiteX1" fmla="*/ 3175 w 158750"/>
              <a:gd name="connsiteY1" fmla="*/ 390639 h 406514"/>
              <a:gd name="connsiteX2" fmla="*/ 9525 w 158750"/>
              <a:gd name="connsiteY2" fmla="*/ 362064 h 406514"/>
              <a:gd name="connsiteX3" fmla="*/ 15875 w 158750"/>
              <a:gd name="connsiteY3" fmla="*/ 292214 h 406514"/>
              <a:gd name="connsiteX4" fmla="*/ 19050 w 158750"/>
              <a:gd name="connsiteY4" fmla="*/ 276339 h 406514"/>
              <a:gd name="connsiteX5" fmla="*/ 22225 w 158750"/>
              <a:gd name="connsiteY5" fmla="*/ 238239 h 406514"/>
              <a:gd name="connsiteX6" fmla="*/ 25400 w 158750"/>
              <a:gd name="connsiteY6" fmla="*/ 193789 h 406514"/>
              <a:gd name="connsiteX7" fmla="*/ 31750 w 158750"/>
              <a:gd name="connsiteY7" fmla="*/ 165214 h 406514"/>
              <a:gd name="connsiteX8" fmla="*/ 38100 w 158750"/>
              <a:gd name="connsiteY8" fmla="*/ 133464 h 406514"/>
              <a:gd name="connsiteX9" fmla="*/ 41275 w 158750"/>
              <a:gd name="connsiteY9" fmla="*/ 123939 h 406514"/>
              <a:gd name="connsiteX10" fmla="*/ 47625 w 158750"/>
              <a:gd name="connsiteY10" fmla="*/ 114414 h 406514"/>
              <a:gd name="connsiteX11" fmla="*/ 50800 w 158750"/>
              <a:gd name="connsiteY11" fmla="*/ 104889 h 406514"/>
              <a:gd name="connsiteX12" fmla="*/ 57150 w 158750"/>
              <a:gd name="connsiteY12" fmla="*/ 95364 h 406514"/>
              <a:gd name="connsiteX13" fmla="*/ 60325 w 158750"/>
              <a:gd name="connsiteY13" fmla="*/ 85839 h 406514"/>
              <a:gd name="connsiteX14" fmla="*/ 82550 w 158750"/>
              <a:gd name="connsiteY14" fmla="*/ 60439 h 406514"/>
              <a:gd name="connsiteX15" fmla="*/ 101600 w 158750"/>
              <a:gd name="connsiteY15" fmla="*/ 41389 h 406514"/>
              <a:gd name="connsiteX16" fmla="*/ 111125 w 158750"/>
              <a:gd name="connsiteY16" fmla="*/ 35039 h 406514"/>
              <a:gd name="connsiteX17" fmla="*/ 120650 w 158750"/>
              <a:gd name="connsiteY17" fmla="*/ 25514 h 406514"/>
              <a:gd name="connsiteX18" fmla="*/ 139700 w 158750"/>
              <a:gd name="connsiteY18" fmla="*/ 12814 h 406514"/>
              <a:gd name="connsiteX19" fmla="*/ 155575 w 158750"/>
              <a:gd name="connsiteY19" fmla="*/ 114 h 406514"/>
              <a:gd name="connsiteX20" fmla="*/ 158750 w 158750"/>
              <a:gd name="connsiteY20" fmla="*/ 114 h 406514"/>
              <a:gd name="connsiteX0" fmla="*/ 16260 w 155960"/>
              <a:gd name="connsiteY0" fmla="*/ 473189 h 473189"/>
              <a:gd name="connsiteX1" fmla="*/ 385 w 155960"/>
              <a:gd name="connsiteY1" fmla="*/ 390639 h 473189"/>
              <a:gd name="connsiteX2" fmla="*/ 6735 w 155960"/>
              <a:gd name="connsiteY2" fmla="*/ 362064 h 473189"/>
              <a:gd name="connsiteX3" fmla="*/ 13085 w 155960"/>
              <a:gd name="connsiteY3" fmla="*/ 292214 h 473189"/>
              <a:gd name="connsiteX4" fmla="*/ 16260 w 155960"/>
              <a:gd name="connsiteY4" fmla="*/ 276339 h 473189"/>
              <a:gd name="connsiteX5" fmla="*/ 19435 w 155960"/>
              <a:gd name="connsiteY5" fmla="*/ 238239 h 473189"/>
              <a:gd name="connsiteX6" fmla="*/ 22610 w 155960"/>
              <a:gd name="connsiteY6" fmla="*/ 193789 h 473189"/>
              <a:gd name="connsiteX7" fmla="*/ 28960 w 155960"/>
              <a:gd name="connsiteY7" fmla="*/ 165214 h 473189"/>
              <a:gd name="connsiteX8" fmla="*/ 35310 w 155960"/>
              <a:gd name="connsiteY8" fmla="*/ 133464 h 473189"/>
              <a:gd name="connsiteX9" fmla="*/ 38485 w 155960"/>
              <a:gd name="connsiteY9" fmla="*/ 123939 h 473189"/>
              <a:gd name="connsiteX10" fmla="*/ 44835 w 155960"/>
              <a:gd name="connsiteY10" fmla="*/ 114414 h 473189"/>
              <a:gd name="connsiteX11" fmla="*/ 48010 w 155960"/>
              <a:gd name="connsiteY11" fmla="*/ 104889 h 473189"/>
              <a:gd name="connsiteX12" fmla="*/ 54360 w 155960"/>
              <a:gd name="connsiteY12" fmla="*/ 95364 h 473189"/>
              <a:gd name="connsiteX13" fmla="*/ 57535 w 155960"/>
              <a:gd name="connsiteY13" fmla="*/ 85839 h 473189"/>
              <a:gd name="connsiteX14" fmla="*/ 79760 w 155960"/>
              <a:gd name="connsiteY14" fmla="*/ 60439 h 473189"/>
              <a:gd name="connsiteX15" fmla="*/ 98810 w 155960"/>
              <a:gd name="connsiteY15" fmla="*/ 41389 h 473189"/>
              <a:gd name="connsiteX16" fmla="*/ 108335 w 155960"/>
              <a:gd name="connsiteY16" fmla="*/ 35039 h 473189"/>
              <a:gd name="connsiteX17" fmla="*/ 117860 w 155960"/>
              <a:gd name="connsiteY17" fmla="*/ 25514 h 473189"/>
              <a:gd name="connsiteX18" fmla="*/ 136910 w 155960"/>
              <a:gd name="connsiteY18" fmla="*/ 12814 h 473189"/>
              <a:gd name="connsiteX19" fmla="*/ 152785 w 155960"/>
              <a:gd name="connsiteY19" fmla="*/ 114 h 473189"/>
              <a:gd name="connsiteX20" fmla="*/ 155960 w 155960"/>
              <a:gd name="connsiteY20" fmla="*/ 114 h 473189"/>
              <a:gd name="connsiteX0" fmla="*/ 10774 w 150474"/>
              <a:gd name="connsiteY0" fmla="*/ 473189 h 473189"/>
              <a:gd name="connsiteX1" fmla="*/ 1249 w 150474"/>
              <a:gd name="connsiteY1" fmla="*/ 362064 h 473189"/>
              <a:gd name="connsiteX2" fmla="*/ 7599 w 150474"/>
              <a:gd name="connsiteY2" fmla="*/ 292214 h 473189"/>
              <a:gd name="connsiteX3" fmla="*/ 10774 w 150474"/>
              <a:gd name="connsiteY3" fmla="*/ 276339 h 473189"/>
              <a:gd name="connsiteX4" fmla="*/ 13949 w 150474"/>
              <a:gd name="connsiteY4" fmla="*/ 238239 h 473189"/>
              <a:gd name="connsiteX5" fmla="*/ 17124 w 150474"/>
              <a:gd name="connsiteY5" fmla="*/ 193789 h 473189"/>
              <a:gd name="connsiteX6" fmla="*/ 23474 w 150474"/>
              <a:gd name="connsiteY6" fmla="*/ 165214 h 473189"/>
              <a:gd name="connsiteX7" fmla="*/ 29824 w 150474"/>
              <a:gd name="connsiteY7" fmla="*/ 133464 h 473189"/>
              <a:gd name="connsiteX8" fmla="*/ 32999 w 150474"/>
              <a:gd name="connsiteY8" fmla="*/ 123939 h 473189"/>
              <a:gd name="connsiteX9" fmla="*/ 39349 w 150474"/>
              <a:gd name="connsiteY9" fmla="*/ 114414 h 473189"/>
              <a:gd name="connsiteX10" fmla="*/ 42524 w 150474"/>
              <a:gd name="connsiteY10" fmla="*/ 104889 h 473189"/>
              <a:gd name="connsiteX11" fmla="*/ 48874 w 150474"/>
              <a:gd name="connsiteY11" fmla="*/ 95364 h 473189"/>
              <a:gd name="connsiteX12" fmla="*/ 52049 w 150474"/>
              <a:gd name="connsiteY12" fmla="*/ 85839 h 473189"/>
              <a:gd name="connsiteX13" fmla="*/ 74274 w 150474"/>
              <a:gd name="connsiteY13" fmla="*/ 60439 h 473189"/>
              <a:gd name="connsiteX14" fmla="*/ 93324 w 150474"/>
              <a:gd name="connsiteY14" fmla="*/ 41389 h 473189"/>
              <a:gd name="connsiteX15" fmla="*/ 102849 w 150474"/>
              <a:gd name="connsiteY15" fmla="*/ 35039 h 473189"/>
              <a:gd name="connsiteX16" fmla="*/ 112374 w 150474"/>
              <a:gd name="connsiteY16" fmla="*/ 25514 h 473189"/>
              <a:gd name="connsiteX17" fmla="*/ 131424 w 150474"/>
              <a:gd name="connsiteY17" fmla="*/ 12814 h 473189"/>
              <a:gd name="connsiteX18" fmla="*/ 147299 w 150474"/>
              <a:gd name="connsiteY18" fmla="*/ 114 h 473189"/>
              <a:gd name="connsiteX19" fmla="*/ 150474 w 150474"/>
              <a:gd name="connsiteY19" fmla="*/ 114 h 473189"/>
              <a:gd name="connsiteX0" fmla="*/ 3175 w 142875"/>
              <a:gd name="connsiteY0" fmla="*/ 473189 h 473189"/>
              <a:gd name="connsiteX1" fmla="*/ 0 w 142875"/>
              <a:gd name="connsiteY1" fmla="*/ 292214 h 473189"/>
              <a:gd name="connsiteX2" fmla="*/ 3175 w 142875"/>
              <a:gd name="connsiteY2" fmla="*/ 276339 h 473189"/>
              <a:gd name="connsiteX3" fmla="*/ 6350 w 142875"/>
              <a:gd name="connsiteY3" fmla="*/ 238239 h 473189"/>
              <a:gd name="connsiteX4" fmla="*/ 9525 w 142875"/>
              <a:gd name="connsiteY4" fmla="*/ 193789 h 473189"/>
              <a:gd name="connsiteX5" fmla="*/ 15875 w 142875"/>
              <a:gd name="connsiteY5" fmla="*/ 165214 h 473189"/>
              <a:gd name="connsiteX6" fmla="*/ 22225 w 142875"/>
              <a:gd name="connsiteY6" fmla="*/ 133464 h 473189"/>
              <a:gd name="connsiteX7" fmla="*/ 25400 w 142875"/>
              <a:gd name="connsiteY7" fmla="*/ 123939 h 473189"/>
              <a:gd name="connsiteX8" fmla="*/ 31750 w 142875"/>
              <a:gd name="connsiteY8" fmla="*/ 114414 h 473189"/>
              <a:gd name="connsiteX9" fmla="*/ 34925 w 142875"/>
              <a:gd name="connsiteY9" fmla="*/ 104889 h 473189"/>
              <a:gd name="connsiteX10" fmla="*/ 41275 w 142875"/>
              <a:gd name="connsiteY10" fmla="*/ 95364 h 473189"/>
              <a:gd name="connsiteX11" fmla="*/ 44450 w 142875"/>
              <a:gd name="connsiteY11" fmla="*/ 85839 h 473189"/>
              <a:gd name="connsiteX12" fmla="*/ 66675 w 142875"/>
              <a:gd name="connsiteY12" fmla="*/ 60439 h 473189"/>
              <a:gd name="connsiteX13" fmla="*/ 85725 w 142875"/>
              <a:gd name="connsiteY13" fmla="*/ 41389 h 473189"/>
              <a:gd name="connsiteX14" fmla="*/ 95250 w 142875"/>
              <a:gd name="connsiteY14" fmla="*/ 35039 h 473189"/>
              <a:gd name="connsiteX15" fmla="*/ 104775 w 142875"/>
              <a:gd name="connsiteY15" fmla="*/ 25514 h 473189"/>
              <a:gd name="connsiteX16" fmla="*/ 123825 w 142875"/>
              <a:gd name="connsiteY16" fmla="*/ 12814 h 473189"/>
              <a:gd name="connsiteX17" fmla="*/ 139700 w 142875"/>
              <a:gd name="connsiteY17" fmla="*/ 114 h 473189"/>
              <a:gd name="connsiteX18" fmla="*/ 142875 w 142875"/>
              <a:gd name="connsiteY18" fmla="*/ 114 h 473189"/>
              <a:gd name="connsiteX0" fmla="*/ 3175 w 139700"/>
              <a:gd name="connsiteY0" fmla="*/ 473075 h 473075"/>
              <a:gd name="connsiteX1" fmla="*/ 0 w 139700"/>
              <a:gd name="connsiteY1" fmla="*/ 292100 h 473075"/>
              <a:gd name="connsiteX2" fmla="*/ 3175 w 139700"/>
              <a:gd name="connsiteY2" fmla="*/ 276225 h 473075"/>
              <a:gd name="connsiteX3" fmla="*/ 6350 w 139700"/>
              <a:gd name="connsiteY3" fmla="*/ 238125 h 473075"/>
              <a:gd name="connsiteX4" fmla="*/ 9525 w 139700"/>
              <a:gd name="connsiteY4" fmla="*/ 193675 h 473075"/>
              <a:gd name="connsiteX5" fmla="*/ 15875 w 139700"/>
              <a:gd name="connsiteY5" fmla="*/ 165100 h 473075"/>
              <a:gd name="connsiteX6" fmla="*/ 22225 w 139700"/>
              <a:gd name="connsiteY6" fmla="*/ 133350 h 473075"/>
              <a:gd name="connsiteX7" fmla="*/ 25400 w 139700"/>
              <a:gd name="connsiteY7" fmla="*/ 123825 h 473075"/>
              <a:gd name="connsiteX8" fmla="*/ 31750 w 139700"/>
              <a:gd name="connsiteY8" fmla="*/ 114300 h 473075"/>
              <a:gd name="connsiteX9" fmla="*/ 34925 w 139700"/>
              <a:gd name="connsiteY9" fmla="*/ 104775 h 473075"/>
              <a:gd name="connsiteX10" fmla="*/ 41275 w 139700"/>
              <a:gd name="connsiteY10" fmla="*/ 95250 h 473075"/>
              <a:gd name="connsiteX11" fmla="*/ 44450 w 139700"/>
              <a:gd name="connsiteY11" fmla="*/ 85725 h 473075"/>
              <a:gd name="connsiteX12" fmla="*/ 66675 w 139700"/>
              <a:gd name="connsiteY12" fmla="*/ 60325 h 473075"/>
              <a:gd name="connsiteX13" fmla="*/ 85725 w 139700"/>
              <a:gd name="connsiteY13" fmla="*/ 41275 h 473075"/>
              <a:gd name="connsiteX14" fmla="*/ 95250 w 139700"/>
              <a:gd name="connsiteY14" fmla="*/ 34925 h 473075"/>
              <a:gd name="connsiteX15" fmla="*/ 104775 w 139700"/>
              <a:gd name="connsiteY15" fmla="*/ 25400 h 473075"/>
              <a:gd name="connsiteX16" fmla="*/ 123825 w 139700"/>
              <a:gd name="connsiteY16" fmla="*/ 12700 h 473075"/>
              <a:gd name="connsiteX17" fmla="*/ 139700 w 139700"/>
              <a:gd name="connsiteY17" fmla="*/ 0 h 473075"/>
              <a:gd name="connsiteX0" fmla="*/ 3175 w 123825"/>
              <a:gd name="connsiteY0" fmla="*/ 460375 h 460375"/>
              <a:gd name="connsiteX1" fmla="*/ 0 w 123825"/>
              <a:gd name="connsiteY1" fmla="*/ 279400 h 460375"/>
              <a:gd name="connsiteX2" fmla="*/ 3175 w 123825"/>
              <a:gd name="connsiteY2" fmla="*/ 263525 h 460375"/>
              <a:gd name="connsiteX3" fmla="*/ 6350 w 123825"/>
              <a:gd name="connsiteY3" fmla="*/ 225425 h 460375"/>
              <a:gd name="connsiteX4" fmla="*/ 9525 w 123825"/>
              <a:gd name="connsiteY4" fmla="*/ 180975 h 460375"/>
              <a:gd name="connsiteX5" fmla="*/ 15875 w 123825"/>
              <a:gd name="connsiteY5" fmla="*/ 152400 h 460375"/>
              <a:gd name="connsiteX6" fmla="*/ 22225 w 123825"/>
              <a:gd name="connsiteY6" fmla="*/ 120650 h 460375"/>
              <a:gd name="connsiteX7" fmla="*/ 25400 w 123825"/>
              <a:gd name="connsiteY7" fmla="*/ 111125 h 460375"/>
              <a:gd name="connsiteX8" fmla="*/ 31750 w 123825"/>
              <a:gd name="connsiteY8" fmla="*/ 101600 h 460375"/>
              <a:gd name="connsiteX9" fmla="*/ 34925 w 123825"/>
              <a:gd name="connsiteY9" fmla="*/ 92075 h 460375"/>
              <a:gd name="connsiteX10" fmla="*/ 41275 w 123825"/>
              <a:gd name="connsiteY10" fmla="*/ 82550 h 460375"/>
              <a:gd name="connsiteX11" fmla="*/ 44450 w 123825"/>
              <a:gd name="connsiteY11" fmla="*/ 73025 h 460375"/>
              <a:gd name="connsiteX12" fmla="*/ 66675 w 123825"/>
              <a:gd name="connsiteY12" fmla="*/ 47625 h 460375"/>
              <a:gd name="connsiteX13" fmla="*/ 85725 w 123825"/>
              <a:gd name="connsiteY13" fmla="*/ 28575 h 460375"/>
              <a:gd name="connsiteX14" fmla="*/ 95250 w 123825"/>
              <a:gd name="connsiteY14" fmla="*/ 22225 h 460375"/>
              <a:gd name="connsiteX15" fmla="*/ 104775 w 123825"/>
              <a:gd name="connsiteY15" fmla="*/ 12700 h 460375"/>
              <a:gd name="connsiteX16" fmla="*/ 123825 w 123825"/>
              <a:gd name="connsiteY16" fmla="*/ 0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3825" h="460375">
                <a:moveTo>
                  <a:pt x="3175" y="460375"/>
                </a:moveTo>
                <a:cubicBezTo>
                  <a:pt x="2514" y="422672"/>
                  <a:pt x="0" y="312208"/>
                  <a:pt x="0" y="279400"/>
                </a:cubicBezTo>
                <a:cubicBezTo>
                  <a:pt x="0" y="246592"/>
                  <a:pt x="2117" y="268817"/>
                  <a:pt x="3175" y="263525"/>
                </a:cubicBezTo>
                <a:cubicBezTo>
                  <a:pt x="4233" y="250825"/>
                  <a:pt x="5373" y="238131"/>
                  <a:pt x="6350" y="225425"/>
                </a:cubicBezTo>
                <a:cubicBezTo>
                  <a:pt x="7489" y="210614"/>
                  <a:pt x="7970" y="195748"/>
                  <a:pt x="9525" y="180975"/>
                </a:cubicBezTo>
                <a:cubicBezTo>
                  <a:pt x="10568" y="171068"/>
                  <a:pt x="13807" y="162050"/>
                  <a:pt x="15875" y="152400"/>
                </a:cubicBezTo>
                <a:cubicBezTo>
                  <a:pt x="18136" y="141847"/>
                  <a:pt x="18812" y="130889"/>
                  <a:pt x="22225" y="120650"/>
                </a:cubicBezTo>
                <a:cubicBezTo>
                  <a:pt x="23283" y="117475"/>
                  <a:pt x="23903" y="114118"/>
                  <a:pt x="25400" y="111125"/>
                </a:cubicBezTo>
                <a:cubicBezTo>
                  <a:pt x="27107" y="107712"/>
                  <a:pt x="30043" y="105013"/>
                  <a:pt x="31750" y="101600"/>
                </a:cubicBezTo>
                <a:cubicBezTo>
                  <a:pt x="33247" y="98607"/>
                  <a:pt x="33428" y="95068"/>
                  <a:pt x="34925" y="92075"/>
                </a:cubicBezTo>
                <a:cubicBezTo>
                  <a:pt x="36632" y="88662"/>
                  <a:pt x="39568" y="85963"/>
                  <a:pt x="41275" y="82550"/>
                </a:cubicBezTo>
                <a:cubicBezTo>
                  <a:pt x="42772" y="79557"/>
                  <a:pt x="42825" y="75951"/>
                  <a:pt x="44450" y="73025"/>
                </a:cubicBezTo>
                <a:cubicBezTo>
                  <a:pt x="62132" y="41198"/>
                  <a:pt x="49367" y="63010"/>
                  <a:pt x="66675" y="47625"/>
                </a:cubicBezTo>
                <a:cubicBezTo>
                  <a:pt x="73387" y="41659"/>
                  <a:pt x="78253" y="33556"/>
                  <a:pt x="85725" y="28575"/>
                </a:cubicBezTo>
                <a:cubicBezTo>
                  <a:pt x="88900" y="26458"/>
                  <a:pt x="92319" y="24668"/>
                  <a:pt x="95250" y="22225"/>
                </a:cubicBezTo>
                <a:cubicBezTo>
                  <a:pt x="98699" y="19350"/>
                  <a:pt x="101231" y="15457"/>
                  <a:pt x="104775" y="12700"/>
                </a:cubicBezTo>
                <a:cubicBezTo>
                  <a:pt x="110799" y="8015"/>
                  <a:pt x="123825" y="0"/>
                  <a:pt x="1238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任意多边形 307"/>
          <p:cNvSpPr/>
          <p:nvPr/>
        </p:nvSpPr>
        <p:spPr>
          <a:xfrm>
            <a:off x="723899" y="3067050"/>
            <a:ext cx="228600" cy="403225"/>
          </a:xfrm>
          <a:custGeom>
            <a:avLst/>
            <a:gdLst>
              <a:gd name="connsiteX0" fmla="*/ 0 w 276225"/>
              <a:gd name="connsiteY0" fmla="*/ 212725 h 412750"/>
              <a:gd name="connsiteX1" fmla="*/ 3175 w 276225"/>
              <a:gd name="connsiteY1" fmla="*/ 330200 h 412750"/>
              <a:gd name="connsiteX2" fmla="*/ 9525 w 276225"/>
              <a:gd name="connsiteY2" fmla="*/ 412750 h 412750"/>
              <a:gd name="connsiteX3" fmla="*/ 12700 w 276225"/>
              <a:gd name="connsiteY3" fmla="*/ 346075 h 412750"/>
              <a:gd name="connsiteX4" fmla="*/ 19050 w 276225"/>
              <a:gd name="connsiteY4" fmla="*/ 327025 h 412750"/>
              <a:gd name="connsiteX5" fmla="*/ 25400 w 276225"/>
              <a:gd name="connsiteY5" fmla="*/ 307975 h 412750"/>
              <a:gd name="connsiteX6" fmla="*/ 28575 w 276225"/>
              <a:gd name="connsiteY6" fmla="*/ 298450 h 412750"/>
              <a:gd name="connsiteX7" fmla="*/ 34925 w 276225"/>
              <a:gd name="connsiteY7" fmla="*/ 285750 h 412750"/>
              <a:gd name="connsiteX8" fmla="*/ 41275 w 276225"/>
              <a:gd name="connsiteY8" fmla="*/ 276225 h 412750"/>
              <a:gd name="connsiteX9" fmla="*/ 44450 w 276225"/>
              <a:gd name="connsiteY9" fmla="*/ 266700 h 412750"/>
              <a:gd name="connsiteX10" fmla="*/ 50800 w 276225"/>
              <a:gd name="connsiteY10" fmla="*/ 244475 h 412750"/>
              <a:gd name="connsiteX11" fmla="*/ 57150 w 276225"/>
              <a:gd name="connsiteY11" fmla="*/ 234950 h 412750"/>
              <a:gd name="connsiteX12" fmla="*/ 63500 w 276225"/>
              <a:gd name="connsiteY12" fmla="*/ 215900 h 412750"/>
              <a:gd name="connsiteX13" fmla="*/ 79375 w 276225"/>
              <a:gd name="connsiteY13" fmla="*/ 196850 h 412750"/>
              <a:gd name="connsiteX14" fmla="*/ 92075 w 276225"/>
              <a:gd name="connsiteY14" fmla="*/ 177800 h 412750"/>
              <a:gd name="connsiteX15" fmla="*/ 98425 w 276225"/>
              <a:gd name="connsiteY15" fmla="*/ 168275 h 412750"/>
              <a:gd name="connsiteX16" fmla="*/ 111125 w 276225"/>
              <a:gd name="connsiteY16" fmla="*/ 142875 h 412750"/>
              <a:gd name="connsiteX17" fmla="*/ 120650 w 276225"/>
              <a:gd name="connsiteY17" fmla="*/ 114300 h 412750"/>
              <a:gd name="connsiteX18" fmla="*/ 123825 w 276225"/>
              <a:gd name="connsiteY18" fmla="*/ 104775 h 412750"/>
              <a:gd name="connsiteX19" fmla="*/ 136525 w 276225"/>
              <a:gd name="connsiteY19" fmla="*/ 85725 h 412750"/>
              <a:gd name="connsiteX20" fmla="*/ 142875 w 276225"/>
              <a:gd name="connsiteY20" fmla="*/ 76200 h 412750"/>
              <a:gd name="connsiteX21" fmla="*/ 161925 w 276225"/>
              <a:gd name="connsiteY21" fmla="*/ 63500 h 412750"/>
              <a:gd name="connsiteX22" fmla="*/ 187325 w 276225"/>
              <a:gd name="connsiteY22" fmla="*/ 41275 h 412750"/>
              <a:gd name="connsiteX23" fmla="*/ 196850 w 276225"/>
              <a:gd name="connsiteY23" fmla="*/ 34925 h 412750"/>
              <a:gd name="connsiteX24" fmla="*/ 203200 w 276225"/>
              <a:gd name="connsiteY24" fmla="*/ 25400 h 412750"/>
              <a:gd name="connsiteX25" fmla="*/ 215900 w 276225"/>
              <a:gd name="connsiteY25" fmla="*/ 22225 h 412750"/>
              <a:gd name="connsiteX26" fmla="*/ 228600 w 276225"/>
              <a:gd name="connsiteY26" fmla="*/ 15875 h 412750"/>
              <a:gd name="connsiteX27" fmla="*/ 247650 w 276225"/>
              <a:gd name="connsiteY27" fmla="*/ 9525 h 412750"/>
              <a:gd name="connsiteX28" fmla="*/ 266700 w 276225"/>
              <a:gd name="connsiteY28" fmla="*/ 3175 h 412750"/>
              <a:gd name="connsiteX29" fmla="*/ 276225 w 276225"/>
              <a:gd name="connsiteY29" fmla="*/ 0 h 412750"/>
              <a:gd name="connsiteX0" fmla="*/ 0 w 268853"/>
              <a:gd name="connsiteY0" fmla="*/ 209689 h 409714"/>
              <a:gd name="connsiteX1" fmla="*/ 3175 w 268853"/>
              <a:gd name="connsiteY1" fmla="*/ 327164 h 409714"/>
              <a:gd name="connsiteX2" fmla="*/ 9525 w 268853"/>
              <a:gd name="connsiteY2" fmla="*/ 409714 h 409714"/>
              <a:gd name="connsiteX3" fmla="*/ 12700 w 268853"/>
              <a:gd name="connsiteY3" fmla="*/ 343039 h 409714"/>
              <a:gd name="connsiteX4" fmla="*/ 19050 w 268853"/>
              <a:gd name="connsiteY4" fmla="*/ 323989 h 409714"/>
              <a:gd name="connsiteX5" fmla="*/ 25400 w 268853"/>
              <a:gd name="connsiteY5" fmla="*/ 304939 h 409714"/>
              <a:gd name="connsiteX6" fmla="*/ 28575 w 268853"/>
              <a:gd name="connsiteY6" fmla="*/ 295414 h 409714"/>
              <a:gd name="connsiteX7" fmla="*/ 34925 w 268853"/>
              <a:gd name="connsiteY7" fmla="*/ 282714 h 409714"/>
              <a:gd name="connsiteX8" fmla="*/ 41275 w 268853"/>
              <a:gd name="connsiteY8" fmla="*/ 273189 h 409714"/>
              <a:gd name="connsiteX9" fmla="*/ 44450 w 268853"/>
              <a:gd name="connsiteY9" fmla="*/ 263664 h 409714"/>
              <a:gd name="connsiteX10" fmla="*/ 50800 w 268853"/>
              <a:gd name="connsiteY10" fmla="*/ 241439 h 409714"/>
              <a:gd name="connsiteX11" fmla="*/ 57150 w 268853"/>
              <a:gd name="connsiteY11" fmla="*/ 231914 h 409714"/>
              <a:gd name="connsiteX12" fmla="*/ 63500 w 268853"/>
              <a:gd name="connsiteY12" fmla="*/ 212864 h 409714"/>
              <a:gd name="connsiteX13" fmla="*/ 79375 w 268853"/>
              <a:gd name="connsiteY13" fmla="*/ 193814 h 409714"/>
              <a:gd name="connsiteX14" fmla="*/ 92075 w 268853"/>
              <a:gd name="connsiteY14" fmla="*/ 174764 h 409714"/>
              <a:gd name="connsiteX15" fmla="*/ 98425 w 268853"/>
              <a:gd name="connsiteY15" fmla="*/ 165239 h 409714"/>
              <a:gd name="connsiteX16" fmla="*/ 111125 w 268853"/>
              <a:gd name="connsiteY16" fmla="*/ 139839 h 409714"/>
              <a:gd name="connsiteX17" fmla="*/ 120650 w 268853"/>
              <a:gd name="connsiteY17" fmla="*/ 111264 h 409714"/>
              <a:gd name="connsiteX18" fmla="*/ 123825 w 268853"/>
              <a:gd name="connsiteY18" fmla="*/ 101739 h 409714"/>
              <a:gd name="connsiteX19" fmla="*/ 136525 w 268853"/>
              <a:gd name="connsiteY19" fmla="*/ 82689 h 409714"/>
              <a:gd name="connsiteX20" fmla="*/ 142875 w 268853"/>
              <a:gd name="connsiteY20" fmla="*/ 73164 h 409714"/>
              <a:gd name="connsiteX21" fmla="*/ 161925 w 268853"/>
              <a:gd name="connsiteY21" fmla="*/ 60464 h 409714"/>
              <a:gd name="connsiteX22" fmla="*/ 187325 w 268853"/>
              <a:gd name="connsiteY22" fmla="*/ 38239 h 409714"/>
              <a:gd name="connsiteX23" fmla="*/ 196850 w 268853"/>
              <a:gd name="connsiteY23" fmla="*/ 31889 h 409714"/>
              <a:gd name="connsiteX24" fmla="*/ 203200 w 268853"/>
              <a:gd name="connsiteY24" fmla="*/ 22364 h 409714"/>
              <a:gd name="connsiteX25" fmla="*/ 215900 w 268853"/>
              <a:gd name="connsiteY25" fmla="*/ 19189 h 409714"/>
              <a:gd name="connsiteX26" fmla="*/ 228600 w 268853"/>
              <a:gd name="connsiteY26" fmla="*/ 12839 h 409714"/>
              <a:gd name="connsiteX27" fmla="*/ 247650 w 268853"/>
              <a:gd name="connsiteY27" fmla="*/ 6489 h 409714"/>
              <a:gd name="connsiteX28" fmla="*/ 266700 w 268853"/>
              <a:gd name="connsiteY28" fmla="*/ 139 h 409714"/>
              <a:gd name="connsiteX29" fmla="*/ 193675 w 268853"/>
              <a:gd name="connsiteY29" fmla="*/ 12839 h 409714"/>
              <a:gd name="connsiteX0" fmla="*/ 0 w 266758"/>
              <a:gd name="connsiteY0" fmla="*/ 209573 h 409598"/>
              <a:gd name="connsiteX1" fmla="*/ 3175 w 266758"/>
              <a:gd name="connsiteY1" fmla="*/ 327048 h 409598"/>
              <a:gd name="connsiteX2" fmla="*/ 9525 w 266758"/>
              <a:gd name="connsiteY2" fmla="*/ 409598 h 409598"/>
              <a:gd name="connsiteX3" fmla="*/ 12700 w 266758"/>
              <a:gd name="connsiteY3" fmla="*/ 342923 h 409598"/>
              <a:gd name="connsiteX4" fmla="*/ 19050 w 266758"/>
              <a:gd name="connsiteY4" fmla="*/ 323873 h 409598"/>
              <a:gd name="connsiteX5" fmla="*/ 25400 w 266758"/>
              <a:gd name="connsiteY5" fmla="*/ 304823 h 409598"/>
              <a:gd name="connsiteX6" fmla="*/ 28575 w 266758"/>
              <a:gd name="connsiteY6" fmla="*/ 295298 h 409598"/>
              <a:gd name="connsiteX7" fmla="*/ 34925 w 266758"/>
              <a:gd name="connsiteY7" fmla="*/ 282598 h 409598"/>
              <a:gd name="connsiteX8" fmla="*/ 41275 w 266758"/>
              <a:gd name="connsiteY8" fmla="*/ 273073 h 409598"/>
              <a:gd name="connsiteX9" fmla="*/ 44450 w 266758"/>
              <a:gd name="connsiteY9" fmla="*/ 263548 h 409598"/>
              <a:gd name="connsiteX10" fmla="*/ 50800 w 266758"/>
              <a:gd name="connsiteY10" fmla="*/ 241323 h 409598"/>
              <a:gd name="connsiteX11" fmla="*/ 57150 w 266758"/>
              <a:gd name="connsiteY11" fmla="*/ 231798 h 409598"/>
              <a:gd name="connsiteX12" fmla="*/ 63500 w 266758"/>
              <a:gd name="connsiteY12" fmla="*/ 212748 h 409598"/>
              <a:gd name="connsiteX13" fmla="*/ 79375 w 266758"/>
              <a:gd name="connsiteY13" fmla="*/ 193698 h 409598"/>
              <a:gd name="connsiteX14" fmla="*/ 92075 w 266758"/>
              <a:gd name="connsiteY14" fmla="*/ 174648 h 409598"/>
              <a:gd name="connsiteX15" fmla="*/ 98425 w 266758"/>
              <a:gd name="connsiteY15" fmla="*/ 165123 h 409598"/>
              <a:gd name="connsiteX16" fmla="*/ 111125 w 266758"/>
              <a:gd name="connsiteY16" fmla="*/ 139723 h 409598"/>
              <a:gd name="connsiteX17" fmla="*/ 120650 w 266758"/>
              <a:gd name="connsiteY17" fmla="*/ 111148 h 409598"/>
              <a:gd name="connsiteX18" fmla="*/ 123825 w 266758"/>
              <a:gd name="connsiteY18" fmla="*/ 101623 h 409598"/>
              <a:gd name="connsiteX19" fmla="*/ 136525 w 266758"/>
              <a:gd name="connsiteY19" fmla="*/ 82573 h 409598"/>
              <a:gd name="connsiteX20" fmla="*/ 142875 w 266758"/>
              <a:gd name="connsiteY20" fmla="*/ 73048 h 409598"/>
              <a:gd name="connsiteX21" fmla="*/ 161925 w 266758"/>
              <a:gd name="connsiteY21" fmla="*/ 60348 h 409598"/>
              <a:gd name="connsiteX22" fmla="*/ 187325 w 266758"/>
              <a:gd name="connsiteY22" fmla="*/ 38123 h 409598"/>
              <a:gd name="connsiteX23" fmla="*/ 196850 w 266758"/>
              <a:gd name="connsiteY23" fmla="*/ 31773 h 409598"/>
              <a:gd name="connsiteX24" fmla="*/ 203200 w 266758"/>
              <a:gd name="connsiteY24" fmla="*/ 22248 h 409598"/>
              <a:gd name="connsiteX25" fmla="*/ 215900 w 266758"/>
              <a:gd name="connsiteY25" fmla="*/ 19073 h 409598"/>
              <a:gd name="connsiteX26" fmla="*/ 228600 w 266758"/>
              <a:gd name="connsiteY26" fmla="*/ 12723 h 409598"/>
              <a:gd name="connsiteX27" fmla="*/ 206375 w 266758"/>
              <a:gd name="connsiteY27" fmla="*/ 15898 h 409598"/>
              <a:gd name="connsiteX28" fmla="*/ 266700 w 266758"/>
              <a:gd name="connsiteY28" fmla="*/ 23 h 409598"/>
              <a:gd name="connsiteX29" fmla="*/ 193675 w 266758"/>
              <a:gd name="connsiteY29" fmla="*/ 12723 h 409598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28575 w 228771"/>
              <a:gd name="connsiteY6" fmla="*/ 288993 h 403293"/>
              <a:gd name="connsiteX7" fmla="*/ 34925 w 228771"/>
              <a:gd name="connsiteY7" fmla="*/ 276293 h 403293"/>
              <a:gd name="connsiteX8" fmla="*/ 41275 w 228771"/>
              <a:gd name="connsiteY8" fmla="*/ 266768 h 403293"/>
              <a:gd name="connsiteX9" fmla="*/ 44450 w 228771"/>
              <a:gd name="connsiteY9" fmla="*/ 257243 h 403293"/>
              <a:gd name="connsiteX10" fmla="*/ 50800 w 228771"/>
              <a:gd name="connsiteY10" fmla="*/ 235018 h 403293"/>
              <a:gd name="connsiteX11" fmla="*/ 57150 w 228771"/>
              <a:gd name="connsiteY11" fmla="*/ 225493 h 403293"/>
              <a:gd name="connsiteX12" fmla="*/ 63500 w 228771"/>
              <a:gd name="connsiteY12" fmla="*/ 206443 h 403293"/>
              <a:gd name="connsiteX13" fmla="*/ 79375 w 228771"/>
              <a:gd name="connsiteY13" fmla="*/ 187393 h 403293"/>
              <a:gd name="connsiteX14" fmla="*/ 92075 w 228771"/>
              <a:gd name="connsiteY14" fmla="*/ 168343 h 403293"/>
              <a:gd name="connsiteX15" fmla="*/ 98425 w 228771"/>
              <a:gd name="connsiteY15" fmla="*/ 158818 h 403293"/>
              <a:gd name="connsiteX16" fmla="*/ 111125 w 228771"/>
              <a:gd name="connsiteY16" fmla="*/ 133418 h 403293"/>
              <a:gd name="connsiteX17" fmla="*/ 120650 w 228771"/>
              <a:gd name="connsiteY17" fmla="*/ 104843 h 403293"/>
              <a:gd name="connsiteX18" fmla="*/ 123825 w 228771"/>
              <a:gd name="connsiteY18" fmla="*/ 95318 h 403293"/>
              <a:gd name="connsiteX19" fmla="*/ 136525 w 228771"/>
              <a:gd name="connsiteY19" fmla="*/ 76268 h 403293"/>
              <a:gd name="connsiteX20" fmla="*/ 142875 w 228771"/>
              <a:gd name="connsiteY20" fmla="*/ 66743 h 403293"/>
              <a:gd name="connsiteX21" fmla="*/ 161925 w 228771"/>
              <a:gd name="connsiteY21" fmla="*/ 54043 h 403293"/>
              <a:gd name="connsiteX22" fmla="*/ 187325 w 228771"/>
              <a:gd name="connsiteY22" fmla="*/ 31818 h 403293"/>
              <a:gd name="connsiteX23" fmla="*/ 196850 w 228771"/>
              <a:gd name="connsiteY23" fmla="*/ 25468 h 403293"/>
              <a:gd name="connsiteX24" fmla="*/ 203200 w 228771"/>
              <a:gd name="connsiteY24" fmla="*/ 15943 h 403293"/>
              <a:gd name="connsiteX25" fmla="*/ 215900 w 228771"/>
              <a:gd name="connsiteY25" fmla="*/ 12768 h 403293"/>
              <a:gd name="connsiteX26" fmla="*/ 228600 w 228771"/>
              <a:gd name="connsiteY26" fmla="*/ 6418 h 403293"/>
              <a:gd name="connsiteX27" fmla="*/ 206375 w 228771"/>
              <a:gd name="connsiteY27" fmla="*/ 9593 h 403293"/>
              <a:gd name="connsiteX28" fmla="*/ 228600 w 228771"/>
              <a:gd name="connsiteY28" fmla="*/ 68 h 403293"/>
              <a:gd name="connsiteX29" fmla="*/ 193675 w 228771"/>
              <a:gd name="connsiteY29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28575 w 228771"/>
              <a:gd name="connsiteY6" fmla="*/ 288993 h 403293"/>
              <a:gd name="connsiteX7" fmla="*/ 34925 w 228771"/>
              <a:gd name="connsiteY7" fmla="*/ 276293 h 403293"/>
              <a:gd name="connsiteX8" fmla="*/ 41275 w 228771"/>
              <a:gd name="connsiteY8" fmla="*/ 266768 h 403293"/>
              <a:gd name="connsiteX9" fmla="*/ 44450 w 228771"/>
              <a:gd name="connsiteY9" fmla="*/ 257243 h 403293"/>
              <a:gd name="connsiteX10" fmla="*/ 50800 w 228771"/>
              <a:gd name="connsiteY10" fmla="*/ 235018 h 403293"/>
              <a:gd name="connsiteX11" fmla="*/ 63500 w 228771"/>
              <a:gd name="connsiteY11" fmla="*/ 206443 h 403293"/>
              <a:gd name="connsiteX12" fmla="*/ 79375 w 228771"/>
              <a:gd name="connsiteY12" fmla="*/ 187393 h 403293"/>
              <a:gd name="connsiteX13" fmla="*/ 92075 w 228771"/>
              <a:gd name="connsiteY13" fmla="*/ 168343 h 403293"/>
              <a:gd name="connsiteX14" fmla="*/ 98425 w 228771"/>
              <a:gd name="connsiteY14" fmla="*/ 158818 h 403293"/>
              <a:gd name="connsiteX15" fmla="*/ 111125 w 228771"/>
              <a:gd name="connsiteY15" fmla="*/ 133418 h 403293"/>
              <a:gd name="connsiteX16" fmla="*/ 120650 w 228771"/>
              <a:gd name="connsiteY16" fmla="*/ 104843 h 403293"/>
              <a:gd name="connsiteX17" fmla="*/ 123825 w 228771"/>
              <a:gd name="connsiteY17" fmla="*/ 95318 h 403293"/>
              <a:gd name="connsiteX18" fmla="*/ 136525 w 228771"/>
              <a:gd name="connsiteY18" fmla="*/ 76268 h 403293"/>
              <a:gd name="connsiteX19" fmla="*/ 142875 w 228771"/>
              <a:gd name="connsiteY19" fmla="*/ 66743 h 403293"/>
              <a:gd name="connsiteX20" fmla="*/ 161925 w 228771"/>
              <a:gd name="connsiteY20" fmla="*/ 54043 h 403293"/>
              <a:gd name="connsiteX21" fmla="*/ 187325 w 228771"/>
              <a:gd name="connsiteY21" fmla="*/ 31818 h 403293"/>
              <a:gd name="connsiteX22" fmla="*/ 196850 w 228771"/>
              <a:gd name="connsiteY22" fmla="*/ 25468 h 403293"/>
              <a:gd name="connsiteX23" fmla="*/ 203200 w 228771"/>
              <a:gd name="connsiteY23" fmla="*/ 15943 h 403293"/>
              <a:gd name="connsiteX24" fmla="*/ 215900 w 228771"/>
              <a:gd name="connsiteY24" fmla="*/ 12768 h 403293"/>
              <a:gd name="connsiteX25" fmla="*/ 228600 w 228771"/>
              <a:gd name="connsiteY25" fmla="*/ 6418 h 403293"/>
              <a:gd name="connsiteX26" fmla="*/ 206375 w 228771"/>
              <a:gd name="connsiteY26" fmla="*/ 9593 h 403293"/>
              <a:gd name="connsiteX27" fmla="*/ 228600 w 228771"/>
              <a:gd name="connsiteY27" fmla="*/ 68 h 403293"/>
              <a:gd name="connsiteX28" fmla="*/ 193675 w 228771"/>
              <a:gd name="connsiteY28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28575 w 228771"/>
              <a:gd name="connsiteY6" fmla="*/ 288993 h 403293"/>
              <a:gd name="connsiteX7" fmla="*/ 34925 w 228771"/>
              <a:gd name="connsiteY7" fmla="*/ 276293 h 403293"/>
              <a:gd name="connsiteX8" fmla="*/ 41275 w 228771"/>
              <a:gd name="connsiteY8" fmla="*/ 266768 h 403293"/>
              <a:gd name="connsiteX9" fmla="*/ 44450 w 228771"/>
              <a:gd name="connsiteY9" fmla="*/ 257243 h 403293"/>
              <a:gd name="connsiteX10" fmla="*/ 63500 w 228771"/>
              <a:gd name="connsiteY10" fmla="*/ 206443 h 403293"/>
              <a:gd name="connsiteX11" fmla="*/ 79375 w 228771"/>
              <a:gd name="connsiteY11" fmla="*/ 187393 h 403293"/>
              <a:gd name="connsiteX12" fmla="*/ 92075 w 228771"/>
              <a:gd name="connsiteY12" fmla="*/ 168343 h 403293"/>
              <a:gd name="connsiteX13" fmla="*/ 98425 w 228771"/>
              <a:gd name="connsiteY13" fmla="*/ 158818 h 403293"/>
              <a:gd name="connsiteX14" fmla="*/ 111125 w 228771"/>
              <a:gd name="connsiteY14" fmla="*/ 133418 h 403293"/>
              <a:gd name="connsiteX15" fmla="*/ 120650 w 228771"/>
              <a:gd name="connsiteY15" fmla="*/ 104843 h 403293"/>
              <a:gd name="connsiteX16" fmla="*/ 123825 w 228771"/>
              <a:gd name="connsiteY16" fmla="*/ 95318 h 403293"/>
              <a:gd name="connsiteX17" fmla="*/ 136525 w 228771"/>
              <a:gd name="connsiteY17" fmla="*/ 76268 h 403293"/>
              <a:gd name="connsiteX18" fmla="*/ 142875 w 228771"/>
              <a:gd name="connsiteY18" fmla="*/ 66743 h 403293"/>
              <a:gd name="connsiteX19" fmla="*/ 161925 w 228771"/>
              <a:gd name="connsiteY19" fmla="*/ 54043 h 403293"/>
              <a:gd name="connsiteX20" fmla="*/ 187325 w 228771"/>
              <a:gd name="connsiteY20" fmla="*/ 31818 h 403293"/>
              <a:gd name="connsiteX21" fmla="*/ 196850 w 228771"/>
              <a:gd name="connsiteY21" fmla="*/ 25468 h 403293"/>
              <a:gd name="connsiteX22" fmla="*/ 203200 w 228771"/>
              <a:gd name="connsiteY22" fmla="*/ 15943 h 403293"/>
              <a:gd name="connsiteX23" fmla="*/ 215900 w 228771"/>
              <a:gd name="connsiteY23" fmla="*/ 12768 h 403293"/>
              <a:gd name="connsiteX24" fmla="*/ 228600 w 228771"/>
              <a:gd name="connsiteY24" fmla="*/ 6418 h 403293"/>
              <a:gd name="connsiteX25" fmla="*/ 206375 w 228771"/>
              <a:gd name="connsiteY25" fmla="*/ 9593 h 403293"/>
              <a:gd name="connsiteX26" fmla="*/ 228600 w 228771"/>
              <a:gd name="connsiteY26" fmla="*/ 68 h 403293"/>
              <a:gd name="connsiteX27" fmla="*/ 193675 w 228771"/>
              <a:gd name="connsiteY27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28575 w 228771"/>
              <a:gd name="connsiteY6" fmla="*/ 288993 h 403293"/>
              <a:gd name="connsiteX7" fmla="*/ 34925 w 228771"/>
              <a:gd name="connsiteY7" fmla="*/ 276293 h 403293"/>
              <a:gd name="connsiteX8" fmla="*/ 41275 w 228771"/>
              <a:gd name="connsiteY8" fmla="*/ 266768 h 403293"/>
              <a:gd name="connsiteX9" fmla="*/ 63500 w 228771"/>
              <a:gd name="connsiteY9" fmla="*/ 206443 h 403293"/>
              <a:gd name="connsiteX10" fmla="*/ 79375 w 228771"/>
              <a:gd name="connsiteY10" fmla="*/ 187393 h 403293"/>
              <a:gd name="connsiteX11" fmla="*/ 92075 w 228771"/>
              <a:gd name="connsiteY11" fmla="*/ 168343 h 403293"/>
              <a:gd name="connsiteX12" fmla="*/ 98425 w 228771"/>
              <a:gd name="connsiteY12" fmla="*/ 158818 h 403293"/>
              <a:gd name="connsiteX13" fmla="*/ 111125 w 228771"/>
              <a:gd name="connsiteY13" fmla="*/ 133418 h 403293"/>
              <a:gd name="connsiteX14" fmla="*/ 120650 w 228771"/>
              <a:gd name="connsiteY14" fmla="*/ 104843 h 403293"/>
              <a:gd name="connsiteX15" fmla="*/ 123825 w 228771"/>
              <a:gd name="connsiteY15" fmla="*/ 95318 h 403293"/>
              <a:gd name="connsiteX16" fmla="*/ 136525 w 228771"/>
              <a:gd name="connsiteY16" fmla="*/ 76268 h 403293"/>
              <a:gd name="connsiteX17" fmla="*/ 142875 w 228771"/>
              <a:gd name="connsiteY17" fmla="*/ 66743 h 403293"/>
              <a:gd name="connsiteX18" fmla="*/ 161925 w 228771"/>
              <a:gd name="connsiteY18" fmla="*/ 54043 h 403293"/>
              <a:gd name="connsiteX19" fmla="*/ 187325 w 228771"/>
              <a:gd name="connsiteY19" fmla="*/ 31818 h 403293"/>
              <a:gd name="connsiteX20" fmla="*/ 196850 w 228771"/>
              <a:gd name="connsiteY20" fmla="*/ 25468 h 403293"/>
              <a:gd name="connsiteX21" fmla="*/ 203200 w 228771"/>
              <a:gd name="connsiteY21" fmla="*/ 15943 h 403293"/>
              <a:gd name="connsiteX22" fmla="*/ 215900 w 228771"/>
              <a:gd name="connsiteY22" fmla="*/ 12768 h 403293"/>
              <a:gd name="connsiteX23" fmla="*/ 228600 w 228771"/>
              <a:gd name="connsiteY23" fmla="*/ 6418 h 403293"/>
              <a:gd name="connsiteX24" fmla="*/ 206375 w 228771"/>
              <a:gd name="connsiteY24" fmla="*/ 9593 h 403293"/>
              <a:gd name="connsiteX25" fmla="*/ 228600 w 228771"/>
              <a:gd name="connsiteY25" fmla="*/ 68 h 403293"/>
              <a:gd name="connsiteX26" fmla="*/ 193675 w 228771"/>
              <a:gd name="connsiteY26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28575 w 228771"/>
              <a:gd name="connsiteY6" fmla="*/ 288993 h 403293"/>
              <a:gd name="connsiteX7" fmla="*/ 34925 w 228771"/>
              <a:gd name="connsiteY7" fmla="*/ 276293 h 403293"/>
              <a:gd name="connsiteX8" fmla="*/ 63500 w 228771"/>
              <a:gd name="connsiteY8" fmla="*/ 206443 h 403293"/>
              <a:gd name="connsiteX9" fmla="*/ 79375 w 228771"/>
              <a:gd name="connsiteY9" fmla="*/ 187393 h 403293"/>
              <a:gd name="connsiteX10" fmla="*/ 92075 w 228771"/>
              <a:gd name="connsiteY10" fmla="*/ 168343 h 403293"/>
              <a:gd name="connsiteX11" fmla="*/ 98425 w 228771"/>
              <a:gd name="connsiteY11" fmla="*/ 158818 h 403293"/>
              <a:gd name="connsiteX12" fmla="*/ 111125 w 228771"/>
              <a:gd name="connsiteY12" fmla="*/ 133418 h 403293"/>
              <a:gd name="connsiteX13" fmla="*/ 120650 w 228771"/>
              <a:gd name="connsiteY13" fmla="*/ 104843 h 403293"/>
              <a:gd name="connsiteX14" fmla="*/ 123825 w 228771"/>
              <a:gd name="connsiteY14" fmla="*/ 95318 h 403293"/>
              <a:gd name="connsiteX15" fmla="*/ 136525 w 228771"/>
              <a:gd name="connsiteY15" fmla="*/ 76268 h 403293"/>
              <a:gd name="connsiteX16" fmla="*/ 142875 w 228771"/>
              <a:gd name="connsiteY16" fmla="*/ 66743 h 403293"/>
              <a:gd name="connsiteX17" fmla="*/ 161925 w 228771"/>
              <a:gd name="connsiteY17" fmla="*/ 54043 h 403293"/>
              <a:gd name="connsiteX18" fmla="*/ 187325 w 228771"/>
              <a:gd name="connsiteY18" fmla="*/ 31818 h 403293"/>
              <a:gd name="connsiteX19" fmla="*/ 196850 w 228771"/>
              <a:gd name="connsiteY19" fmla="*/ 25468 h 403293"/>
              <a:gd name="connsiteX20" fmla="*/ 203200 w 228771"/>
              <a:gd name="connsiteY20" fmla="*/ 15943 h 403293"/>
              <a:gd name="connsiteX21" fmla="*/ 215900 w 228771"/>
              <a:gd name="connsiteY21" fmla="*/ 12768 h 403293"/>
              <a:gd name="connsiteX22" fmla="*/ 228600 w 228771"/>
              <a:gd name="connsiteY22" fmla="*/ 6418 h 403293"/>
              <a:gd name="connsiteX23" fmla="*/ 206375 w 228771"/>
              <a:gd name="connsiteY23" fmla="*/ 9593 h 403293"/>
              <a:gd name="connsiteX24" fmla="*/ 228600 w 228771"/>
              <a:gd name="connsiteY24" fmla="*/ 68 h 403293"/>
              <a:gd name="connsiteX25" fmla="*/ 193675 w 228771"/>
              <a:gd name="connsiteY25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28575 w 228771"/>
              <a:gd name="connsiteY6" fmla="*/ 288993 h 403293"/>
              <a:gd name="connsiteX7" fmla="*/ 63500 w 228771"/>
              <a:gd name="connsiteY7" fmla="*/ 206443 h 403293"/>
              <a:gd name="connsiteX8" fmla="*/ 79375 w 228771"/>
              <a:gd name="connsiteY8" fmla="*/ 187393 h 403293"/>
              <a:gd name="connsiteX9" fmla="*/ 92075 w 228771"/>
              <a:gd name="connsiteY9" fmla="*/ 168343 h 403293"/>
              <a:gd name="connsiteX10" fmla="*/ 98425 w 228771"/>
              <a:gd name="connsiteY10" fmla="*/ 158818 h 403293"/>
              <a:gd name="connsiteX11" fmla="*/ 111125 w 228771"/>
              <a:gd name="connsiteY11" fmla="*/ 133418 h 403293"/>
              <a:gd name="connsiteX12" fmla="*/ 120650 w 228771"/>
              <a:gd name="connsiteY12" fmla="*/ 104843 h 403293"/>
              <a:gd name="connsiteX13" fmla="*/ 123825 w 228771"/>
              <a:gd name="connsiteY13" fmla="*/ 95318 h 403293"/>
              <a:gd name="connsiteX14" fmla="*/ 136525 w 228771"/>
              <a:gd name="connsiteY14" fmla="*/ 76268 h 403293"/>
              <a:gd name="connsiteX15" fmla="*/ 142875 w 228771"/>
              <a:gd name="connsiteY15" fmla="*/ 66743 h 403293"/>
              <a:gd name="connsiteX16" fmla="*/ 161925 w 228771"/>
              <a:gd name="connsiteY16" fmla="*/ 54043 h 403293"/>
              <a:gd name="connsiteX17" fmla="*/ 187325 w 228771"/>
              <a:gd name="connsiteY17" fmla="*/ 31818 h 403293"/>
              <a:gd name="connsiteX18" fmla="*/ 196850 w 228771"/>
              <a:gd name="connsiteY18" fmla="*/ 25468 h 403293"/>
              <a:gd name="connsiteX19" fmla="*/ 203200 w 228771"/>
              <a:gd name="connsiteY19" fmla="*/ 15943 h 403293"/>
              <a:gd name="connsiteX20" fmla="*/ 215900 w 228771"/>
              <a:gd name="connsiteY20" fmla="*/ 12768 h 403293"/>
              <a:gd name="connsiteX21" fmla="*/ 228600 w 228771"/>
              <a:gd name="connsiteY21" fmla="*/ 6418 h 403293"/>
              <a:gd name="connsiteX22" fmla="*/ 206375 w 228771"/>
              <a:gd name="connsiteY22" fmla="*/ 9593 h 403293"/>
              <a:gd name="connsiteX23" fmla="*/ 228600 w 228771"/>
              <a:gd name="connsiteY23" fmla="*/ 68 h 403293"/>
              <a:gd name="connsiteX24" fmla="*/ 193675 w 228771"/>
              <a:gd name="connsiteY24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25400 w 228771"/>
              <a:gd name="connsiteY5" fmla="*/ 298518 h 403293"/>
              <a:gd name="connsiteX6" fmla="*/ 63500 w 228771"/>
              <a:gd name="connsiteY6" fmla="*/ 206443 h 403293"/>
              <a:gd name="connsiteX7" fmla="*/ 79375 w 228771"/>
              <a:gd name="connsiteY7" fmla="*/ 187393 h 403293"/>
              <a:gd name="connsiteX8" fmla="*/ 92075 w 228771"/>
              <a:gd name="connsiteY8" fmla="*/ 168343 h 403293"/>
              <a:gd name="connsiteX9" fmla="*/ 98425 w 228771"/>
              <a:gd name="connsiteY9" fmla="*/ 158818 h 403293"/>
              <a:gd name="connsiteX10" fmla="*/ 111125 w 228771"/>
              <a:gd name="connsiteY10" fmla="*/ 133418 h 403293"/>
              <a:gd name="connsiteX11" fmla="*/ 120650 w 228771"/>
              <a:gd name="connsiteY11" fmla="*/ 104843 h 403293"/>
              <a:gd name="connsiteX12" fmla="*/ 123825 w 228771"/>
              <a:gd name="connsiteY12" fmla="*/ 95318 h 403293"/>
              <a:gd name="connsiteX13" fmla="*/ 136525 w 228771"/>
              <a:gd name="connsiteY13" fmla="*/ 76268 h 403293"/>
              <a:gd name="connsiteX14" fmla="*/ 142875 w 228771"/>
              <a:gd name="connsiteY14" fmla="*/ 66743 h 403293"/>
              <a:gd name="connsiteX15" fmla="*/ 161925 w 228771"/>
              <a:gd name="connsiteY15" fmla="*/ 54043 h 403293"/>
              <a:gd name="connsiteX16" fmla="*/ 187325 w 228771"/>
              <a:gd name="connsiteY16" fmla="*/ 31818 h 403293"/>
              <a:gd name="connsiteX17" fmla="*/ 196850 w 228771"/>
              <a:gd name="connsiteY17" fmla="*/ 25468 h 403293"/>
              <a:gd name="connsiteX18" fmla="*/ 203200 w 228771"/>
              <a:gd name="connsiteY18" fmla="*/ 15943 h 403293"/>
              <a:gd name="connsiteX19" fmla="*/ 215900 w 228771"/>
              <a:gd name="connsiteY19" fmla="*/ 12768 h 403293"/>
              <a:gd name="connsiteX20" fmla="*/ 228600 w 228771"/>
              <a:gd name="connsiteY20" fmla="*/ 6418 h 403293"/>
              <a:gd name="connsiteX21" fmla="*/ 206375 w 228771"/>
              <a:gd name="connsiteY21" fmla="*/ 9593 h 403293"/>
              <a:gd name="connsiteX22" fmla="*/ 228600 w 228771"/>
              <a:gd name="connsiteY22" fmla="*/ 68 h 403293"/>
              <a:gd name="connsiteX23" fmla="*/ 193675 w 228771"/>
              <a:gd name="connsiteY23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19050 w 228771"/>
              <a:gd name="connsiteY4" fmla="*/ 317568 h 403293"/>
              <a:gd name="connsiteX5" fmla="*/ 63500 w 228771"/>
              <a:gd name="connsiteY5" fmla="*/ 206443 h 403293"/>
              <a:gd name="connsiteX6" fmla="*/ 79375 w 228771"/>
              <a:gd name="connsiteY6" fmla="*/ 187393 h 403293"/>
              <a:gd name="connsiteX7" fmla="*/ 92075 w 228771"/>
              <a:gd name="connsiteY7" fmla="*/ 168343 h 403293"/>
              <a:gd name="connsiteX8" fmla="*/ 98425 w 228771"/>
              <a:gd name="connsiteY8" fmla="*/ 158818 h 403293"/>
              <a:gd name="connsiteX9" fmla="*/ 111125 w 228771"/>
              <a:gd name="connsiteY9" fmla="*/ 133418 h 403293"/>
              <a:gd name="connsiteX10" fmla="*/ 120650 w 228771"/>
              <a:gd name="connsiteY10" fmla="*/ 104843 h 403293"/>
              <a:gd name="connsiteX11" fmla="*/ 123825 w 228771"/>
              <a:gd name="connsiteY11" fmla="*/ 95318 h 403293"/>
              <a:gd name="connsiteX12" fmla="*/ 136525 w 228771"/>
              <a:gd name="connsiteY12" fmla="*/ 76268 h 403293"/>
              <a:gd name="connsiteX13" fmla="*/ 142875 w 228771"/>
              <a:gd name="connsiteY13" fmla="*/ 66743 h 403293"/>
              <a:gd name="connsiteX14" fmla="*/ 161925 w 228771"/>
              <a:gd name="connsiteY14" fmla="*/ 54043 h 403293"/>
              <a:gd name="connsiteX15" fmla="*/ 187325 w 228771"/>
              <a:gd name="connsiteY15" fmla="*/ 31818 h 403293"/>
              <a:gd name="connsiteX16" fmla="*/ 196850 w 228771"/>
              <a:gd name="connsiteY16" fmla="*/ 25468 h 403293"/>
              <a:gd name="connsiteX17" fmla="*/ 203200 w 228771"/>
              <a:gd name="connsiteY17" fmla="*/ 15943 h 403293"/>
              <a:gd name="connsiteX18" fmla="*/ 215900 w 228771"/>
              <a:gd name="connsiteY18" fmla="*/ 12768 h 403293"/>
              <a:gd name="connsiteX19" fmla="*/ 228600 w 228771"/>
              <a:gd name="connsiteY19" fmla="*/ 6418 h 403293"/>
              <a:gd name="connsiteX20" fmla="*/ 206375 w 228771"/>
              <a:gd name="connsiteY20" fmla="*/ 9593 h 403293"/>
              <a:gd name="connsiteX21" fmla="*/ 228600 w 228771"/>
              <a:gd name="connsiteY21" fmla="*/ 68 h 403293"/>
              <a:gd name="connsiteX22" fmla="*/ 193675 w 228771"/>
              <a:gd name="connsiteY22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12700 w 228771"/>
              <a:gd name="connsiteY3" fmla="*/ 336618 h 403293"/>
              <a:gd name="connsiteX4" fmla="*/ 63500 w 228771"/>
              <a:gd name="connsiteY4" fmla="*/ 206443 h 403293"/>
              <a:gd name="connsiteX5" fmla="*/ 79375 w 228771"/>
              <a:gd name="connsiteY5" fmla="*/ 187393 h 403293"/>
              <a:gd name="connsiteX6" fmla="*/ 92075 w 228771"/>
              <a:gd name="connsiteY6" fmla="*/ 168343 h 403293"/>
              <a:gd name="connsiteX7" fmla="*/ 98425 w 228771"/>
              <a:gd name="connsiteY7" fmla="*/ 158818 h 403293"/>
              <a:gd name="connsiteX8" fmla="*/ 111125 w 228771"/>
              <a:gd name="connsiteY8" fmla="*/ 133418 h 403293"/>
              <a:gd name="connsiteX9" fmla="*/ 120650 w 228771"/>
              <a:gd name="connsiteY9" fmla="*/ 104843 h 403293"/>
              <a:gd name="connsiteX10" fmla="*/ 123825 w 228771"/>
              <a:gd name="connsiteY10" fmla="*/ 95318 h 403293"/>
              <a:gd name="connsiteX11" fmla="*/ 136525 w 228771"/>
              <a:gd name="connsiteY11" fmla="*/ 76268 h 403293"/>
              <a:gd name="connsiteX12" fmla="*/ 142875 w 228771"/>
              <a:gd name="connsiteY12" fmla="*/ 66743 h 403293"/>
              <a:gd name="connsiteX13" fmla="*/ 161925 w 228771"/>
              <a:gd name="connsiteY13" fmla="*/ 54043 h 403293"/>
              <a:gd name="connsiteX14" fmla="*/ 187325 w 228771"/>
              <a:gd name="connsiteY14" fmla="*/ 31818 h 403293"/>
              <a:gd name="connsiteX15" fmla="*/ 196850 w 228771"/>
              <a:gd name="connsiteY15" fmla="*/ 25468 h 403293"/>
              <a:gd name="connsiteX16" fmla="*/ 203200 w 228771"/>
              <a:gd name="connsiteY16" fmla="*/ 15943 h 403293"/>
              <a:gd name="connsiteX17" fmla="*/ 215900 w 228771"/>
              <a:gd name="connsiteY17" fmla="*/ 12768 h 403293"/>
              <a:gd name="connsiteX18" fmla="*/ 228600 w 228771"/>
              <a:gd name="connsiteY18" fmla="*/ 6418 h 403293"/>
              <a:gd name="connsiteX19" fmla="*/ 206375 w 228771"/>
              <a:gd name="connsiteY19" fmla="*/ 9593 h 403293"/>
              <a:gd name="connsiteX20" fmla="*/ 228600 w 228771"/>
              <a:gd name="connsiteY20" fmla="*/ 68 h 403293"/>
              <a:gd name="connsiteX21" fmla="*/ 193675 w 228771"/>
              <a:gd name="connsiteY21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63500 w 228771"/>
              <a:gd name="connsiteY3" fmla="*/ 206443 h 403293"/>
              <a:gd name="connsiteX4" fmla="*/ 79375 w 228771"/>
              <a:gd name="connsiteY4" fmla="*/ 187393 h 403293"/>
              <a:gd name="connsiteX5" fmla="*/ 92075 w 228771"/>
              <a:gd name="connsiteY5" fmla="*/ 168343 h 403293"/>
              <a:gd name="connsiteX6" fmla="*/ 98425 w 228771"/>
              <a:gd name="connsiteY6" fmla="*/ 158818 h 403293"/>
              <a:gd name="connsiteX7" fmla="*/ 111125 w 228771"/>
              <a:gd name="connsiteY7" fmla="*/ 133418 h 403293"/>
              <a:gd name="connsiteX8" fmla="*/ 120650 w 228771"/>
              <a:gd name="connsiteY8" fmla="*/ 104843 h 403293"/>
              <a:gd name="connsiteX9" fmla="*/ 123825 w 228771"/>
              <a:gd name="connsiteY9" fmla="*/ 95318 h 403293"/>
              <a:gd name="connsiteX10" fmla="*/ 136525 w 228771"/>
              <a:gd name="connsiteY10" fmla="*/ 76268 h 403293"/>
              <a:gd name="connsiteX11" fmla="*/ 142875 w 228771"/>
              <a:gd name="connsiteY11" fmla="*/ 66743 h 403293"/>
              <a:gd name="connsiteX12" fmla="*/ 161925 w 228771"/>
              <a:gd name="connsiteY12" fmla="*/ 54043 h 403293"/>
              <a:gd name="connsiteX13" fmla="*/ 187325 w 228771"/>
              <a:gd name="connsiteY13" fmla="*/ 31818 h 403293"/>
              <a:gd name="connsiteX14" fmla="*/ 196850 w 228771"/>
              <a:gd name="connsiteY14" fmla="*/ 25468 h 403293"/>
              <a:gd name="connsiteX15" fmla="*/ 203200 w 228771"/>
              <a:gd name="connsiteY15" fmla="*/ 15943 h 403293"/>
              <a:gd name="connsiteX16" fmla="*/ 215900 w 228771"/>
              <a:gd name="connsiteY16" fmla="*/ 12768 h 403293"/>
              <a:gd name="connsiteX17" fmla="*/ 228600 w 228771"/>
              <a:gd name="connsiteY17" fmla="*/ 6418 h 403293"/>
              <a:gd name="connsiteX18" fmla="*/ 206375 w 228771"/>
              <a:gd name="connsiteY18" fmla="*/ 9593 h 403293"/>
              <a:gd name="connsiteX19" fmla="*/ 228600 w 228771"/>
              <a:gd name="connsiteY19" fmla="*/ 68 h 403293"/>
              <a:gd name="connsiteX20" fmla="*/ 193675 w 228771"/>
              <a:gd name="connsiteY20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63500 w 228771"/>
              <a:gd name="connsiteY3" fmla="*/ 206443 h 403293"/>
              <a:gd name="connsiteX4" fmla="*/ 79375 w 228771"/>
              <a:gd name="connsiteY4" fmla="*/ 187393 h 403293"/>
              <a:gd name="connsiteX5" fmla="*/ 92075 w 228771"/>
              <a:gd name="connsiteY5" fmla="*/ 168343 h 403293"/>
              <a:gd name="connsiteX6" fmla="*/ 111125 w 228771"/>
              <a:gd name="connsiteY6" fmla="*/ 133418 h 403293"/>
              <a:gd name="connsiteX7" fmla="*/ 120650 w 228771"/>
              <a:gd name="connsiteY7" fmla="*/ 104843 h 403293"/>
              <a:gd name="connsiteX8" fmla="*/ 123825 w 228771"/>
              <a:gd name="connsiteY8" fmla="*/ 95318 h 403293"/>
              <a:gd name="connsiteX9" fmla="*/ 136525 w 228771"/>
              <a:gd name="connsiteY9" fmla="*/ 76268 h 403293"/>
              <a:gd name="connsiteX10" fmla="*/ 142875 w 228771"/>
              <a:gd name="connsiteY10" fmla="*/ 66743 h 403293"/>
              <a:gd name="connsiteX11" fmla="*/ 161925 w 228771"/>
              <a:gd name="connsiteY11" fmla="*/ 54043 h 403293"/>
              <a:gd name="connsiteX12" fmla="*/ 187325 w 228771"/>
              <a:gd name="connsiteY12" fmla="*/ 31818 h 403293"/>
              <a:gd name="connsiteX13" fmla="*/ 196850 w 228771"/>
              <a:gd name="connsiteY13" fmla="*/ 25468 h 403293"/>
              <a:gd name="connsiteX14" fmla="*/ 203200 w 228771"/>
              <a:gd name="connsiteY14" fmla="*/ 15943 h 403293"/>
              <a:gd name="connsiteX15" fmla="*/ 215900 w 228771"/>
              <a:gd name="connsiteY15" fmla="*/ 12768 h 403293"/>
              <a:gd name="connsiteX16" fmla="*/ 228600 w 228771"/>
              <a:gd name="connsiteY16" fmla="*/ 6418 h 403293"/>
              <a:gd name="connsiteX17" fmla="*/ 206375 w 228771"/>
              <a:gd name="connsiteY17" fmla="*/ 9593 h 403293"/>
              <a:gd name="connsiteX18" fmla="*/ 228600 w 228771"/>
              <a:gd name="connsiteY18" fmla="*/ 68 h 403293"/>
              <a:gd name="connsiteX19" fmla="*/ 193675 w 228771"/>
              <a:gd name="connsiteY19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63500 w 228771"/>
              <a:gd name="connsiteY3" fmla="*/ 206443 h 403293"/>
              <a:gd name="connsiteX4" fmla="*/ 79375 w 228771"/>
              <a:gd name="connsiteY4" fmla="*/ 187393 h 403293"/>
              <a:gd name="connsiteX5" fmla="*/ 111125 w 228771"/>
              <a:gd name="connsiteY5" fmla="*/ 133418 h 403293"/>
              <a:gd name="connsiteX6" fmla="*/ 120650 w 228771"/>
              <a:gd name="connsiteY6" fmla="*/ 104843 h 403293"/>
              <a:gd name="connsiteX7" fmla="*/ 123825 w 228771"/>
              <a:gd name="connsiteY7" fmla="*/ 95318 h 403293"/>
              <a:gd name="connsiteX8" fmla="*/ 136525 w 228771"/>
              <a:gd name="connsiteY8" fmla="*/ 76268 h 403293"/>
              <a:gd name="connsiteX9" fmla="*/ 142875 w 228771"/>
              <a:gd name="connsiteY9" fmla="*/ 66743 h 403293"/>
              <a:gd name="connsiteX10" fmla="*/ 161925 w 228771"/>
              <a:gd name="connsiteY10" fmla="*/ 54043 h 403293"/>
              <a:gd name="connsiteX11" fmla="*/ 187325 w 228771"/>
              <a:gd name="connsiteY11" fmla="*/ 31818 h 403293"/>
              <a:gd name="connsiteX12" fmla="*/ 196850 w 228771"/>
              <a:gd name="connsiteY12" fmla="*/ 25468 h 403293"/>
              <a:gd name="connsiteX13" fmla="*/ 203200 w 228771"/>
              <a:gd name="connsiteY13" fmla="*/ 15943 h 403293"/>
              <a:gd name="connsiteX14" fmla="*/ 215900 w 228771"/>
              <a:gd name="connsiteY14" fmla="*/ 12768 h 403293"/>
              <a:gd name="connsiteX15" fmla="*/ 228600 w 228771"/>
              <a:gd name="connsiteY15" fmla="*/ 6418 h 403293"/>
              <a:gd name="connsiteX16" fmla="*/ 206375 w 228771"/>
              <a:gd name="connsiteY16" fmla="*/ 9593 h 403293"/>
              <a:gd name="connsiteX17" fmla="*/ 228600 w 228771"/>
              <a:gd name="connsiteY17" fmla="*/ 68 h 403293"/>
              <a:gd name="connsiteX18" fmla="*/ 193675 w 228771"/>
              <a:gd name="connsiteY18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63500 w 228771"/>
              <a:gd name="connsiteY3" fmla="*/ 206443 h 403293"/>
              <a:gd name="connsiteX4" fmla="*/ 79375 w 228771"/>
              <a:gd name="connsiteY4" fmla="*/ 187393 h 403293"/>
              <a:gd name="connsiteX5" fmla="*/ 111125 w 228771"/>
              <a:gd name="connsiteY5" fmla="*/ 133418 h 403293"/>
              <a:gd name="connsiteX6" fmla="*/ 120650 w 228771"/>
              <a:gd name="connsiteY6" fmla="*/ 104843 h 403293"/>
              <a:gd name="connsiteX7" fmla="*/ 136525 w 228771"/>
              <a:gd name="connsiteY7" fmla="*/ 76268 h 403293"/>
              <a:gd name="connsiteX8" fmla="*/ 142875 w 228771"/>
              <a:gd name="connsiteY8" fmla="*/ 66743 h 403293"/>
              <a:gd name="connsiteX9" fmla="*/ 161925 w 228771"/>
              <a:gd name="connsiteY9" fmla="*/ 54043 h 403293"/>
              <a:gd name="connsiteX10" fmla="*/ 187325 w 228771"/>
              <a:gd name="connsiteY10" fmla="*/ 31818 h 403293"/>
              <a:gd name="connsiteX11" fmla="*/ 196850 w 228771"/>
              <a:gd name="connsiteY11" fmla="*/ 25468 h 403293"/>
              <a:gd name="connsiteX12" fmla="*/ 203200 w 228771"/>
              <a:gd name="connsiteY12" fmla="*/ 15943 h 403293"/>
              <a:gd name="connsiteX13" fmla="*/ 215900 w 228771"/>
              <a:gd name="connsiteY13" fmla="*/ 12768 h 403293"/>
              <a:gd name="connsiteX14" fmla="*/ 228600 w 228771"/>
              <a:gd name="connsiteY14" fmla="*/ 6418 h 403293"/>
              <a:gd name="connsiteX15" fmla="*/ 206375 w 228771"/>
              <a:gd name="connsiteY15" fmla="*/ 9593 h 403293"/>
              <a:gd name="connsiteX16" fmla="*/ 228600 w 228771"/>
              <a:gd name="connsiteY16" fmla="*/ 68 h 403293"/>
              <a:gd name="connsiteX17" fmla="*/ 193675 w 228771"/>
              <a:gd name="connsiteY17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63500 w 228771"/>
              <a:gd name="connsiteY3" fmla="*/ 206443 h 403293"/>
              <a:gd name="connsiteX4" fmla="*/ 79375 w 228771"/>
              <a:gd name="connsiteY4" fmla="*/ 187393 h 403293"/>
              <a:gd name="connsiteX5" fmla="*/ 111125 w 228771"/>
              <a:gd name="connsiteY5" fmla="*/ 133418 h 403293"/>
              <a:gd name="connsiteX6" fmla="*/ 136525 w 228771"/>
              <a:gd name="connsiteY6" fmla="*/ 76268 h 403293"/>
              <a:gd name="connsiteX7" fmla="*/ 142875 w 228771"/>
              <a:gd name="connsiteY7" fmla="*/ 66743 h 403293"/>
              <a:gd name="connsiteX8" fmla="*/ 161925 w 228771"/>
              <a:gd name="connsiteY8" fmla="*/ 54043 h 403293"/>
              <a:gd name="connsiteX9" fmla="*/ 187325 w 228771"/>
              <a:gd name="connsiteY9" fmla="*/ 31818 h 403293"/>
              <a:gd name="connsiteX10" fmla="*/ 196850 w 228771"/>
              <a:gd name="connsiteY10" fmla="*/ 25468 h 403293"/>
              <a:gd name="connsiteX11" fmla="*/ 203200 w 228771"/>
              <a:gd name="connsiteY11" fmla="*/ 15943 h 403293"/>
              <a:gd name="connsiteX12" fmla="*/ 215900 w 228771"/>
              <a:gd name="connsiteY12" fmla="*/ 12768 h 403293"/>
              <a:gd name="connsiteX13" fmla="*/ 228600 w 228771"/>
              <a:gd name="connsiteY13" fmla="*/ 6418 h 403293"/>
              <a:gd name="connsiteX14" fmla="*/ 206375 w 228771"/>
              <a:gd name="connsiteY14" fmla="*/ 9593 h 403293"/>
              <a:gd name="connsiteX15" fmla="*/ 228600 w 228771"/>
              <a:gd name="connsiteY15" fmla="*/ 68 h 403293"/>
              <a:gd name="connsiteX16" fmla="*/ 193675 w 228771"/>
              <a:gd name="connsiteY16" fmla="*/ 6418 h 403293"/>
              <a:gd name="connsiteX0" fmla="*/ 0 w 228771"/>
              <a:gd name="connsiteY0" fmla="*/ 203268 h 403293"/>
              <a:gd name="connsiteX1" fmla="*/ 3175 w 228771"/>
              <a:gd name="connsiteY1" fmla="*/ 320743 h 403293"/>
              <a:gd name="connsiteX2" fmla="*/ 9525 w 228771"/>
              <a:gd name="connsiteY2" fmla="*/ 403293 h 403293"/>
              <a:gd name="connsiteX3" fmla="*/ 79375 w 228771"/>
              <a:gd name="connsiteY3" fmla="*/ 187393 h 403293"/>
              <a:gd name="connsiteX4" fmla="*/ 111125 w 228771"/>
              <a:gd name="connsiteY4" fmla="*/ 133418 h 403293"/>
              <a:gd name="connsiteX5" fmla="*/ 136525 w 228771"/>
              <a:gd name="connsiteY5" fmla="*/ 76268 h 403293"/>
              <a:gd name="connsiteX6" fmla="*/ 142875 w 228771"/>
              <a:gd name="connsiteY6" fmla="*/ 66743 h 403293"/>
              <a:gd name="connsiteX7" fmla="*/ 161925 w 228771"/>
              <a:gd name="connsiteY7" fmla="*/ 54043 h 403293"/>
              <a:gd name="connsiteX8" fmla="*/ 187325 w 228771"/>
              <a:gd name="connsiteY8" fmla="*/ 31818 h 403293"/>
              <a:gd name="connsiteX9" fmla="*/ 196850 w 228771"/>
              <a:gd name="connsiteY9" fmla="*/ 25468 h 403293"/>
              <a:gd name="connsiteX10" fmla="*/ 203200 w 228771"/>
              <a:gd name="connsiteY10" fmla="*/ 15943 h 403293"/>
              <a:gd name="connsiteX11" fmla="*/ 215900 w 228771"/>
              <a:gd name="connsiteY11" fmla="*/ 12768 h 403293"/>
              <a:gd name="connsiteX12" fmla="*/ 228600 w 228771"/>
              <a:gd name="connsiteY12" fmla="*/ 6418 h 403293"/>
              <a:gd name="connsiteX13" fmla="*/ 206375 w 228771"/>
              <a:gd name="connsiteY13" fmla="*/ 9593 h 403293"/>
              <a:gd name="connsiteX14" fmla="*/ 228600 w 228771"/>
              <a:gd name="connsiteY14" fmla="*/ 68 h 403293"/>
              <a:gd name="connsiteX15" fmla="*/ 193675 w 228771"/>
              <a:gd name="connsiteY15" fmla="*/ 6418 h 403293"/>
              <a:gd name="connsiteX0" fmla="*/ 0 w 228771"/>
              <a:gd name="connsiteY0" fmla="*/ 203200 h 403225"/>
              <a:gd name="connsiteX1" fmla="*/ 3175 w 228771"/>
              <a:gd name="connsiteY1" fmla="*/ 320675 h 403225"/>
              <a:gd name="connsiteX2" fmla="*/ 9525 w 228771"/>
              <a:gd name="connsiteY2" fmla="*/ 403225 h 403225"/>
              <a:gd name="connsiteX3" fmla="*/ 79375 w 228771"/>
              <a:gd name="connsiteY3" fmla="*/ 187325 h 403225"/>
              <a:gd name="connsiteX4" fmla="*/ 111125 w 228771"/>
              <a:gd name="connsiteY4" fmla="*/ 133350 h 403225"/>
              <a:gd name="connsiteX5" fmla="*/ 136525 w 228771"/>
              <a:gd name="connsiteY5" fmla="*/ 76200 h 403225"/>
              <a:gd name="connsiteX6" fmla="*/ 142875 w 228771"/>
              <a:gd name="connsiteY6" fmla="*/ 66675 h 403225"/>
              <a:gd name="connsiteX7" fmla="*/ 161925 w 228771"/>
              <a:gd name="connsiteY7" fmla="*/ 53975 h 403225"/>
              <a:gd name="connsiteX8" fmla="*/ 187325 w 228771"/>
              <a:gd name="connsiteY8" fmla="*/ 31750 h 403225"/>
              <a:gd name="connsiteX9" fmla="*/ 196850 w 228771"/>
              <a:gd name="connsiteY9" fmla="*/ 25400 h 403225"/>
              <a:gd name="connsiteX10" fmla="*/ 203200 w 228771"/>
              <a:gd name="connsiteY10" fmla="*/ 15875 h 403225"/>
              <a:gd name="connsiteX11" fmla="*/ 215900 w 228771"/>
              <a:gd name="connsiteY11" fmla="*/ 12700 h 403225"/>
              <a:gd name="connsiteX12" fmla="*/ 228600 w 228771"/>
              <a:gd name="connsiteY12" fmla="*/ 6350 h 403225"/>
              <a:gd name="connsiteX13" fmla="*/ 206375 w 228771"/>
              <a:gd name="connsiteY13" fmla="*/ 9525 h 403225"/>
              <a:gd name="connsiteX14" fmla="*/ 228600 w 228771"/>
              <a:gd name="connsiteY14" fmla="*/ 0 h 403225"/>
              <a:gd name="connsiteX0" fmla="*/ 0 w 228600"/>
              <a:gd name="connsiteY0" fmla="*/ 203200 h 403225"/>
              <a:gd name="connsiteX1" fmla="*/ 3175 w 228600"/>
              <a:gd name="connsiteY1" fmla="*/ 320675 h 403225"/>
              <a:gd name="connsiteX2" fmla="*/ 9525 w 228600"/>
              <a:gd name="connsiteY2" fmla="*/ 403225 h 403225"/>
              <a:gd name="connsiteX3" fmla="*/ 79375 w 228600"/>
              <a:gd name="connsiteY3" fmla="*/ 187325 h 403225"/>
              <a:gd name="connsiteX4" fmla="*/ 111125 w 228600"/>
              <a:gd name="connsiteY4" fmla="*/ 133350 h 403225"/>
              <a:gd name="connsiteX5" fmla="*/ 136525 w 228600"/>
              <a:gd name="connsiteY5" fmla="*/ 76200 h 403225"/>
              <a:gd name="connsiteX6" fmla="*/ 142875 w 228600"/>
              <a:gd name="connsiteY6" fmla="*/ 66675 h 403225"/>
              <a:gd name="connsiteX7" fmla="*/ 161925 w 228600"/>
              <a:gd name="connsiteY7" fmla="*/ 53975 h 403225"/>
              <a:gd name="connsiteX8" fmla="*/ 187325 w 228600"/>
              <a:gd name="connsiteY8" fmla="*/ 31750 h 403225"/>
              <a:gd name="connsiteX9" fmla="*/ 196850 w 228600"/>
              <a:gd name="connsiteY9" fmla="*/ 25400 h 403225"/>
              <a:gd name="connsiteX10" fmla="*/ 203200 w 228600"/>
              <a:gd name="connsiteY10" fmla="*/ 15875 h 403225"/>
              <a:gd name="connsiteX11" fmla="*/ 215900 w 228600"/>
              <a:gd name="connsiteY11" fmla="*/ 12700 h 403225"/>
              <a:gd name="connsiteX12" fmla="*/ 228600 w 228600"/>
              <a:gd name="connsiteY12" fmla="*/ 6350 h 403225"/>
              <a:gd name="connsiteX13" fmla="*/ 228600 w 228600"/>
              <a:gd name="connsiteY13" fmla="*/ 0 h 403225"/>
              <a:gd name="connsiteX0" fmla="*/ 0 w 228600"/>
              <a:gd name="connsiteY0" fmla="*/ 203200 h 403225"/>
              <a:gd name="connsiteX1" fmla="*/ 3175 w 228600"/>
              <a:gd name="connsiteY1" fmla="*/ 320675 h 403225"/>
              <a:gd name="connsiteX2" fmla="*/ 9525 w 228600"/>
              <a:gd name="connsiteY2" fmla="*/ 403225 h 403225"/>
              <a:gd name="connsiteX3" fmla="*/ 79375 w 228600"/>
              <a:gd name="connsiteY3" fmla="*/ 187325 h 403225"/>
              <a:gd name="connsiteX4" fmla="*/ 111125 w 228600"/>
              <a:gd name="connsiteY4" fmla="*/ 133350 h 403225"/>
              <a:gd name="connsiteX5" fmla="*/ 136525 w 228600"/>
              <a:gd name="connsiteY5" fmla="*/ 76200 h 403225"/>
              <a:gd name="connsiteX6" fmla="*/ 161925 w 228600"/>
              <a:gd name="connsiteY6" fmla="*/ 53975 h 403225"/>
              <a:gd name="connsiteX7" fmla="*/ 187325 w 228600"/>
              <a:gd name="connsiteY7" fmla="*/ 31750 h 403225"/>
              <a:gd name="connsiteX8" fmla="*/ 196850 w 228600"/>
              <a:gd name="connsiteY8" fmla="*/ 25400 h 403225"/>
              <a:gd name="connsiteX9" fmla="*/ 203200 w 228600"/>
              <a:gd name="connsiteY9" fmla="*/ 15875 h 403225"/>
              <a:gd name="connsiteX10" fmla="*/ 215900 w 228600"/>
              <a:gd name="connsiteY10" fmla="*/ 12700 h 403225"/>
              <a:gd name="connsiteX11" fmla="*/ 228600 w 228600"/>
              <a:gd name="connsiteY11" fmla="*/ 6350 h 403225"/>
              <a:gd name="connsiteX12" fmla="*/ 228600 w 228600"/>
              <a:gd name="connsiteY12" fmla="*/ 0 h 403225"/>
              <a:gd name="connsiteX0" fmla="*/ 0 w 228600"/>
              <a:gd name="connsiteY0" fmla="*/ 203200 h 403225"/>
              <a:gd name="connsiteX1" fmla="*/ 3175 w 228600"/>
              <a:gd name="connsiteY1" fmla="*/ 320675 h 403225"/>
              <a:gd name="connsiteX2" fmla="*/ 9525 w 228600"/>
              <a:gd name="connsiteY2" fmla="*/ 403225 h 403225"/>
              <a:gd name="connsiteX3" fmla="*/ 79375 w 228600"/>
              <a:gd name="connsiteY3" fmla="*/ 187325 h 403225"/>
              <a:gd name="connsiteX4" fmla="*/ 136525 w 228600"/>
              <a:gd name="connsiteY4" fmla="*/ 76200 h 403225"/>
              <a:gd name="connsiteX5" fmla="*/ 161925 w 228600"/>
              <a:gd name="connsiteY5" fmla="*/ 53975 h 403225"/>
              <a:gd name="connsiteX6" fmla="*/ 187325 w 228600"/>
              <a:gd name="connsiteY6" fmla="*/ 31750 h 403225"/>
              <a:gd name="connsiteX7" fmla="*/ 196850 w 228600"/>
              <a:gd name="connsiteY7" fmla="*/ 25400 h 403225"/>
              <a:gd name="connsiteX8" fmla="*/ 203200 w 228600"/>
              <a:gd name="connsiteY8" fmla="*/ 15875 h 403225"/>
              <a:gd name="connsiteX9" fmla="*/ 215900 w 228600"/>
              <a:gd name="connsiteY9" fmla="*/ 12700 h 403225"/>
              <a:gd name="connsiteX10" fmla="*/ 228600 w 228600"/>
              <a:gd name="connsiteY10" fmla="*/ 6350 h 403225"/>
              <a:gd name="connsiteX11" fmla="*/ 228600 w 228600"/>
              <a:gd name="connsiteY11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403225">
                <a:moveTo>
                  <a:pt x="0" y="203200"/>
                </a:moveTo>
                <a:cubicBezTo>
                  <a:pt x="1058" y="242358"/>
                  <a:pt x="1870" y="281524"/>
                  <a:pt x="3175" y="320675"/>
                </a:cubicBezTo>
                <a:cubicBezTo>
                  <a:pt x="5635" y="394461"/>
                  <a:pt x="-1237" y="370940"/>
                  <a:pt x="9525" y="403225"/>
                </a:cubicBezTo>
                <a:cubicBezTo>
                  <a:pt x="22225" y="381000"/>
                  <a:pt x="58208" y="241829"/>
                  <a:pt x="79375" y="187325"/>
                </a:cubicBezTo>
                <a:cubicBezTo>
                  <a:pt x="100542" y="132821"/>
                  <a:pt x="122767" y="98425"/>
                  <a:pt x="136525" y="76200"/>
                </a:cubicBezTo>
                <a:cubicBezTo>
                  <a:pt x="150283" y="53975"/>
                  <a:pt x="153458" y="61383"/>
                  <a:pt x="161925" y="53975"/>
                </a:cubicBezTo>
                <a:cubicBezTo>
                  <a:pt x="170392" y="46567"/>
                  <a:pt x="165100" y="46567"/>
                  <a:pt x="187325" y="31750"/>
                </a:cubicBezTo>
                <a:lnTo>
                  <a:pt x="196850" y="25400"/>
                </a:lnTo>
                <a:cubicBezTo>
                  <a:pt x="198967" y="22225"/>
                  <a:pt x="200025" y="17992"/>
                  <a:pt x="203200" y="15875"/>
                </a:cubicBezTo>
                <a:cubicBezTo>
                  <a:pt x="206831" y="13454"/>
                  <a:pt x="211814" y="14232"/>
                  <a:pt x="215900" y="12700"/>
                </a:cubicBezTo>
                <a:cubicBezTo>
                  <a:pt x="220332" y="11038"/>
                  <a:pt x="226483" y="8467"/>
                  <a:pt x="228600" y="6350"/>
                </a:cubicBezTo>
                <a:lnTo>
                  <a:pt x="2286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2" name="任意多边形 1311"/>
          <p:cNvSpPr/>
          <p:nvPr/>
        </p:nvSpPr>
        <p:spPr>
          <a:xfrm rot="19849418">
            <a:off x="893769" y="3087597"/>
            <a:ext cx="127220" cy="200428"/>
          </a:xfrm>
          <a:custGeom>
            <a:avLst/>
            <a:gdLst>
              <a:gd name="connsiteX0" fmla="*/ 140366 w 159416"/>
              <a:gd name="connsiteY0" fmla="*/ 0 h 200428"/>
              <a:gd name="connsiteX1" fmla="*/ 114966 w 159416"/>
              <a:gd name="connsiteY1" fmla="*/ 19050 h 200428"/>
              <a:gd name="connsiteX2" fmla="*/ 95916 w 159416"/>
              <a:gd name="connsiteY2" fmla="*/ 31750 h 200428"/>
              <a:gd name="connsiteX3" fmla="*/ 86391 w 159416"/>
              <a:gd name="connsiteY3" fmla="*/ 38100 h 200428"/>
              <a:gd name="connsiteX4" fmla="*/ 73691 w 159416"/>
              <a:gd name="connsiteY4" fmla="*/ 53975 h 200428"/>
              <a:gd name="connsiteX5" fmla="*/ 60991 w 159416"/>
              <a:gd name="connsiteY5" fmla="*/ 69850 h 200428"/>
              <a:gd name="connsiteX6" fmla="*/ 45116 w 159416"/>
              <a:gd name="connsiteY6" fmla="*/ 98425 h 200428"/>
              <a:gd name="connsiteX7" fmla="*/ 38766 w 159416"/>
              <a:gd name="connsiteY7" fmla="*/ 111125 h 200428"/>
              <a:gd name="connsiteX8" fmla="*/ 32416 w 159416"/>
              <a:gd name="connsiteY8" fmla="*/ 130175 h 200428"/>
              <a:gd name="connsiteX9" fmla="*/ 22891 w 159416"/>
              <a:gd name="connsiteY9" fmla="*/ 139700 h 200428"/>
              <a:gd name="connsiteX10" fmla="*/ 13366 w 159416"/>
              <a:gd name="connsiteY10" fmla="*/ 158750 h 200428"/>
              <a:gd name="connsiteX11" fmla="*/ 7016 w 159416"/>
              <a:gd name="connsiteY11" fmla="*/ 177800 h 200428"/>
              <a:gd name="connsiteX12" fmla="*/ 3841 w 159416"/>
              <a:gd name="connsiteY12" fmla="*/ 190500 h 200428"/>
              <a:gd name="connsiteX13" fmla="*/ 666 w 159416"/>
              <a:gd name="connsiteY13" fmla="*/ 200025 h 200428"/>
              <a:gd name="connsiteX14" fmla="*/ 13366 w 159416"/>
              <a:gd name="connsiteY14" fmla="*/ 180975 h 200428"/>
              <a:gd name="connsiteX15" fmla="*/ 32416 w 159416"/>
              <a:gd name="connsiteY15" fmla="*/ 161925 h 200428"/>
              <a:gd name="connsiteX16" fmla="*/ 41941 w 159416"/>
              <a:gd name="connsiteY16" fmla="*/ 155575 h 200428"/>
              <a:gd name="connsiteX17" fmla="*/ 51466 w 159416"/>
              <a:gd name="connsiteY17" fmla="*/ 146050 h 200428"/>
              <a:gd name="connsiteX18" fmla="*/ 95916 w 159416"/>
              <a:gd name="connsiteY18" fmla="*/ 130175 h 200428"/>
              <a:gd name="connsiteX19" fmla="*/ 114966 w 159416"/>
              <a:gd name="connsiteY19" fmla="*/ 120650 h 200428"/>
              <a:gd name="connsiteX20" fmla="*/ 130841 w 159416"/>
              <a:gd name="connsiteY20" fmla="*/ 107950 h 200428"/>
              <a:gd name="connsiteX21" fmla="*/ 143541 w 159416"/>
              <a:gd name="connsiteY21" fmla="*/ 104775 h 200428"/>
              <a:gd name="connsiteX22" fmla="*/ 159416 w 159416"/>
              <a:gd name="connsiteY22" fmla="*/ 101600 h 200428"/>
              <a:gd name="connsiteX0" fmla="*/ 140366 w 159416"/>
              <a:gd name="connsiteY0" fmla="*/ 0 h 200428"/>
              <a:gd name="connsiteX1" fmla="*/ 114966 w 159416"/>
              <a:gd name="connsiteY1" fmla="*/ 19050 h 200428"/>
              <a:gd name="connsiteX2" fmla="*/ 95916 w 159416"/>
              <a:gd name="connsiteY2" fmla="*/ 31750 h 200428"/>
              <a:gd name="connsiteX3" fmla="*/ 86391 w 159416"/>
              <a:gd name="connsiteY3" fmla="*/ 38100 h 200428"/>
              <a:gd name="connsiteX4" fmla="*/ 73691 w 159416"/>
              <a:gd name="connsiteY4" fmla="*/ 53975 h 200428"/>
              <a:gd name="connsiteX5" fmla="*/ 60991 w 159416"/>
              <a:gd name="connsiteY5" fmla="*/ 69850 h 200428"/>
              <a:gd name="connsiteX6" fmla="*/ 45116 w 159416"/>
              <a:gd name="connsiteY6" fmla="*/ 98425 h 200428"/>
              <a:gd name="connsiteX7" fmla="*/ 38766 w 159416"/>
              <a:gd name="connsiteY7" fmla="*/ 111125 h 200428"/>
              <a:gd name="connsiteX8" fmla="*/ 32416 w 159416"/>
              <a:gd name="connsiteY8" fmla="*/ 130175 h 200428"/>
              <a:gd name="connsiteX9" fmla="*/ 13366 w 159416"/>
              <a:gd name="connsiteY9" fmla="*/ 158750 h 200428"/>
              <a:gd name="connsiteX10" fmla="*/ 7016 w 159416"/>
              <a:gd name="connsiteY10" fmla="*/ 177800 h 200428"/>
              <a:gd name="connsiteX11" fmla="*/ 3841 w 159416"/>
              <a:gd name="connsiteY11" fmla="*/ 190500 h 200428"/>
              <a:gd name="connsiteX12" fmla="*/ 666 w 159416"/>
              <a:gd name="connsiteY12" fmla="*/ 200025 h 200428"/>
              <a:gd name="connsiteX13" fmla="*/ 13366 w 159416"/>
              <a:gd name="connsiteY13" fmla="*/ 180975 h 200428"/>
              <a:gd name="connsiteX14" fmla="*/ 32416 w 159416"/>
              <a:gd name="connsiteY14" fmla="*/ 161925 h 200428"/>
              <a:gd name="connsiteX15" fmla="*/ 41941 w 159416"/>
              <a:gd name="connsiteY15" fmla="*/ 155575 h 200428"/>
              <a:gd name="connsiteX16" fmla="*/ 51466 w 159416"/>
              <a:gd name="connsiteY16" fmla="*/ 146050 h 200428"/>
              <a:gd name="connsiteX17" fmla="*/ 95916 w 159416"/>
              <a:gd name="connsiteY17" fmla="*/ 130175 h 200428"/>
              <a:gd name="connsiteX18" fmla="*/ 114966 w 159416"/>
              <a:gd name="connsiteY18" fmla="*/ 120650 h 200428"/>
              <a:gd name="connsiteX19" fmla="*/ 130841 w 159416"/>
              <a:gd name="connsiteY19" fmla="*/ 107950 h 200428"/>
              <a:gd name="connsiteX20" fmla="*/ 143541 w 159416"/>
              <a:gd name="connsiteY20" fmla="*/ 104775 h 200428"/>
              <a:gd name="connsiteX21" fmla="*/ 159416 w 159416"/>
              <a:gd name="connsiteY21" fmla="*/ 101600 h 200428"/>
              <a:gd name="connsiteX0" fmla="*/ 140366 w 159416"/>
              <a:gd name="connsiteY0" fmla="*/ 0 h 200428"/>
              <a:gd name="connsiteX1" fmla="*/ 114966 w 159416"/>
              <a:gd name="connsiteY1" fmla="*/ 19050 h 200428"/>
              <a:gd name="connsiteX2" fmla="*/ 95916 w 159416"/>
              <a:gd name="connsiteY2" fmla="*/ 31750 h 200428"/>
              <a:gd name="connsiteX3" fmla="*/ 86391 w 159416"/>
              <a:gd name="connsiteY3" fmla="*/ 38100 h 200428"/>
              <a:gd name="connsiteX4" fmla="*/ 73691 w 159416"/>
              <a:gd name="connsiteY4" fmla="*/ 53975 h 200428"/>
              <a:gd name="connsiteX5" fmla="*/ 60991 w 159416"/>
              <a:gd name="connsiteY5" fmla="*/ 69850 h 200428"/>
              <a:gd name="connsiteX6" fmla="*/ 45116 w 159416"/>
              <a:gd name="connsiteY6" fmla="*/ 98425 h 200428"/>
              <a:gd name="connsiteX7" fmla="*/ 38766 w 159416"/>
              <a:gd name="connsiteY7" fmla="*/ 111125 h 200428"/>
              <a:gd name="connsiteX8" fmla="*/ 32416 w 159416"/>
              <a:gd name="connsiteY8" fmla="*/ 130175 h 200428"/>
              <a:gd name="connsiteX9" fmla="*/ 7016 w 159416"/>
              <a:gd name="connsiteY9" fmla="*/ 177800 h 200428"/>
              <a:gd name="connsiteX10" fmla="*/ 3841 w 159416"/>
              <a:gd name="connsiteY10" fmla="*/ 190500 h 200428"/>
              <a:gd name="connsiteX11" fmla="*/ 666 w 159416"/>
              <a:gd name="connsiteY11" fmla="*/ 200025 h 200428"/>
              <a:gd name="connsiteX12" fmla="*/ 13366 w 159416"/>
              <a:gd name="connsiteY12" fmla="*/ 180975 h 200428"/>
              <a:gd name="connsiteX13" fmla="*/ 32416 w 159416"/>
              <a:gd name="connsiteY13" fmla="*/ 161925 h 200428"/>
              <a:gd name="connsiteX14" fmla="*/ 41941 w 159416"/>
              <a:gd name="connsiteY14" fmla="*/ 155575 h 200428"/>
              <a:gd name="connsiteX15" fmla="*/ 51466 w 159416"/>
              <a:gd name="connsiteY15" fmla="*/ 146050 h 200428"/>
              <a:gd name="connsiteX16" fmla="*/ 95916 w 159416"/>
              <a:gd name="connsiteY16" fmla="*/ 130175 h 200428"/>
              <a:gd name="connsiteX17" fmla="*/ 114966 w 159416"/>
              <a:gd name="connsiteY17" fmla="*/ 120650 h 200428"/>
              <a:gd name="connsiteX18" fmla="*/ 130841 w 159416"/>
              <a:gd name="connsiteY18" fmla="*/ 107950 h 200428"/>
              <a:gd name="connsiteX19" fmla="*/ 143541 w 159416"/>
              <a:gd name="connsiteY19" fmla="*/ 104775 h 200428"/>
              <a:gd name="connsiteX20" fmla="*/ 159416 w 159416"/>
              <a:gd name="connsiteY20" fmla="*/ 101600 h 200428"/>
              <a:gd name="connsiteX0" fmla="*/ 140366 w 159416"/>
              <a:gd name="connsiteY0" fmla="*/ 0 h 200428"/>
              <a:gd name="connsiteX1" fmla="*/ 114966 w 159416"/>
              <a:gd name="connsiteY1" fmla="*/ 19050 h 200428"/>
              <a:gd name="connsiteX2" fmla="*/ 95916 w 159416"/>
              <a:gd name="connsiteY2" fmla="*/ 31750 h 200428"/>
              <a:gd name="connsiteX3" fmla="*/ 86391 w 159416"/>
              <a:gd name="connsiteY3" fmla="*/ 38100 h 200428"/>
              <a:gd name="connsiteX4" fmla="*/ 73691 w 159416"/>
              <a:gd name="connsiteY4" fmla="*/ 53975 h 200428"/>
              <a:gd name="connsiteX5" fmla="*/ 60991 w 159416"/>
              <a:gd name="connsiteY5" fmla="*/ 69850 h 200428"/>
              <a:gd name="connsiteX6" fmla="*/ 45116 w 159416"/>
              <a:gd name="connsiteY6" fmla="*/ 98425 h 200428"/>
              <a:gd name="connsiteX7" fmla="*/ 38766 w 159416"/>
              <a:gd name="connsiteY7" fmla="*/ 111125 h 200428"/>
              <a:gd name="connsiteX8" fmla="*/ 32416 w 159416"/>
              <a:gd name="connsiteY8" fmla="*/ 130175 h 200428"/>
              <a:gd name="connsiteX9" fmla="*/ 7016 w 159416"/>
              <a:gd name="connsiteY9" fmla="*/ 177800 h 200428"/>
              <a:gd name="connsiteX10" fmla="*/ 3841 w 159416"/>
              <a:gd name="connsiteY10" fmla="*/ 190500 h 200428"/>
              <a:gd name="connsiteX11" fmla="*/ 666 w 159416"/>
              <a:gd name="connsiteY11" fmla="*/ 200025 h 200428"/>
              <a:gd name="connsiteX12" fmla="*/ 13366 w 159416"/>
              <a:gd name="connsiteY12" fmla="*/ 180975 h 200428"/>
              <a:gd name="connsiteX13" fmla="*/ 32416 w 159416"/>
              <a:gd name="connsiteY13" fmla="*/ 161925 h 200428"/>
              <a:gd name="connsiteX14" fmla="*/ 41941 w 159416"/>
              <a:gd name="connsiteY14" fmla="*/ 155575 h 200428"/>
              <a:gd name="connsiteX15" fmla="*/ 95916 w 159416"/>
              <a:gd name="connsiteY15" fmla="*/ 130175 h 200428"/>
              <a:gd name="connsiteX16" fmla="*/ 114966 w 159416"/>
              <a:gd name="connsiteY16" fmla="*/ 120650 h 200428"/>
              <a:gd name="connsiteX17" fmla="*/ 130841 w 159416"/>
              <a:gd name="connsiteY17" fmla="*/ 107950 h 200428"/>
              <a:gd name="connsiteX18" fmla="*/ 143541 w 159416"/>
              <a:gd name="connsiteY18" fmla="*/ 104775 h 200428"/>
              <a:gd name="connsiteX19" fmla="*/ 159416 w 159416"/>
              <a:gd name="connsiteY19" fmla="*/ 101600 h 200428"/>
              <a:gd name="connsiteX0" fmla="*/ 140366 w 159416"/>
              <a:gd name="connsiteY0" fmla="*/ 0 h 200428"/>
              <a:gd name="connsiteX1" fmla="*/ 114966 w 159416"/>
              <a:gd name="connsiteY1" fmla="*/ 19050 h 200428"/>
              <a:gd name="connsiteX2" fmla="*/ 95916 w 159416"/>
              <a:gd name="connsiteY2" fmla="*/ 31750 h 200428"/>
              <a:gd name="connsiteX3" fmla="*/ 86391 w 159416"/>
              <a:gd name="connsiteY3" fmla="*/ 38100 h 200428"/>
              <a:gd name="connsiteX4" fmla="*/ 73691 w 159416"/>
              <a:gd name="connsiteY4" fmla="*/ 53975 h 200428"/>
              <a:gd name="connsiteX5" fmla="*/ 60991 w 159416"/>
              <a:gd name="connsiteY5" fmla="*/ 69850 h 200428"/>
              <a:gd name="connsiteX6" fmla="*/ 45116 w 159416"/>
              <a:gd name="connsiteY6" fmla="*/ 98425 h 200428"/>
              <a:gd name="connsiteX7" fmla="*/ 38766 w 159416"/>
              <a:gd name="connsiteY7" fmla="*/ 111125 h 200428"/>
              <a:gd name="connsiteX8" fmla="*/ 32416 w 159416"/>
              <a:gd name="connsiteY8" fmla="*/ 130175 h 200428"/>
              <a:gd name="connsiteX9" fmla="*/ 7016 w 159416"/>
              <a:gd name="connsiteY9" fmla="*/ 177800 h 200428"/>
              <a:gd name="connsiteX10" fmla="*/ 3841 w 159416"/>
              <a:gd name="connsiteY10" fmla="*/ 190500 h 200428"/>
              <a:gd name="connsiteX11" fmla="*/ 666 w 159416"/>
              <a:gd name="connsiteY11" fmla="*/ 200025 h 200428"/>
              <a:gd name="connsiteX12" fmla="*/ 13366 w 159416"/>
              <a:gd name="connsiteY12" fmla="*/ 180975 h 200428"/>
              <a:gd name="connsiteX13" fmla="*/ 32416 w 159416"/>
              <a:gd name="connsiteY13" fmla="*/ 161925 h 200428"/>
              <a:gd name="connsiteX14" fmla="*/ 95916 w 159416"/>
              <a:gd name="connsiteY14" fmla="*/ 130175 h 200428"/>
              <a:gd name="connsiteX15" fmla="*/ 114966 w 159416"/>
              <a:gd name="connsiteY15" fmla="*/ 120650 h 200428"/>
              <a:gd name="connsiteX16" fmla="*/ 130841 w 159416"/>
              <a:gd name="connsiteY16" fmla="*/ 107950 h 200428"/>
              <a:gd name="connsiteX17" fmla="*/ 143541 w 159416"/>
              <a:gd name="connsiteY17" fmla="*/ 104775 h 200428"/>
              <a:gd name="connsiteX18" fmla="*/ 159416 w 159416"/>
              <a:gd name="connsiteY18" fmla="*/ 101600 h 200428"/>
              <a:gd name="connsiteX0" fmla="*/ 140366 w 159416"/>
              <a:gd name="connsiteY0" fmla="*/ 0 h 200428"/>
              <a:gd name="connsiteX1" fmla="*/ 114966 w 159416"/>
              <a:gd name="connsiteY1" fmla="*/ 19050 h 200428"/>
              <a:gd name="connsiteX2" fmla="*/ 95916 w 159416"/>
              <a:gd name="connsiteY2" fmla="*/ 31750 h 200428"/>
              <a:gd name="connsiteX3" fmla="*/ 86391 w 159416"/>
              <a:gd name="connsiteY3" fmla="*/ 38100 h 200428"/>
              <a:gd name="connsiteX4" fmla="*/ 73691 w 159416"/>
              <a:gd name="connsiteY4" fmla="*/ 53975 h 200428"/>
              <a:gd name="connsiteX5" fmla="*/ 60991 w 159416"/>
              <a:gd name="connsiteY5" fmla="*/ 69850 h 200428"/>
              <a:gd name="connsiteX6" fmla="*/ 45116 w 159416"/>
              <a:gd name="connsiteY6" fmla="*/ 98425 h 200428"/>
              <a:gd name="connsiteX7" fmla="*/ 38766 w 159416"/>
              <a:gd name="connsiteY7" fmla="*/ 111125 h 200428"/>
              <a:gd name="connsiteX8" fmla="*/ 32416 w 159416"/>
              <a:gd name="connsiteY8" fmla="*/ 130175 h 200428"/>
              <a:gd name="connsiteX9" fmla="*/ 7016 w 159416"/>
              <a:gd name="connsiteY9" fmla="*/ 177800 h 200428"/>
              <a:gd name="connsiteX10" fmla="*/ 3841 w 159416"/>
              <a:gd name="connsiteY10" fmla="*/ 190500 h 200428"/>
              <a:gd name="connsiteX11" fmla="*/ 666 w 159416"/>
              <a:gd name="connsiteY11" fmla="*/ 200025 h 200428"/>
              <a:gd name="connsiteX12" fmla="*/ 13366 w 159416"/>
              <a:gd name="connsiteY12" fmla="*/ 180975 h 200428"/>
              <a:gd name="connsiteX13" fmla="*/ 95916 w 159416"/>
              <a:gd name="connsiteY13" fmla="*/ 130175 h 200428"/>
              <a:gd name="connsiteX14" fmla="*/ 114966 w 159416"/>
              <a:gd name="connsiteY14" fmla="*/ 120650 h 200428"/>
              <a:gd name="connsiteX15" fmla="*/ 130841 w 159416"/>
              <a:gd name="connsiteY15" fmla="*/ 107950 h 200428"/>
              <a:gd name="connsiteX16" fmla="*/ 143541 w 159416"/>
              <a:gd name="connsiteY16" fmla="*/ 104775 h 200428"/>
              <a:gd name="connsiteX17" fmla="*/ 159416 w 159416"/>
              <a:gd name="connsiteY17" fmla="*/ 101600 h 20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416" h="200428">
                <a:moveTo>
                  <a:pt x="140366" y="0"/>
                </a:moveTo>
                <a:cubicBezTo>
                  <a:pt x="96781" y="26151"/>
                  <a:pt x="146215" y="-5255"/>
                  <a:pt x="114966" y="19050"/>
                </a:cubicBezTo>
                <a:cubicBezTo>
                  <a:pt x="108942" y="23735"/>
                  <a:pt x="102266" y="27517"/>
                  <a:pt x="95916" y="31750"/>
                </a:cubicBezTo>
                <a:lnTo>
                  <a:pt x="86391" y="38100"/>
                </a:lnTo>
                <a:cubicBezTo>
                  <a:pt x="78411" y="62041"/>
                  <a:pt x="90104" y="33459"/>
                  <a:pt x="73691" y="53975"/>
                </a:cubicBezTo>
                <a:cubicBezTo>
                  <a:pt x="56164" y="75883"/>
                  <a:pt x="88288" y="51652"/>
                  <a:pt x="60991" y="69850"/>
                </a:cubicBezTo>
                <a:cubicBezTo>
                  <a:pt x="52211" y="96190"/>
                  <a:pt x="66951" y="54756"/>
                  <a:pt x="45116" y="98425"/>
                </a:cubicBezTo>
                <a:cubicBezTo>
                  <a:pt x="42999" y="102658"/>
                  <a:pt x="40524" y="106731"/>
                  <a:pt x="38766" y="111125"/>
                </a:cubicBezTo>
                <a:cubicBezTo>
                  <a:pt x="36280" y="117340"/>
                  <a:pt x="37149" y="125442"/>
                  <a:pt x="32416" y="130175"/>
                </a:cubicBezTo>
                <a:lnTo>
                  <a:pt x="7016" y="177800"/>
                </a:lnTo>
                <a:cubicBezTo>
                  <a:pt x="5958" y="182033"/>
                  <a:pt x="5040" y="186304"/>
                  <a:pt x="3841" y="190500"/>
                </a:cubicBezTo>
                <a:cubicBezTo>
                  <a:pt x="2922" y="193718"/>
                  <a:pt x="-1701" y="202392"/>
                  <a:pt x="666" y="200025"/>
                </a:cubicBezTo>
                <a:cubicBezTo>
                  <a:pt x="6062" y="194629"/>
                  <a:pt x="-2509" y="192617"/>
                  <a:pt x="13366" y="180975"/>
                </a:cubicBezTo>
                <a:cubicBezTo>
                  <a:pt x="29241" y="169333"/>
                  <a:pt x="78983" y="140229"/>
                  <a:pt x="95916" y="130175"/>
                </a:cubicBezTo>
                <a:cubicBezTo>
                  <a:pt x="112849" y="120121"/>
                  <a:pt x="101821" y="125032"/>
                  <a:pt x="114966" y="120650"/>
                </a:cubicBezTo>
                <a:cubicBezTo>
                  <a:pt x="120258" y="116417"/>
                  <a:pt x="124917" y="111241"/>
                  <a:pt x="130841" y="107950"/>
                </a:cubicBezTo>
                <a:cubicBezTo>
                  <a:pt x="134655" y="105831"/>
                  <a:pt x="139345" y="105974"/>
                  <a:pt x="143541" y="104775"/>
                </a:cubicBezTo>
                <a:cubicBezTo>
                  <a:pt x="156996" y="100931"/>
                  <a:pt x="148504" y="101600"/>
                  <a:pt x="159416" y="1016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3" name="任意多边形 1312"/>
          <p:cNvSpPr/>
          <p:nvPr/>
        </p:nvSpPr>
        <p:spPr>
          <a:xfrm>
            <a:off x="1012825" y="3054350"/>
            <a:ext cx="568325" cy="435805"/>
          </a:xfrm>
          <a:custGeom>
            <a:avLst/>
            <a:gdLst>
              <a:gd name="connsiteX0" fmla="*/ 0 w 539807"/>
              <a:gd name="connsiteY0" fmla="*/ 107950 h 435805"/>
              <a:gd name="connsiteX1" fmla="*/ 3175 w 539807"/>
              <a:gd name="connsiteY1" fmla="*/ 123825 h 435805"/>
              <a:gd name="connsiteX2" fmla="*/ 9525 w 539807"/>
              <a:gd name="connsiteY2" fmla="*/ 142875 h 435805"/>
              <a:gd name="connsiteX3" fmla="*/ 3175 w 539807"/>
              <a:gd name="connsiteY3" fmla="*/ 307975 h 435805"/>
              <a:gd name="connsiteX4" fmla="*/ 3175 w 539807"/>
              <a:gd name="connsiteY4" fmla="*/ 307975 h 435805"/>
              <a:gd name="connsiteX5" fmla="*/ 12700 w 539807"/>
              <a:gd name="connsiteY5" fmla="*/ 298450 h 435805"/>
              <a:gd name="connsiteX6" fmla="*/ 28575 w 539807"/>
              <a:gd name="connsiteY6" fmla="*/ 285750 h 435805"/>
              <a:gd name="connsiteX7" fmla="*/ 34925 w 539807"/>
              <a:gd name="connsiteY7" fmla="*/ 276225 h 435805"/>
              <a:gd name="connsiteX8" fmla="*/ 44450 w 539807"/>
              <a:gd name="connsiteY8" fmla="*/ 269875 h 435805"/>
              <a:gd name="connsiteX9" fmla="*/ 57150 w 539807"/>
              <a:gd name="connsiteY9" fmla="*/ 254000 h 435805"/>
              <a:gd name="connsiteX10" fmla="*/ 79375 w 539807"/>
              <a:gd name="connsiteY10" fmla="*/ 234950 h 435805"/>
              <a:gd name="connsiteX11" fmla="*/ 88900 w 539807"/>
              <a:gd name="connsiteY11" fmla="*/ 225425 h 435805"/>
              <a:gd name="connsiteX12" fmla="*/ 101600 w 539807"/>
              <a:gd name="connsiteY12" fmla="*/ 215900 h 435805"/>
              <a:gd name="connsiteX13" fmla="*/ 123825 w 539807"/>
              <a:gd name="connsiteY13" fmla="*/ 203200 h 435805"/>
              <a:gd name="connsiteX14" fmla="*/ 133350 w 539807"/>
              <a:gd name="connsiteY14" fmla="*/ 190500 h 435805"/>
              <a:gd name="connsiteX15" fmla="*/ 146050 w 539807"/>
              <a:gd name="connsiteY15" fmla="*/ 180975 h 435805"/>
              <a:gd name="connsiteX16" fmla="*/ 155575 w 539807"/>
              <a:gd name="connsiteY16" fmla="*/ 171450 h 435805"/>
              <a:gd name="connsiteX17" fmla="*/ 184150 w 539807"/>
              <a:gd name="connsiteY17" fmla="*/ 149225 h 435805"/>
              <a:gd name="connsiteX18" fmla="*/ 193675 w 539807"/>
              <a:gd name="connsiteY18" fmla="*/ 139700 h 435805"/>
              <a:gd name="connsiteX19" fmla="*/ 219075 w 539807"/>
              <a:gd name="connsiteY19" fmla="*/ 104775 h 435805"/>
              <a:gd name="connsiteX20" fmla="*/ 228600 w 539807"/>
              <a:gd name="connsiteY20" fmla="*/ 73025 h 435805"/>
              <a:gd name="connsiteX21" fmla="*/ 241300 w 539807"/>
              <a:gd name="connsiteY21" fmla="*/ 53975 h 435805"/>
              <a:gd name="connsiteX22" fmla="*/ 234950 w 539807"/>
              <a:gd name="connsiteY22" fmla="*/ 127000 h 435805"/>
              <a:gd name="connsiteX23" fmla="*/ 231775 w 539807"/>
              <a:gd name="connsiteY23" fmla="*/ 136525 h 435805"/>
              <a:gd name="connsiteX24" fmla="*/ 225425 w 539807"/>
              <a:gd name="connsiteY24" fmla="*/ 146050 h 435805"/>
              <a:gd name="connsiteX25" fmla="*/ 222250 w 539807"/>
              <a:gd name="connsiteY25" fmla="*/ 155575 h 435805"/>
              <a:gd name="connsiteX26" fmla="*/ 209550 w 539807"/>
              <a:gd name="connsiteY26" fmla="*/ 174625 h 435805"/>
              <a:gd name="connsiteX27" fmla="*/ 203200 w 539807"/>
              <a:gd name="connsiteY27" fmla="*/ 184150 h 435805"/>
              <a:gd name="connsiteX28" fmla="*/ 196850 w 539807"/>
              <a:gd name="connsiteY28" fmla="*/ 193675 h 435805"/>
              <a:gd name="connsiteX29" fmla="*/ 190500 w 539807"/>
              <a:gd name="connsiteY29" fmla="*/ 203200 h 435805"/>
              <a:gd name="connsiteX30" fmla="*/ 200025 w 539807"/>
              <a:gd name="connsiteY30" fmla="*/ 190500 h 435805"/>
              <a:gd name="connsiteX31" fmla="*/ 219075 w 539807"/>
              <a:gd name="connsiteY31" fmla="*/ 177800 h 435805"/>
              <a:gd name="connsiteX32" fmla="*/ 228600 w 539807"/>
              <a:gd name="connsiteY32" fmla="*/ 171450 h 435805"/>
              <a:gd name="connsiteX33" fmla="*/ 244475 w 539807"/>
              <a:gd name="connsiteY33" fmla="*/ 161925 h 435805"/>
              <a:gd name="connsiteX34" fmla="*/ 254000 w 539807"/>
              <a:gd name="connsiteY34" fmla="*/ 155575 h 435805"/>
              <a:gd name="connsiteX35" fmla="*/ 260350 w 539807"/>
              <a:gd name="connsiteY35" fmla="*/ 146050 h 435805"/>
              <a:gd name="connsiteX36" fmla="*/ 279400 w 539807"/>
              <a:gd name="connsiteY36" fmla="*/ 136525 h 435805"/>
              <a:gd name="connsiteX37" fmla="*/ 301625 w 539807"/>
              <a:gd name="connsiteY37" fmla="*/ 120650 h 435805"/>
              <a:gd name="connsiteX38" fmla="*/ 304800 w 539807"/>
              <a:gd name="connsiteY38" fmla="*/ 107950 h 435805"/>
              <a:gd name="connsiteX39" fmla="*/ 336550 w 539807"/>
              <a:gd name="connsiteY39" fmla="*/ 79375 h 435805"/>
              <a:gd name="connsiteX40" fmla="*/ 339725 w 539807"/>
              <a:gd name="connsiteY40" fmla="*/ 69850 h 435805"/>
              <a:gd name="connsiteX41" fmla="*/ 349250 w 539807"/>
              <a:gd name="connsiteY41" fmla="*/ 63500 h 435805"/>
              <a:gd name="connsiteX42" fmla="*/ 358775 w 539807"/>
              <a:gd name="connsiteY42" fmla="*/ 53975 h 435805"/>
              <a:gd name="connsiteX43" fmla="*/ 371475 w 539807"/>
              <a:gd name="connsiteY43" fmla="*/ 31750 h 435805"/>
              <a:gd name="connsiteX44" fmla="*/ 374650 w 539807"/>
              <a:gd name="connsiteY44" fmla="*/ 22225 h 435805"/>
              <a:gd name="connsiteX45" fmla="*/ 384175 w 539807"/>
              <a:gd name="connsiteY45" fmla="*/ 0 h 435805"/>
              <a:gd name="connsiteX46" fmla="*/ 381000 w 539807"/>
              <a:gd name="connsiteY46" fmla="*/ 66675 h 435805"/>
              <a:gd name="connsiteX47" fmla="*/ 374650 w 539807"/>
              <a:gd name="connsiteY47" fmla="*/ 88900 h 435805"/>
              <a:gd name="connsiteX48" fmla="*/ 352425 w 539807"/>
              <a:gd name="connsiteY48" fmla="*/ 120650 h 435805"/>
              <a:gd name="connsiteX49" fmla="*/ 346075 w 539807"/>
              <a:gd name="connsiteY49" fmla="*/ 130175 h 435805"/>
              <a:gd name="connsiteX50" fmla="*/ 336550 w 539807"/>
              <a:gd name="connsiteY50" fmla="*/ 152400 h 435805"/>
              <a:gd name="connsiteX51" fmla="*/ 327025 w 539807"/>
              <a:gd name="connsiteY51" fmla="*/ 158750 h 435805"/>
              <a:gd name="connsiteX52" fmla="*/ 311150 w 539807"/>
              <a:gd name="connsiteY52" fmla="*/ 177800 h 435805"/>
              <a:gd name="connsiteX53" fmla="*/ 307975 w 539807"/>
              <a:gd name="connsiteY53" fmla="*/ 187325 h 435805"/>
              <a:gd name="connsiteX54" fmla="*/ 288925 w 539807"/>
              <a:gd name="connsiteY54" fmla="*/ 206375 h 435805"/>
              <a:gd name="connsiteX55" fmla="*/ 311150 w 539807"/>
              <a:gd name="connsiteY55" fmla="*/ 190500 h 435805"/>
              <a:gd name="connsiteX56" fmla="*/ 323850 w 539807"/>
              <a:gd name="connsiteY56" fmla="*/ 184150 h 435805"/>
              <a:gd name="connsiteX57" fmla="*/ 355600 w 539807"/>
              <a:gd name="connsiteY57" fmla="*/ 165100 h 435805"/>
              <a:gd name="connsiteX58" fmla="*/ 377825 w 539807"/>
              <a:gd name="connsiteY58" fmla="*/ 152400 h 435805"/>
              <a:gd name="connsiteX59" fmla="*/ 400050 w 539807"/>
              <a:gd name="connsiteY59" fmla="*/ 136525 h 435805"/>
              <a:gd name="connsiteX60" fmla="*/ 409575 w 539807"/>
              <a:gd name="connsiteY60" fmla="*/ 133350 h 435805"/>
              <a:gd name="connsiteX61" fmla="*/ 428625 w 539807"/>
              <a:gd name="connsiteY61" fmla="*/ 120650 h 435805"/>
              <a:gd name="connsiteX62" fmla="*/ 450850 w 539807"/>
              <a:gd name="connsiteY62" fmla="*/ 104775 h 435805"/>
              <a:gd name="connsiteX63" fmla="*/ 460375 w 539807"/>
              <a:gd name="connsiteY63" fmla="*/ 95250 h 435805"/>
              <a:gd name="connsiteX64" fmla="*/ 473075 w 539807"/>
              <a:gd name="connsiteY64" fmla="*/ 92075 h 435805"/>
              <a:gd name="connsiteX65" fmla="*/ 482600 w 539807"/>
              <a:gd name="connsiteY65" fmla="*/ 88900 h 435805"/>
              <a:gd name="connsiteX66" fmla="*/ 508000 w 539807"/>
              <a:gd name="connsiteY66" fmla="*/ 63500 h 435805"/>
              <a:gd name="connsiteX67" fmla="*/ 517525 w 539807"/>
              <a:gd name="connsiteY67" fmla="*/ 53975 h 435805"/>
              <a:gd name="connsiteX68" fmla="*/ 523875 w 539807"/>
              <a:gd name="connsiteY68" fmla="*/ 34925 h 435805"/>
              <a:gd name="connsiteX69" fmla="*/ 517525 w 539807"/>
              <a:gd name="connsiteY69" fmla="*/ 47625 h 435805"/>
              <a:gd name="connsiteX70" fmla="*/ 514350 w 539807"/>
              <a:gd name="connsiteY70" fmla="*/ 60325 h 435805"/>
              <a:gd name="connsiteX71" fmla="*/ 508000 w 539807"/>
              <a:gd name="connsiteY71" fmla="*/ 73025 h 435805"/>
              <a:gd name="connsiteX72" fmla="*/ 504825 w 539807"/>
              <a:gd name="connsiteY72" fmla="*/ 82550 h 435805"/>
              <a:gd name="connsiteX73" fmla="*/ 495300 w 539807"/>
              <a:gd name="connsiteY73" fmla="*/ 95250 h 435805"/>
              <a:gd name="connsiteX74" fmla="*/ 482600 w 539807"/>
              <a:gd name="connsiteY74" fmla="*/ 114300 h 435805"/>
              <a:gd name="connsiteX75" fmla="*/ 469900 w 539807"/>
              <a:gd name="connsiteY75" fmla="*/ 133350 h 435805"/>
              <a:gd name="connsiteX76" fmla="*/ 463550 w 539807"/>
              <a:gd name="connsiteY76" fmla="*/ 142875 h 435805"/>
              <a:gd name="connsiteX77" fmla="*/ 454025 w 539807"/>
              <a:gd name="connsiteY77" fmla="*/ 165100 h 435805"/>
              <a:gd name="connsiteX78" fmla="*/ 447675 w 539807"/>
              <a:gd name="connsiteY78" fmla="*/ 180975 h 435805"/>
              <a:gd name="connsiteX79" fmla="*/ 428625 w 539807"/>
              <a:gd name="connsiteY79" fmla="*/ 200025 h 435805"/>
              <a:gd name="connsiteX80" fmla="*/ 419100 w 539807"/>
              <a:gd name="connsiteY80" fmla="*/ 212725 h 435805"/>
              <a:gd name="connsiteX81" fmla="*/ 425450 w 539807"/>
              <a:gd name="connsiteY81" fmla="*/ 215900 h 435805"/>
              <a:gd name="connsiteX82" fmla="*/ 441325 w 539807"/>
              <a:gd name="connsiteY82" fmla="*/ 206375 h 435805"/>
              <a:gd name="connsiteX83" fmla="*/ 444500 w 539807"/>
              <a:gd name="connsiteY83" fmla="*/ 196850 h 435805"/>
              <a:gd name="connsiteX84" fmla="*/ 454025 w 539807"/>
              <a:gd name="connsiteY84" fmla="*/ 193675 h 435805"/>
              <a:gd name="connsiteX85" fmla="*/ 466725 w 539807"/>
              <a:gd name="connsiteY85" fmla="*/ 184150 h 435805"/>
              <a:gd name="connsiteX86" fmla="*/ 473075 w 539807"/>
              <a:gd name="connsiteY86" fmla="*/ 174625 h 435805"/>
              <a:gd name="connsiteX87" fmla="*/ 488950 w 539807"/>
              <a:gd name="connsiteY87" fmla="*/ 161925 h 435805"/>
              <a:gd name="connsiteX88" fmla="*/ 508000 w 539807"/>
              <a:gd name="connsiteY88" fmla="*/ 149225 h 435805"/>
              <a:gd name="connsiteX89" fmla="*/ 523875 w 539807"/>
              <a:gd name="connsiteY89" fmla="*/ 127000 h 435805"/>
              <a:gd name="connsiteX90" fmla="*/ 536575 w 539807"/>
              <a:gd name="connsiteY90" fmla="*/ 107950 h 435805"/>
              <a:gd name="connsiteX91" fmla="*/ 539750 w 539807"/>
              <a:gd name="connsiteY91" fmla="*/ 117475 h 435805"/>
              <a:gd name="connsiteX92" fmla="*/ 530225 w 539807"/>
              <a:gd name="connsiteY92" fmla="*/ 152400 h 435805"/>
              <a:gd name="connsiteX93" fmla="*/ 527050 w 539807"/>
              <a:gd name="connsiteY93" fmla="*/ 161925 h 435805"/>
              <a:gd name="connsiteX94" fmla="*/ 520700 w 539807"/>
              <a:gd name="connsiteY94" fmla="*/ 171450 h 435805"/>
              <a:gd name="connsiteX95" fmla="*/ 511175 w 539807"/>
              <a:gd name="connsiteY95" fmla="*/ 200025 h 435805"/>
              <a:gd name="connsiteX96" fmla="*/ 501650 w 539807"/>
              <a:gd name="connsiteY96" fmla="*/ 209550 h 435805"/>
              <a:gd name="connsiteX97" fmla="*/ 495300 w 539807"/>
              <a:gd name="connsiteY97" fmla="*/ 222250 h 435805"/>
              <a:gd name="connsiteX98" fmla="*/ 488950 w 539807"/>
              <a:gd name="connsiteY98" fmla="*/ 231775 h 435805"/>
              <a:gd name="connsiteX99" fmla="*/ 476250 w 539807"/>
              <a:gd name="connsiteY99" fmla="*/ 254000 h 435805"/>
              <a:gd name="connsiteX100" fmla="*/ 469900 w 539807"/>
              <a:gd name="connsiteY100" fmla="*/ 263525 h 435805"/>
              <a:gd name="connsiteX101" fmla="*/ 498475 w 539807"/>
              <a:gd name="connsiteY101" fmla="*/ 244475 h 435805"/>
              <a:gd name="connsiteX102" fmla="*/ 527050 w 539807"/>
              <a:gd name="connsiteY102" fmla="*/ 225425 h 435805"/>
              <a:gd name="connsiteX103" fmla="*/ 539750 w 539807"/>
              <a:gd name="connsiteY103" fmla="*/ 212725 h 435805"/>
              <a:gd name="connsiteX104" fmla="*/ 533400 w 539807"/>
              <a:gd name="connsiteY104" fmla="*/ 238125 h 435805"/>
              <a:gd name="connsiteX105" fmla="*/ 530225 w 539807"/>
              <a:gd name="connsiteY105" fmla="*/ 247650 h 435805"/>
              <a:gd name="connsiteX106" fmla="*/ 523875 w 539807"/>
              <a:gd name="connsiteY106" fmla="*/ 257175 h 435805"/>
              <a:gd name="connsiteX107" fmla="*/ 517525 w 539807"/>
              <a:gd name="connsiteY107" fmla="*/ 279400 h 435805"/>
              <a:gd name="connsiteX108" fmla="*/ 508000 w 539807"/>
              <a:gd name="connsiteY108" fmla="*/ 292100 h 435805"/>
              <a:gd name="connsiteX109" fmla="*/ 495300 w 539807"/>
              <a:gd name="connsiteY109" fmla="*/ 317500 h 435805"/>
              <a:gd name="connsiteX110" fmla="*/ 492125 w 539807"/>
              <a:gd name="connsiteY110" fmla="*/ 327025 h 435805"/>
              <a:gd name="connsiteX111" fmla="*/ 479425 w 539807"/>
              <a:gd name="connsiteY111" fmla="*/ 339725 h 435805"/>
              <a:gd name="connsiteX112" fmla="*/ 466725 w 539807"/>
              <a:gd name="connsiteY112" fmla="*/ 358775 h 435805"/>
              <a:gd name="connsiteX113" fmla="*/ 469900 w 539807"/>
              <a:gd name="connsiteY113" fmla="*/ 349250 h 435805"/>
              <a:gd name="connsiteX114" fmla="*/ 492125 w 539807"/>
              <a:gd name="connsiteY114" fmla="*/ 333375 h 435805"/>
              <a:gd name="connsiteX115" fmla="*/ 527050 w 539807"/>
              <a:gd name="connsiteY115" fmla="*/ 301625 h 435805"/>
              <a:gd name="connsiteX116" fmla="*/ 523875 w 539807"/>
              <a:gd name="connsiteY116" fmla="*/ 333375 h 435805"/>
              <a:gd name="connsiteX117" fmla="*/ 520700 w 539807"/>
              <a:gd name="connsiteY117" fmla="*/ 342900 h 435805"/>
              <a:gd name="connsiteX118" fmla="*/ 514350 w 539807"/>
              <a:gd name="connsiteY118" fmla="*/ 352425 h 435805"/>
              <a:gd name="connsiteX119" fmla="*/ 492125 w 539807"/>
              <a:gd name="connsiteY119" fmla="*/ 384175 h 435805"/>
              <a:gd name="connsiteX120" fmla="*/ 485775 w 539807"/>
              <a:gd name="connsiteY120" fmla="*/ 396875 h 435805"/>
              <a:gd name="connsiteX121" fmla="*/ 476250 w 539807"/>
              <a:gd name="connsiteY121" fmla="*/ 406400 h 435805"/>
              <a:gd name="connsiteX122" fmla="*/ 460375 w 539807"/>
              <a:gd name="connsiteY122" fmla="*/ 422275 h 435805"/>
              <a:gd name="connsiteX123" fmla="*/ 454025 w 539807"/>
              <a:gd name="connsiteY123" fmla="*/ 434975 h 435805"/>
              <a:gd name="connsiteX124" fmla="*/ 460375 w 539807"/>
              <a:gd name="connsiteY124" fmla="*/ 425450 h 435805"/>
              <a:gd name="connsiteX125" fmla="*/ 469900 w 539807"/>
              <a:gd name="connsiteY125" fmla="*/ 415925 h 435805"/>
              <a:gd name="connsiteX126" fmla="*/ 488950 w 539807"/>
              <a:gd name="connsiteY126" fmla="*/ 403225 h 435805"/>
              <a:gd name="connsiteX127" fmla="*/ 492125 w 539807"/>
              <a:gd name="connsiteY127" fmla="*/ 393700 h 435805"/>
              <a:gd name="connsiteX128" fmla="*/ 511175 w 539807"/>
              <a:gd name="connsiteY128" fmla="*/ 387350 h 435805"/>
              <a:gd name="connsiteX129" fmla="*/ 533400 w 539807"/>
              <a:gd name="connsiteY129" fmla="*/ 384175 h 435805"/>
              <a:gd name="connsiteX0" fmla="*/ 0 w 568325"/>
              <a:gd name="connsiteY0" fmla="*/ 107950 h 435805"/>
              <a:gd name="connsiteX1" fmla="*/ 3175 w 568325"/>
              <a:gd name="connsiteY1" fmla="*/ 123825 h 435805"/>
              <a:gd name="connsiteX2" fmla="*/ 9525 w 568325"/>
              <a:gd name="connsiteY2" fmla="*/ 142875 h 435805"/>
              <a:gd name="connsiteX3" fmla="*/ 3175 w 568325"/>
              <a:gd name="connsiteY3" fmla="*/ 307975 h 435805"/>
              <a:gd name="connsiteX4" fmla="*/ 3175 w 568325"/>
              <a:gd name="connsiteY4" fmla="*/ 307975 h 435805"/>
              <a:gd name="connsiteX5" fmla="*/ 12700 w 568325"/>
              <a:gd name="connsiteY5" fmla="*/ 298450 h 435805"/>
              <a:gd name="connsiteX6" fmla="*/ 28575 w 568325"/>
              <a:gd name="connsiteY6" fmla="*/ 285750 h 435805"/>
              <a:gd name="connsiteX7" fmla="*/ 34925 w 568325"/>
              <a:gd name="connsiteY7" fmla="*/ 276225 h 435805"/>
              <a:gd name="connsiteX8" fmla="*/ 44450 w 568325"/>
              <a:gd name="connsiteY8" fmla="*/ 269875 h 435805"/>
              <a:gd name="connsiteX9" fmla="*/ 57150 w 568325"/>
              <a:gd name="connsiteY9" fmla="*/ 254000 h 435805"/>
              <a:gd name="connsiteX10" fmla="*/ 79375 w 568325"/>
              <a:gd name="connsiteY10" fmla="*/ 234950 h 435805"/>
              <a:gd name="connsiteX11" fmla="*/ 88900 w 568325"/>
              <a:gd name="connsiteY11" fmla="*/ 225425 h 435805"/>
              <a:gd name="connsiteX12" fmla="*/ 101600 w 568325"/>
              <a:gd name="connsiteY12" fmla="*/ 215900 h 435805"/>
              <a:gd name="connsiteX13" fmla="*/ 123825 w 568325"/>
              <a:gd name="connsiteY13" fmla="*/ 203200 h 435805"/>
              <a:gd name="connsiteX14" fmla="*/ 133350 w 568325"/>
              <a:gd name="connsiteY14" fmla="*/ 190500 h 435805"/>
              <a:gd name="connsiteX15" fmla="*/ 146050 w 568325"/>
              <a:gd name="connsiteY15" fmla="*/ 180975 h 435805"/>
              <a:gd name="connsiteX16" fmla="*/ 155575 w 568325"/>
              <a:gd name="connsiteY16" fmla="*/ 171450 h 435805"/>
              <a:gd name="connsiteX17" fmla="*/ 184150 w 568325"/>
              <a:gd name="connsiteY17" fmla="*/ 149225 h 435805"/>
              <a:gd name="connsiteX18" fmla="*/ 193675 w 568325"/>
              <a:gd name="connsiteY18" fmla="*/ 139700 h 435805"/>
              <a:gd name="connsiteX19" fmla="*/ 219075 w 568325"/>
              <a:gd name="connsiteY19" fmla="*/ 104775 h 435805"/>
              <a:gd name="connsiteX20" fmla="*/ 228600 w 568325"/>
              <a:gd name="connsiteY20" fmla="*/ 73025 h 435805"/>
              <a:gd name="connsiteX21" fmla="*/ 241300 w 568325"/>
              <a:gd name="connsiteY21" fmla="*/ 53975 h 435805"/>
              <a:gd name="connsiteX22" fmla="*/ 234950 w 568325"/>
              <a:gd name="connsiteY22" fmla="*/ 127000 h 435805"/>
              <a:gd name="connsiteX23" fmla="*/ 231775 w 568325"/>
              <a:gd name="connsiteY23" fmla="*/ 136525 h 435805"/>
              <a:gd name="connsiteX24" fmla="*/ 225425 w 568325"/>
              <a:gd name="connsiteY24" fmla="*/ 146050 h 435805"/>
              <a:gd name="connsiteX25" fmla="*/ 222250 w 568325"/>
              <a:gd name="connsiteY25" fmla="*/ 155575 h 435805"/>
              <a:gd name="connsiteX26" fmla="*/ 209550 w 568325"/>
              <a:gd name="connsiteY26" fmla="*/ 174625 h 435805"/>
              <a:gd name="connsiteX27" fmla="*/ 203200 w 568325"/>
              <a:gd name="connsiteY27" fmla="*/ 184150 h 435805"/>
              <a:gd name="connsiteX28" fmla="*/ 196850 w 568325"/>
              <a:gd name="connsiteY28" fmla="*/ 193675 h 435805"/>
              <a:gd name="connsiteX29" fmla="*/ 190500 w 568325"/>
              <a:gd name="connsiteY29" fmla="*/ 203200 h 435805"/>
              <a:gd name="connsiteX30" fmla="*/ 200025 w 568325"/>
              <a:gd name="connsiteY30" fmla="*/ 190500 h 435805"/>
              <a:gd name="connsiteX31" fmla="*/ 219075 w 568325"/>
              <a:gd name="connsiteY31" fmla="*/ 177800 h 435805"/>
              <a:gd name="connsiteX32" fmla="*/ 228600 w 568325"/>
              <a:gd name="connsiteY32" fmla="*/ 171450 h 435805"/>
              <a:gd name="connsiteX33" fmla="*/ 244475 w 568325"/>
              <a:gd name="connsiteY33" fmla="*/ 161925 h 435805"/>
              <a:gd name="connsiteX34" fmla="*/ 254000 w 568325"/>
              <a:gd name="connsiteY34" fmla="*/ 155575 h 435805"/>
              <a:gd name="connsiteX35" fmla="*/ 260350 w 568325"/>
              <a:gd name="connsiteY35" fmla="*/ 146050 h 435805"/>
              <a:gd name="connsiteX36" fmla="*/ 279400 w 568325"/>
              <a:gd name="connsiteY36" fmla="*/ 136525 h 435805"/>
              <a:gd name="connsiteX37" fmla="*/ 301625 w 568325"/>
              <a:gd name="connsiteY37" fmla="*/ 120650 h 435805"/>
              <a:gd name="connsiteX38" fmla="*/ 304800 w 568325"/>
              <a:gd name="connsiteY38" fmla="*/ 107950 h 435805"/>
              <a:gd name="connsiteX39" fmla="*/ 336550 w 568325"/>
              <a:gd name="connsiteY39" fmla="*/ 79375 h 435805"/>
              <a:gd name="connsiteX40" fmla="*/ 339725 w 568325"/>
              <a:gd name="connsiteY40" fmla="*/ 69850 h 435805"/>
              <a:gd name="connsiteX41" fmla="*/ 349250 w 568325"/>
              <a:gd name="connsiteY41" fmla="*/ 63500 h 435805"/>
              <a:gd name="connsiteX42" fmla="*/ 358775 w 568325"/>
              <a:gd name="connsiteY42" fmla="*/ 53975 h 435805"/>
              <a:gd name="connsiteX43" fmla="*/ 371475 w 568325"/>
              <a:gd name="connsiteY43" fmla="*/ 31750 h 435805"/>
              <a:gd name="connsiteX44" fmla="*/ 374650 w 568325"/>
              <a:gd name="connsiteY44" fmla="*/ 22225 h 435805"/>
              <a:gd name="connsiteX45" fmla="*/ 384175 w 568325"/>
              <a:gd name="connsiteY45" fmla="*/ 0 h 435805"/>
              <a:gd name="connsiteX46" fmla="*/ 381000 w 568325"/>
              <a:gd name="connsiteY46" fmla="*/ 66675 h 435805"/>
              <a:gd name="connsiteX47" fmla="*/ 374650 w 568325"/>
              <a:gd name="connsiteY47" fmla="*/ 88900 h 435805"/>
              <a:gd name="connsiteX48" fmla="*/ 352425 w 568325"/>
              <a:gd name="connsiteY48" fmla="*/ 120650 h 435805"/>
              <a:gd name="connsiteX49" fmla="*/ 346075 w 568325"/>
              <a:gd name="connsiteY49" fmla="*/ 130175 h 435805"/>
              <a:gd name="connsiteX50" fmla="*/ 336550 w 568325"/>
              <a:gd name="connsiteY50" fmla="*/ 152400 h 435805"/>
              <a:gd name="connsiteX51" fmla="*/ 327025 w 568325"/>
              <a:gd name="connsiteY51" fmla="*/ 158750 h 435805"/>
              <a:gd name="connsiteX52" fmla="*/ 311150 w 568325"/>
              <a:gd name="connsiteY52" fmla="*/ 177800 h 435805"/>
              <a:gd name="connsiteX53" fmla="*/ 307975 w 568325"/>
              <a:gd name="connsiteY53" fmla="*/ 187325 h 435805"/>
              <a:gd name="connsiteX54" fmla="*/ 288925 w 568325"/>
              <a:gd name="connsiteY54" fmla="*/ 206375 h 435805"/>
              <a:gd name="connsiteX55" fmla="*/ 311150 w 568325"/>
              <a:gd name="connsiteY55" fmla="*/ 190500 h 435805"/>
              <a:gd name="connsiteX56" fmla="*/ 323850 w 568325"/>
              <a:gd name="connsiteY56" fmla="*/ 184150 h 435805"/>
              <a:gd name="connsiteX57" fmla="*/ 355600 w 568325"/>
              <a:gd name="connsiteY57" fmla="*/ 165100 h 435805"/>
              <a:gd name="connsiteX58" fmla="*/ 377825 w 568325"/>
              <a:gd name="connsiteY58" fmla="*/ 152400 h 435805"/>
              <a:gd name="connsiteX59" fmla="*/ 400050 w 568325"/>
              <a:gd name="connsiteY59" fmla="*/ 136525 h 435805"/>
              <a:gd name="connsiteX60" fmla="*/ 409575 w 568325"/>
              <a:gd name="connsiteY60" fmla="*/ 133350 h 435805"/>
              <a:gd name="connsiteX61" fmla="*/ 428625 w 568325"/>
              <a:gd name="connsiteY61" fmla="*/ 120650 h 435805"/>
              <a:gd name="connsiteX62" fmla="*/ 450850 w 568325"/>
              <a:gd name="connsiteY62" fmla="*/ 104775 h 435805"/>
              <a:gd name="connsiteX63" fmla="*/ 460375 w 568325"/>
              <a:gd name="connsiteY63" fmla="*/ 95250 h 435805"/>
              <a:gd name="connsiteX64" fmla="*/ 473075 w 568325"/>
              <a:gd name="connsiteY64" fmla="*/ 92075 h 435805"/>
              <a:gd name="connsiteX65" fmla="*/ 482600 w 568325"/>
              <a:gd name="connsiteY65" fmla="*/ 88900 h 435805"/>
              <a:gd name="connsiteX66" fmla="*/ 508000 w 568325"/>
              <a:gd name="connsiteY66" fmla="*/ 63500 h 435805"/>
              <a:gd name="connsiteX67" fmla="*/ 517525 w 568325"/>
              <a:gd name="connsiteY67" fmla="*/ 53975 h 435805"/>
              <a:gd name="connsiteX68" fmla="*/ 523875 w 568325"/>
              <a:gd name="connsiteY68" fmla="*/ 34925 h 435805"/>
              <a:gd name="connsiteX69" fmla="*/ 517525 w 568325"/>
              <a:gd name="connsiteY69" fmla="*/ 47625 h 435805"/>
              <a:gd name="connsiteX70" fmla="*/ 514350 w 568325"/>
              <a:gd name="connsiteY70" fmla="*/ 60325 h 435805"/>
              <a:gd name="connsiteX71" fmla="*/ 508000 w 568325"/>
              <a:gd name="connsiteY71" fmla="*/ 73025 h 435805"/>
              <a:gd name="connsiteX72" fmla="*/ 504825 w 568325"/>
              <a:gd name="connsiteY72" fmla="*/ 82550 h 435805"/>
              <a:gd name="connsiteX73" fmla="*/ 495300 w 568325"/>
              <a:gd name="connsiteY73" fmla="*/ 95250 h 435805"/>
              <a:gd name="connsiteX74" fmla="*/ 482600 w 568325"/>
              <a:gd name="connsiteY74" fmla="*/ 114300 h 435805"/>
              <a:gd name="connsiteX75" fmla="*/ 469900 w 568325"/>
              <a:gd name="connsiteY75" fmla="*/ 133350 h 435805"/>
              <a:gd name="connsiteX76" fmla="*/ 463550 w 568325"/>
              <a:gd name="connsiteY76" fmla="*/ 142875 h 435805"/>
              <a:gd name="connsiteX77" fmla="*/ 454025 w 568325"/>
              <a:gd name="connsiteY77" fmla="*/ 165100 h 435805"/>
              <a:gd name="connsiteX78" fmla="*/ 447675 w 568325"/>
              <a:gd name="connsiteY78" fmla="*/ 180975 h 435805"/>
              <a:gd name="connsiteX79" fmla="*/ 428625 w 568325"/>
              <a:gd name="connsiteY79" fmla="*/ 200025 h 435805"/>
              <a:gd name="connsiteX80" fmla="*/ 419100 w 568325"/>
              <a:gd name="connsiteY80" fmla="*/ 212725 h 435805"/>
              <a:gd name="connsiteX81" fmla="*/ 425450 w 568325"/>
              <a:gd name="connsiteY81" fmla="*/ 215900 h 435805"/>
              <a:gd name="connsiteX82" fmla="*/ 441325 w 568325"/>
              <a:gd name="connsiteY82" fmla="*/ 206375 h 435805"/>
              <a:gd name="connsiteX83" fmla="*/ 444500 w 568325"/>
              <a:gd name="connsiteY83" fmla="*/ 196850 h 435805"/>
              <a:gd name="connsiteX84" fmla="*/ 454025 w 568325"/>
              <a:gd name="connsiteY84" fmla="*/ 193675 h 435805"/>
              <a:gd name="connsiteX85" fmla="*/ 466725 w 568325"/>
              <a:gd name="connsiteY85" fmla="*/ 184150 h 435805"/>
              <a:gd name="connsiteX86" fmla="*/ 473075 w 568325"/>
              <a:gd name="connsiteY86" fmla="*/ 174625 h 435805"/>
              <a:gd name="connsiteX87" fmla="*/ 488950 w 568325"/>
              <a:gd name="connsiteY87" fmla="*/ 161925 h 435805"/>
              <a:gd name="connsiteX88" fmla="*/ 508000 w 568325"/>
              <a:gd name="connsiteY88" fmla="*/ 149225 h 435805"/>
              <a:gd name="connsiteX89" fmla="*/ 523875 w 568325"/>
              <a:gd name="connsiteY89" fmla="*/ 127000 h 435805"/>
              <a:gd name="connsiteX90" fmla="*/ 536575 w 568325"/>
              <a:gd name="connsiteY90" fmla="*/ 107950 h 435805"/>
              <a:gd name="connsiteX91" fmla="*/ 539750 w 568325"/>
              <a:gd name="connsiteY91" fmla="*/ 117475 h 435805"/>
              <a:gd name="connsiteX92" fmla="*/ 530225 w 568325"/>
              <a:gd name="connsiteY92" fmla="*/ 152400 h 435805"/>
              <a:gd name="connsiteX93" fmla="*/ 527050 w 568325"/>
              <a:gd name="connsiteY93" fmla="*/ 161925 h 435805"/>
              <a:gd name="connsiteX94" fmla="*/ 520700 w 568325"/>
              <a:gd name="connsiteY94" fmla="*/ 171450 h 435805"/>
              <a:gd name="connsiteX95" fmla="*/ 511175 w 568325"/>
              <a:gd name="connsiteY95" fmla="*/ 200025 h 435805"/>
              <a:gd name="connsiteX96" fmla="*/ 501650 w 568325"/>
              <a:gd name="connsiteY96" fmla="*/ 209550 h 435805"/>
              <a:gd name="connsiteX97" fmla="*/ 495300 w 568325"/>
              <a:gd name="connsiteY97" fmla="*/ 222250 h 435805"/>
              <a:gd name="connsiteX98" fmla="*/ 488950 w 568325"/>
              <a:gd name="connsiteY98" fmla="*/ 231775 h 435805"/>
              <a:gd name="connsiteX99" fmla="*/ 476250 w 568325"/>
              <a:gd name="connsiteY99" fmla="*/ 254000 h 435805"/>
              <a:gd name="connsiteX100" fmla="*/ 469900 w 568325"/>
              <a:gd name="connsiteY100" fmla="*/ 263525 h 435805"/>
              <a:gd name="connsiteX101" fmla="*/ 498475 w 568325"/>
              <a:gd name="connsiteY101" fmla="*/ 244475 h 435805"/>
              <a:gd name="connsiteX102" fmla="*/ 527050 w 568325"/>
              <a:gd name="connsiteY102" fmla="*/ 225425 h 435805"/>
              <a:gd name="connsiteX103" fmla="*/ 539750 w 568325"/>
              <a:gd name="connsiteY103" fmla="*/ 212725 h 435805"/>
              <a:gd name="connsiteX104" fmla="*/ 533400 w 568325"/>
              <a:gd name="connsiteY104" fmla="*/ 238125 h 435805"/>
              <a:gd name="connsiteX105" fmla="*/ 530225 w 568325"/>
              <a:gd name="connsiteY105" fmla="*/ 247650 h 435805"/>
              <a:gd name="connsiteX106" fmla="*/ 523875 w 568325"/>
              <a:gd name="connsiteY106" fmla="*/ 257175 h 435805"/>
              <a:gd name="connsiteX107" fmla="*/ 517525 w 568325"/>
              <a:gd name="connsiteY107" fmla="*/ 279400 h 435805"/>
              <a:gd name="connsiteX108" fmla="*/ 508000 w 568325"/>
              <a:gd name="connsiteY108" fmla="*/ 292100 h 435805"/>
              <a:gd name="connsiteX109" fmla="*/ 495300 w 568325"/>
              <a:gd name="connsiteY109" fmla="*/ 317500 h 435805"/>
              <a:gd name="connsiteX110" fmla="*/ 492125 w 568325"/>
              <a:gd name="connsiteY110" fmla="*/ 327025 h 435805"/>
              <a:gd name="connsiteX111" fmla="*/ 479425 w 568325"/>
              <a:gd name="connsiteY111" fmla="*/ 339725 h 435805"/>
              <a:gd name="connsiteX112" fmla="*/ 466725 w 568325"/>
              <a:gd name="connsiteY112" fmla="*/ 358775 h 435805"/>
              <a:gd name="connsiteX113" fmla="*/ 469900 w 568325"/>
              <a:gd name="connsiteY113" fmla="*/ 349250 h 435805"/>
              <a:gd name="connsiteX114" fmla="*/ 492125 w 568325"/>
              <a:gd name="connsiteY114" fmla="*/ 333375 h 435805"/>
              <a:gd name="connsiteX115" fmla="*/ 527050 w 568325"/>
              <a:gd name="connsiteY115" fmla="*/ 301625 h 435805"/>
              <a:gd name="connsiteX116" fmla="*/ 523875 w 568325"/>
              <a:gd name="connsiteY116" fmla="*/ 333375 h 435805"/>
              <a:gd name="connsiteX117" fmla="*/ 520700 w 568325"/>
              <a:gd name="connsiteY117" fmla="*/ 342900 h 435805"/>
              <a:gd name="connsiteX118" fmla="*/ 514350 w 568325"/>
              <a:gd name="connsiteY118" fmla="*/ 352425 h 435805"/>
              <a:gd name="connsiteX119" fmla="*/ 492125 w 568325"/>
              <a:gd name="connsiteY119" fmla="*/ 384175 h 435805"/>
              <a:gd name="connsiteX120" fmla="*/ 485775 w 568325"/>
              <a:gd name="connsiteY120" fmla="*/ 396875 h 435805"/>
              <a:gd name="connsiteX121" fmla="*/ 476250 w 568325"/>
              <a:gd name="connsiteY121" fmla="*/ 406400 h 435805"/>
              <a:gd name="connsiteX122" fmla="*/ 460375 w 568325"/>
              <a:gd name="connsiteY122" fmla="*/ 422275 h 435805"/>
              <a:gd name="connsiteX123" fmla="*/ 454025 w 568325"/>
              <a:gd name="connsiteY123" fmla="*/ 434975 h 435805"/>
              <a:gd name="connsiteX124" fmla="*/ 460375 w 568325"/>
              <a:gd name="connsiteY124" fmla="*/ 425450 h 435805"/>
              <a:gd name="connsiteX125" fmla="*/ 469900 w 568325"/>
              <a:gd name="connsiteY125" fmla="*/ 415925 h 435805"/>
              <a:gd name="connsiteX126" fmla="*/ 488950 w 568325"/>
              <a:gd name="connsiteY126" fmla="*/ 403225 h 435805"/>
              <a:gd name="connsiteX127" fmla="*/ 492125 w 568325"/>
              <a:gd name="connsiteY127" fmla="*/ 393700 h 435805"/>
              <a:gd name="connsiteX128" fmla="*/ 511175 w 568325"/>
              <a:gd name="connsiteY128" fmla="*/ 387350 h 435805"/>
              <a:gd name="connsiteX129" fmla="*/ 568325 w 568325"/>
              <a:gd name="connsiteY129" fmla="*/ 371475 h 43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568325" h="435805">
                <a:moveTo>
                  <a:pt x="0" y="107950"/>
                </a:moveTo>
                <a:cubicBezTo>
                  <a:pt x="1058" y="113242"/>
                  <a:pt x="1755" y="118619"/>
                  <a:pt x="3175" y="123825"/>
                </a:cubicBezTo>
                <a:cubicBezTo>
                  <a:pt x="4936" y="130283"/>
                  <a:pt x="9525" y="142875"/>
                  <a:pt x="9525" y="142875"/>
                </a:cubicBezTo>
                <a:lnTo>
                  <a:pt x="3175" y="307975"/>
                </a:lnTo>
                <a:lnTo>
                  <a:pt x="3175" y="307975"/>
                </a:lnTo>
                <a:cubicBezTo>
                  <a:pt x="6350" y="304800"/>
                  <a:pt x="9321" y="301407"/>
                  <a:pt x="12700" y="298450"/>
                </a:cubicBezTo>
                <a:cubicBezTo>
                  <a:pt x="17800" y="293988"/>
                  <a:pt x="23783" y="290542"/>
                  <a:pt x="28575" y="285750"/>
                </a:cubicBezTo>
                <a:cubicBezTo>
                  <a:pt x="31273" y="283052"/>
                  <a:pt x="32227" y="278923"/>
                  <a:pt x="34925" y="276225"/>
                </a:cubicBezTo>
                <a:cubicBezTo>
                  <a:pt x="37623" y="273527"/>
                  <a:pt x="41752" y="272573"/>
                  <a:pt x="44450" y="269875"/>
                </a:cubicBezTo>
                <a:cubicBezTo>
                  <a:pt x="49242" y="265083"/>
                  <a:pt x="52648" y="259065"/>
                  <a:pt x="57150" y="254000"/>
                </a:cubicBezTo>
                <a:cubicBezTo>
                  <a:pt x="78954" y="229470"/>
                  <a:pt x="60786" y="250441"/>
                  <a:pt x="79375" y="234950"/>
                </a:cubicBezTo>
                <a:cubicBezTo>
                  <a:pt x="82824" y="232075"/>
                  <a:pt x="85491" y="228347"/>
                  <a:pt x="88900" y="225425"/>
                </a:cubicBezTo>
                <a:cubicBezTo>
                  <a:pt x="92918" y="221981"/>
                  <a:pt x="97113" y="218705"/>
                  <a:pt x="101600" y="215900"/>
                </a:cubicBezTo>
                <a:cubicBezTo>
                  <a:pt x="108241" y="211750"/>
                  <a:pt x="117999" y="209026"/>
                  <a:pt x="123825" y="203200"/>
                </a:cubicBezTo>
                <a:cubicBezTo>
                  <a:pt x="127567" y="199458"/>
                  <a:pt x="129608" y="194242"/>
                  <a:pt x="133350" y="190500"/>
                </a:cubicBezTo>
                <a:cubicBezTo>
                  <a:pt x="137092" y="186758"/>
                  <a:pt x="142032" y="184419"/>
                  <a:pt x="146050" y="180975"/>
                </a:cubicBezTo>
                <a:cubicBezTo>
                  <a:pt x="149459" y="178053"/>
                  <a:pt x="152126" y="174325"/>
                  <a:pt x="155575" y="171450"/>
                </a:cubicBezTo>
                <a:cubicBezTo>
                  <a:pt x="164845" y="163725"/>
                  <a:pt x="175617" y="157758"/>
                  <a:pt x="184150" y="149225"/>
                </a:cubicBezTo>
                <a:cubicBezTo>
                  <a:pt x="187325" y="146050"/>
                  <a:pt x="190832" y="143175"/>
                  <a:pt x="193675" y="139700"/>
                </a:cubicBezTo>
                <a:cubicBezTo>
                  <a:pt x="206479" y="124051"/>
                  <a:pt x="209932" y="118489"/>
                  <a:pt x="219075" y="104775"/>
                </a:cubicBezTo>
                <a:cubicBezTo>
                  <a:pt x="220850" y="97676"/>
                  <a:pt x="225508" y="77663"/>
                  <a:pt x="228600" y="73025"/>
                </a:cubicBezTo>
                <a:lnTo>
                  <a:pt x="241300" y="53975"/>
                </a:lnTo>
                <a:cubicBezTo>
                  <a:pt x="239183" y="78317"/>
                  <a:pt x="237751" y="102728"/>
                  <a:pt x="234950" y="127000"/>
                </a:cubicBezTo>
                <a:cubicBezTo>
                  <a:pt x="234566" y="130325"/>
                  <a:pt x="233272" y="133532"/>
                  <a:pt x="231775" y="136525"/>
                </a:cubicBezTo>
                <a:cubicBezTo>
                  <a:pt x="230068" y="139938"/>
                  <a:pt x="227132" y="142637"/>
                  <a:pt x="225425" y="146050"/>
                </a:cubicBezTo>
                <a:cubicBezTo>
                  <a:pt x="223928" y="149043"/>
                  <a:pt x="223875" y="152649"/>
                  <a:pt x="222250" y="155575"/>
                </a:cubicBezTo>
                <a:cubicBezTo>
                  <a:pt x="218544" y="162246"/>
                  <a:pt x="213783" y="168275"/>
                  <a:pt x="209550" y="174625"/>
                </a:cubicBezTo>
                <a:lnTo>
                  <a:pt x="203200" y="184150"/>
                </a:lnTo>
                <a:lnTo>
                  <a:pt x="196850" y="193675"/>
                </a:lnTo>
                <a:cubicBezTo>
                  <a:pt x="194733" y="196850"/>
                  <a:pt x="188210" y="206253"/>
                  <a:pt x="190500" y="203200"/>
                </a:cubicBezTo>
                <a:cubicBezTo>
                  <a:pt x="193675" y="198967"/>
                  <a:pt x="196070" y="194016"/>
                  <a:pt x="200025" y="190500"/>
                </a:cubicBezTo>
                <a:cubicBezTo>
                  <a:pt x="205729" y="185430"/>
                  <a:pt x="212725" y="182033"/>
                  <a:pt x="219075" y="177800"/>
                </a:cubicBezTo>
                <a:cubicBezTo>
                  <a:pt x="222250" y="175683"/>
                  <a:pt x="225364" y="173472"/>
                  <a:pt x="228600" y="171450"/>
                </a:cubicBezTo>
                <a:cubicBezTo>
                  <a:pt x="233833" y="168179"/>
                  <a:pt x="239340" y="165348"/>
                  <a:pt x="244475" y="161925"/>
                </a:cubicBezTo>
                <a:lnTo>
                  <a:pt x="254000" y="155575"/>
                </a:lnTo>
                <a:cubicBezTo>
                  <a:pt x="256117" y="152400"/>
                  <a:pt x="257652" y="148748"/>
                  <a:pt x="260350" y="146050"/>
                </a:cubicBezTo>
                <a:cubicBezTo>
                  <a:pt x="269449" y="136951"/>
                  <a:pt x="269071" y="141690"/>
                  <a:pt x="279400" y="136525"/>
                </a:cubicBezTo>
                <a:cubicBezTo>
                  <a:pt x="284043" y="134204"/>
                  <a:pt x="298749" y="122807"/>
                  <a:pt x="301625" y="120650"/>
                </a:cubicBezTo>
                <a:cubicBezTo>
                  <a:pt x="302683" y="116417"/>
                  <a:pt x="302233" y="111479"/>
                  <a:pt x="304800" y="107950"/>
                </a:cubicBezTo>
                <a:cubicBezTo>
                  <a:pt x="316529" y="91823"/>
                  <a:pt x="323113" y="88333"/>
                  <a:pt x="336550" y="79375"/>
                </a:cubicBezTo>
                <a:cubicBezTo>
                  <a:pt x="337608" y="76200"/>
                  <a:pt x="337634" y="72463"/>
                  <a:pt x="339725" y="69850"/>
                </a:cubicBezTo>
                <a:cubicBezTo>
                  <a:pt x="342109" y="66870"/>
                  <a:pt x="346319" y="65943"/>
                  <a:pt x="349250" y="63500"/>
                </a:cubicBezTo>
                <a:cubicBezTo>
                  <a:pt x="352699" y="60625"/>
                  <a:pt x="355900" y="57424"/>
                  <a:pt x="358775" y="53975"/>
                </a:cubicBezTo>
                <a:cubicBezTo>
                  <a:pt x="363464" y="48348"/>
                  <a:pt x="368735" y="38144"/>
                  <a:pt x="371475" y="31750"/>
                </a:cubicBezTo>
                <a:cubicBezTo>
                  <a:pt x="372793" y="28674"/>
                  <a:pt x="373332" y="25301"/>
                  <a:pt x="374650" y="22225"/>
                </a:cubicBezTo>
                <a:cubicBezTo>
                  <a:pt x="386420" y="-5238"/>
                  <a:pt x="376729" y="22338"/>
                  <a:pt x="384175" y="0"/>
                </a:cubicBezTo>
                <a:cubicBezTo>
                  <a:pt x="393222" y="27141"/>
                  <a:pt x="388803" y="9450"/>
                  <a:pt x="381000" y="66675"/>
                </a:cubicBezTo>
                <a:cubicBezTo>
                  <a:pt x="380703" y="68854"/>
                  <a:pt x="376375" y="85795"/>
                  <a:pt x="374650" y="88900"/>
                </a:cubicBezTo>
                <a:cubicBezTo>
                  <a:pt x="367351" y="102038"/>
                  <a:pt x="360749" y="108997"/>
                  <a:pt x="352425" y="120650"/>
                </a:cubicBezTo>
                <a:cubicBezTo>
                  <a:pt x="350207" y="123755"/>
                  <a:pt x="347782" y="126762"/>
                  <a:pt x="346075" y="130175"/>
                </a:cubicBezTo>
                <a:cubicBezTo>
                  <a:pt x="341112" y="140101"/>
                  <a:pt x="344808" y="142490"/>
                  <a:pt x="336550" y="152400"/>
                </a:cubicBezTo>
                <a:cubicBezTo>
                  <a:pt x="334107" y="155331"/>
                  <a:pt x="330200" y="156633"/>
                  <a:pt x="327025" y="158750"/>
                </a:cubicBezTo>
                <a:cubicBezTo>
                  <a:pt x="319745" y="180589"/>
                  <a:pt x="330372" y="154734"/>
                  <a:pt x="311150" y="177800"/>
                </a:cubicBezTo>
                <a:cubicBezTo>
                  <a:pt x="309007" y="180371"/>
                  <a:pt x="310030" y="184683"/>
                  <a:pt x="307975" y="187325"/>
                </a:cubicBezTo>
                <a:cubicBezTo>
                  <a:pt x="302462" y="194414"/>
                  <a:pt x="280893" y="210391"/>
                  <a:pt x="288925" y="206375"/>
                </a:cubicBezTo>
                <a:cubicBezTo>
                  <a:pt x="323732" y="188972"/>
                  <a:pt x="281116" y="211953"/>
                  <a:pt x="311150" y="190500"/>
                </a:cubicBezTo>
                <a:cubicBezTo>
                  <a:pt x="315001" y="187749"/>
                  <a:pt x="319741" y="186498"/>
                  <a:pt x="323850" y="184150"/>
                </a:cubicBezTo>
                <a:cubicBezTo>
                  <a:pt x="334566" y="178027"/>
                  <a:pt x="345726" y="172505"/>
                  <a:pt x="355600" y="165100"/>
                </a:cubicBezTo>
                <a:cubicBezTo>
                  <a:pt x="386309" y="142068"/>
                  <a:pt x="353583" y="164521"/>
                  <a:pt x="377825" y="152400"/>
                </a:cubicBezTo>
                <a:cubicBezTo>
                  <a:pt x="387653" y="147486"/>
                  <a:pt x="389983" y="142278"/>
                  <a:pt x="400050" y="136525"/>
                </a:cubicBezTo>
                <a:cubicBezTo>
                  <a:pt x="402956" y="134865"/>
                  <a:pt x="406649" y="134975"/>
                  <a:pt x="409575" y="133350"/>
                </a:cubicBezTo>
                <a:cubicBezTo>
                  <a:pt x="416246" y="129644"/>
                  <a:pt x="422275" y="124883"/>
                  <a:pt x="428625" y="120650"/>
                </a:cubicBezTo>
                <a:cubicBezTo>
                  <a:pt x="436163" y="115624"/>
                  <a:pt x="443958" y="110682"/>
                  <a:pt x="450850" y="104775"/>
                </a:cubicBezTo>
                <a:cubicBezTo>
                  <a:pt x="454259" y="101853"/>
                  <a:pt x="456476" y="97478"/>
                  <a:pt x="460375" y="95250"/>
                </a:cubicBezTo>
                <a:cubicBezTo>
                  <a:pt x="464164" y="93085"/>
                  <a:pt x="468879" y="93274"/>
                  <a:pt x="473075" y="92075"/>
                </a:cubicBezTo>
                <a:cubicBezTo>
                  <a:pt x="476293" y="91156"/>
                  <a:pt x="479425" y="89958"/>
                  <a:pt x="482600" y="88900"/>
                </a:cubicBezTo>
                <a:lnTo>
                  <a:pt x="508000" y="63500"/>
                </a:lnTo>
                <a:lnTo>
                  <a:pt x="517525" y="53975"/>
                </a:lnTo>
                <a:cubicBezTo>
                  <a:pt x="519642" y="47625"/>
                  <a:pt x="526868" y="28938"/>
                  <a:pt x="523875" y="34925"/>
                </a:cubicBezTo>
                <a:cubicBezTo>
                  <a:pt x="521758" y="39158"/>
                  <a:pt x="519187" y="43193"/>
                  <a:pt x="517525" y="47625"/>
                </a:cubicBezTo>
                <a:cubicBezTo>
                  <a:pt x="515993" y="51711"/>
                  <a:pt x="515882" y="56239"/>
                  <a:pt x="514350" y="60325"/>
                </a:cubicBezTo>
                <a:cubicBezTo>
                  <a:pt x="512688" y="64757"/>
                  <a:pt x="509864" y="68675"/>
                  <a:pt x="508000" y="73025"/>
                </a:cubicBezTo>
                <a:cubicBezTo>
                  <a:pt x="506682" y="76101"/>
                  <a:pt x="506485" y="79644"/>
                  <a:pt x="504825" y="82550"/>
                </a:cubicBezTo>
                <a:cubicBezTo>
                  <a:pt x="502200" y="87144"/>
                  <a:pt x="498475" y="91017"/>
                  <a:pt x="495300" y="95250"/>
                </a:cubicBezTo>
                <a:cubicBezTo>
                  <a:pt x="489228" y="113466"/>
                  <a:pt x="496473" y="96463"/>
                  <a:pt x="482600" y="114300"/>
                </a:cubicBezTo>
                <a:cubicBezTo>
                  <a:pt x="477915" y="120324"/>
                  <a:pt x="474133" y="127000"/>
                  <a:pt x="469900" y="133350"/>
                </a:cubicBezTo>
                <a:cubicBezTo>
                  <a:pt x="467783" y="136525"/>
                  <a:pt x="464757" y="139255"/>
                  <a:pt x="463550" y="142875"/>
                </a:cubicBezTo>
                <a:cubicBezTo>
                  <a:pt x="457029" y="162439"/>
                  <a:pt x="464487" y="141560"/>
                  <a:pt x="454025" y="165100"/>
                </a:cubicBezTo>
                <a:cubicBezTo>
                  <a:pt x="451710" y="170308"/>
                  <a:pt x="451027" y="176366"/>
                  <a:pt x="447675" y="180975"/>
                </a:cubicBezTo>
                <a:cubicBezTo>
                  <a:pt x="442393" y="188238"/>
                  <a:pt x="434013" y="192841"/>
                  <a:pt x="428625" y="200025"/>
                </a:cubicBezTo>
                <a:cubicBezTo>
                  <a:pt x="425450" y="204258"/>
                  <a:pt x="422544" y="208707"/>
                  <a:pt x="419100" y="212725"/>
                </a:cubicBezTo>
                <a:cubicBezTo>
                  <a:pt x="411302" y="221822"/>
                  <a:pt x="398098" y="229576"/>
                  <a:pt x="425450" y="215900"/>
                </a:cubicBezTo>
                <a:cubicBezTo>
                  <a:pt x="430970" y="213140"/>
                  <a:pt x="436033" y="209550"/>
                  <a:pt x="441325" y="206375"/>
                </a:cubicBezTo>
                <a:cubicBezTo>
                  <a:pt x="442383" y="203200"/>
                  <a:pt x="442133" y="199217"/>
                  <a:pt x="444500" y="196850"/>
                </a:cubicBezTo>
                <a:cubicBezTo>
                  <a:pt x="446867" y="194483"/>
                  <a:pt x="451119" y="195335"/>
                  <a:pt x="454025" y="193675"/>
                </a:cubicBezTo>
                <a:cubicBezTo>
                  <a:pt x="458619" y="191050"/>
                  <a:pt x="462983" y="187892"/>
                  <a:pt x="466725" y="184150"/>
                </a:cubicBezTo>
                <a:cubicBezTo>
                  <a:pt x="469423" y="181452"/>
                  <a:pt x="470377" y="177323"/>
                  <a:pt x="473075" y="174625"/>
                </a:cubicBezTo>
                <a:cubicBezTo>
                  <a:pt x="477867" y="169833"/>
                  <a:pt x="483850" y="166387"/>
                  <a:pt x="488950" y="161925"/>
                </a:cubicBezTo>
                <a:cubicBezTo>
                  <a:pt x="503586" y="149119"/>
                  <a:pt x="492170" y="154502"/>
                  <a:pt x="508000" y="149225"/>
                </a:cubicBezTo>
                <a:cubicBezTo>
                  <a:pt x="528645" y="118258"/>
                  <a:pt x="496308" y="166382"/>
                  <a:pt x="523875" y="127000"/>
                </a:cubicBezTo>
                <a:cubicBezTo>
                  <a:pt x="528252" y="120748"/>
                  <a:pt x="536575" y="107950"/>
                  <a:pt x="536575" y="107950"/>
                </a:cubicBezTo>
                <a:cubicBezTo>
                  <a:pt x="537633" y="111125"/>
                  <a:pt x="540223" y="114162"/>
                  <a:pt x="539750" y="117475"/>
                </a:cubicBezTo>
                <a:cubicBezTo>
                  <a:pt x="538043" y="129421"/>
                  <a:pt x="533540" y="140797"/>
                  <a:pt x="530225" y="152400"/>
                </a:cubicBezTo>
                <a:cubicBezTo>
                  <a:pt x="529306" y="155618"/>
                  <a:pt x="528547" y="158932"/>
                  <a:pt x="527050" y="161925"/>
                </a:cubicBezTo>
                <a:cubicBezTo>
                  <a:pt x="525343" y="165338"/>
                  <a:pt x="522817" y="168275"/>
                  <a:pt x="520700" y="171450"/>
                </a:cubicBezTo>
                <a:cubicBezTo>
                  <a:pt x="518431" y="180525"/>
                  <a:pt x="516157" y="192054"/>
                  <a:pt x="511175" y="200025"/>
                </a:cubicBezTo>
                <a:cubicBezTo>
                  <a:pt x="508795" y="203833"/>
                  <a:pt x="504260" y="205896"/>
                  <a:pt x="501650" y="209550"/>
                </a:cubicBezTo>
                <a:cubicBezTo>
                  <a:pt x="498899" y="213401"/>
                  <a:pt x="497648" y="218141"/>
                  <a:pt x="495300" y="222250"/>
                </a:cubicBezTo>
                <a:cubicBezTo>
                  <a:pt x="493407" y="225563"/>
                  <a:pt x="490657" y="228362"/>
                  <a:pt x="488950" y="231775"/>
                </a:cubicBezTo>
                <a:cubicBezTo>
                  <a:pt x="475211" y="259254"/>
                  <a:pt x="501841" y="218172"/>
                  <a:pt x="476250" y="254000"/>
                </a:cubicBezTo>
                <a:cubicBezTo>
                  <a:pt x="474032" y="257105"/>
                  <a:pt x="466393" y="265028"/>
                  <a:pt x="469900" y="263525"/>
                </a:cubicBezTo>
                <a:cubicBezTo>
                  <a:pt x="480422" y="259016"/>
                  <a:pt x="488846" y="250665"/>
                  <a:pt x="498475" y="244475"/>
                </a:cubicBezTo>
                <a:cubicBezTo>
                  <a:pt x="511581" y="236050"/>
                  <a:pt x="515678" y="235375"/>
                  <a:pt x="527050" y="225425"/>
                </a:cubicBezTo>
                <a:cubicBezTo>
                  <a:pt x="531556" y="221483"/>
                  <a:pt x="535517" y="216958"/>
                  <a:pt x="539750" y="212725"/>
                </a:cubicBezTo>
                <a:cubicBezTo>
                  <a:pt x="537633" y="221192"/>
                  <a:pt x="536160" y="229846"/>
                  <a:pt x="533400" y="238125"/>
                </a:cubicBezTo>
                <a:cubicBezTo>
                  <a:pt x="532342" y="241300"/>
                  <a:pt x="531722" y="244657"/>
                  <a:pt x="530225" y="247650"/>
                </a:cubicBezTo>
                <a:cubicBezTo>
                  <a:pt x="528518" y="251063"/>
                  <a:pt x="525992" y="254000"/>
                  <a:pt x="523875" y="257175"/>
                </a:cubicBezTo>
                <a:cubicBezTo>
                  <a:pt x="523188" y="259924"/>
                  <a:pt x="519549" y="275857"/>
                  <a:pt x="517525" y="279400"/>
                </a:cubicBezTo>
                <a:cubicBezTo>
                  <a:pt x="514900" y="283994"/>
                  <a:pt x="511175" y="287867"/>
                  <a:pt x="508000" y="292100"/>
                </a:cubicBezTo>
                <a:cubicBezTo>
                  <a:pt x="500840" y="313579"/>
                  <a:pt x="510296" y="287508"/>
                  <a:pt x="495300" y="317500"/>
                </a:cubicBezTo>
                <a:cubicBezTo>
                  <a:pt x="493803" y="320493"/>
                  <a:pt x="494070" y="324302"/>
                  <a:pt x="492125" y="327025"/>
                </a:cubicBezTo>
                <a:cubicBezTo>
                  <a:pt x="488645" y="331897"/>
                  <a:pt x="483165" y="335050"/>
                  <a:pt x="479425" y="339725"/>
                </a:cubicBezTo>
                <a:cubicBezTo>
                  <a:pt x="474657" y="345684"/>
                  <a:pt x="464312" y="366015"/>
                  <a:pt x="466725" y="358775"/>
                </a:cubicBezTo>
                <a:cubicBezTo>
                  <a:pt x="467783" y="355600"/>
                  <a:pt x="468044" y="352035"/>
                  <a:pt x="469900" y="349250"/>
                </a:cubicBezTo>
                <a:cubicBezTo>
                  <a:pt x="478579" y="336231"/>
                  <a:pt x="479828" y="341888"/>
                  <a:pt x="492125" y="333375"/>
                </a:cubicBezTo>
                <a:cubicBezTo>
                  <a:pt x="520370" y="313821"/>
                  <a:pt x="515064" y="319605"/>
                  <a:pt x="527050" y="301625"/>
                </a:cubicBezTo>
                <a:cubicBezTo>
                  <a:pt x="538088" y="318183"/>
                  <a:pt x="534444" y="306953"/>
                  <a:pt x="523875" y="333375"/>
                </a:cubicBezTo>
                <a:cubicBezTo>
                  <a:pt x="522632" y="336482"/>
                  <a:pt x="522197" y="339907"/>
                  <a:pt x="520700" y="342900"/>
                </a:cubicBezTo>
                <a:cubicBezTo>
                  <a:pt x="518993" y="346313"/>
                  <a:pt x="516568" y="349320"/>
                  <a:pt x="514350" y="352425"/>
                </a:cubicBezTo>
                <a:cubicBezTo>
                  <a:pt x="507713" y="361717"/>
                  <a:pt x="496991" y="374443"/>
                  <a:pt x="492125" y="384175"/>
                </a:cubicBezTo>
                <a:cubicBezTo>
                  <a:pt x="490008" y="388408"/>
                  <a:pt x="488526" y="393024"/>
                  <a:pt x="485775" y="396875"/>
                </a:cubicBezTo>
                <a:cubicBezTo>
                  <a:pt x="483165" y="400529"/>
                  <a:pt x="478860" y="402746"/>
                  <a:pt x="476250" y="406400"/>
                </a:cubicBezTo>
                <a:cubicBezTo>
                  <a:pt x="463990" y="423565"/>
                  <a:pt x="477511" y="416563"/>
                  <a:pt x="460375" y="422275"/>
                </a:cubicBezTo>
                <a:cubicBezTo>
                  <a:pt x="458258" y="426508"/>
                  <a:pt x="454025" y="430242"/>
                  <a:pt x="454025" y="434975"/>
                </a:cubicBezTo>
                <a:cubicBezTo>
                  <a:pt x="454025" y="438791"/>
                  <a:pt x="457932" y="428381"/>
                  <a:pt x="460375" y="425450"/>
                </a:cubicBezTo>
                <a:cubicBezTo>
                  <a:pt x="463250" y="422001"/>
                  <a:pt x="466356" y="418682"/>
                  <a:pt x="469900" y="415925"/>
                </a:cubicBezTo>
                <a:cubicBezTo>
                  <a:pt x="475924" y="411240"/>
                  <a:pt x="488950" y="403225"/>
                  <a:pt x="488950" y="403225"/>
                </a:cubicBezTo>
                <a:cubicBezTo>
                  <a:pt x="490008" y="400050"/>
                  <a:pt x="489402" y="395645"/>
                  <a:pt x="492125" y="393700"/>
                </a:cubicBezTo>
                <a:cubicBezTo>
                  <a:pt x="497572" y="389809"/>
                  <a:pt x="498475" y="391054"/>
                  <a:pt x="511175" y="387350"/>
                </a:cubicBezTo>
                <a:cubicBezTo>
                  <a:pt x="523875" y="383646"/>
                  <a:pt x="552278" y="371475"/>
                  <a:pt x="568325" y="37147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9" name="任意多边形 1318"/>
          <p:cNvSpPr/>
          <p:nvPr/>
        </p:nvSpPr>
        <p:spPr>
          <a:xfrm>
            <a:off x="1816100" y="3416300"/>
            <a:ext cx="196850" cy="606430"/>
          </a:xfrm>
          <a:custGeom>
            <a:avLst/>
            <a:gdLst>
              <a:gd name="connsiteX0" fmla="*/ 0 w 196850"/>
              <a:gd name="connsiteY0" fmla="*/ 0 h 606430"/>
              <a:gd name="connsiteX1" fmla="*/ 6350 w 196850"/>
              <a:gd name="connsiteY1" fmla="*/ 298450 h 606430"/>
              <a:gd name="connsiteX2" fmla="*/ 19050 w 196850"/>
              <a:gd name="connsiteY2" fmla="*/ 368300 h 606430"/>
              <a:gd name="connsiteX3" fmla="*/ 25400 w 196850"/>
              <a:gd name="connsiteY3" fmla="*/ 390525 h 606430"/>
              <a:gd name="connsiteX4" fmla="*/ 31750 w 196850"/>
              <a:gd name="connsiteY4" fmla="*/ 400050 h 606430"/>
              <a:gd name="connsiteX5" fmla="*/ 41275 w 196850"/>
              <a:gd name="connsiteY5" fmla="*/ 422275 h 606430"/>
              <a:gd name="connsiteX6" fmla="*/ 53975 w 196850"/>
              <a:gd name="connsiteY6" fmla="*/ 441325 h 606430"/>
              <a:gd name="connsiteX7" fmla="*/ 60325 w 196850"/>
              <a:gd name="connsiteY7" fmla="*/ 454025 h 606430"/>
              <a:gd name="connsiteX8" fmla="*/ 69850 w 196850"/>
              <a:gd name="connsiteY8" fmla="*/ 463550 h 606430"/>
              <a:gd name="connsiteX9" fmla="*/ 85725 w 196850"/>
              <a:gd name="connsiteY9" fmla="*/ 492125 h 606430"/>
              <a:gd name="connsiteX10" fmla="*/ 92075 w 196850"/>
              <a:gd name="connsiteY10" fmla="*/ 501650 h 606430"/>
              <a:gd name="connsiteX11" fmla="*/ 95250 w 196850"/>
              <a:gd name="connsiteY11" fmla="*/ 511175 h 606430"/>
              <a:gd name="connsiteX12" fmla="*/ 114300 w 196850"/>
              <a:gd name="connsiteY12" fmla="*/ 536575 h 606430"/>
              <a:gd name="connsiteX13" fmla="*/ 120650 w 196850"/>
              <a:gd name="connsiteY13" fmla="*/ 546100 h 606430"/>
              <a:gd name="connsiteX14" fmla="*/ 139700 w 196850"/>
              <a:gd name="connsiteY14" fmla="*/ 558800 h 606430"/>
              <a:gd name="connsiteX15" fmla="*/ 168275 w 196850"/>
              <a:gd name="connsiteY15" fmla="*/ 584200 h 606430"/>
              <a:gd name="connsiteX16" fmla="*/ 177800 w 196850"/>
              <a:gd name="connsiteY16" fmla="*/ 593725 h 606430"/>
              <a:gd name="connsiteX17" fmla="*/ 196850 w 196850"/>
              <a:gd name="connsiteY17" fmla="*/ 606425 h 60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850" h="606430">
                <a:moveTo>
                  <a:pt x="0" y="0"/>
                </a:moveTo>
                <a:cubicBezTo>
                  <a:pt x="21982" y="109912"/>
                  <a:pt x="-2710" y="-18642"/>
                  <a:pt x="6350" y="298450"/>
                </a:cubicBezTo>
                <a:cubicBezTo>
                  <a:pt x="8243" y="364689"/>
                  <a:pt x="9378" y="329610"/>
                  <a:pt x="19050" y="368300"/>
                </a:cubicBezTo>
                <a:cubicBezTo>
                  <a:pt x="20067" y="372369"/>
                  <a:pt x="23123" y="385970"/>
                  <a:pt x="25400" y="390525"/>
                </a:cubicBezTo>
                <a:cubicBezTo>
                  <a:pt x="27107" y="393938"/>
                  <a:pt x="30043" y="396637"/>
                  <a:pt x="31750" y="400050"/>
                </a:cubicBezTo>
                <a:cubicBezTo>
                  <a:pt x="44888" y="426327"/>
                  <a:pt x="21455" y="389241"/>
                  <a:pt x="41275" y="422275"/>
                </a:cubicBezTo>
                <a:cubicBezTo>
                  <a:pt x="45202" y="428819"/>
                  <a:pt x="50562" y="434499"/>
                  <a:pt x="53975" y="441325"/>
                </a:cubicBezTo>
                <a:cubicBezTo>
                  <a:pt x="56092" y="445558"/>
                  <a:pt x="57574" y="450174"/>
                  <a:pt x="60325" y="454025"/>
                </a:cubicBezTo>
                <a:cubicBezTo>
                  <a:pt x="62935" y="457679"/>
                  <a:pt x="67156" y="459958"/>
                  <a:pt x="69850" y="463550"/>
                </a:cubicBezTo>
                <a:cubicBezTo>
                  <a:pt x="79369" y="476242"/>
                  <a:pt x="78488" y="479460"/>
                  <a:pt x="85725" y="492125"/>
                </a:cubicBezTo>
                <a:cubicBezTo>
                  <a:pt x="87618" y="495438"/>
                  <a:pt x="90368" y="498237"/>
                  <a:pt x="92075" y="501650"/>
                </a:cubicBezTo>
                <a:cubicBezTo>
                  <a:pt x="93572" y="504643"/>
                  <a:pt x="93453" y="508351"/>
                  <a:pt x="95250" y="511175"/>
                </a:cubicBezTo>
                <a:cubicBezTo>
                  <a:pt x="100932" y="520104"/>
                  <a:pt x="108429" y="527769"/>
                  <a:pt x="114300" y="536575"/>
                </a:cubicBezTo>
                <a:cubicBezTo>
                  <a:pt x="116417" y="539750"/>
                  <a:pt x="117778" y="543587"/>
                  <a:pt x="120650" y="546100"/>
                </a:cubicBezTo>
                <a:cubicBezTo>
                  <a:pt x="126393" y="551126"/>
                  <a:pt x="134304" y="553404"/>
                  <a:pt x="139700" y="558800"/>
                </a:cubicBezTo>
                <a:cubicBezTo>
                  <a:pt x="201449" y="620549"/>
                  <a:pt x="134281" y="555872"/>
                  <a:pt x="168275" y="584200"/>
                </a:cubicBezTo>
                <a:cubicBezTo>
                  <a:pt x="171724" y="587075"/>
                  <a:pt x="174421" y="590768"/>
                  <a:pt x="177800" y="593725"/>
                </a:cubicBezTo>
                <a:cubicBezTo>
                  <a:pt x="193070" y="607086"/>
                  <a:pt x="187122" y="606425"/>
                  <a:pt x="196850" y="60642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0" name="任意多边形 1319"/>
          <p:cNvSpPr/>
          <p:nvPr/>
        </p:nvSpPr>
        <p:spPr>
          <a:xfrm>
            <a:off x="1601813" y="3581350"/>
            <a:ext cx="384249" cy="441379"/>
          </a:xfrm>
          <a:custGeom>
            <a:avLst/>
            <a:gdLst>
              <a:gd name="connsiteX0" fmla="*/ 0 w 261257"/>
              <a:gd name="connsiteY0" fmla="*/ 0 h 362857"/>
              <a:gd name="connsiteX1" fmla="*/ 116114 w 261257"/>
              <a:gd name="connsiteY1" fmla="*/ 116114 h 362857"/>
              <a:gd name="connsiteX2" fmla="*/ 130628 w 261257"/>
              <a:gd name="connsiteY2" fmla="*/ 159657 h 362857"/>
              <a:gd name="connsiteX3" fmla="*/ 145143 w 261257"/>
              <a:gd name="connsiteY3" fmla="*/ 217714 h 362857"/>
              <a:gd name="connsiteX4" fmla="*/ 217714 w 261257"/>
              <a:gd name="connsiteY4" fmla="*/ 304800 h 362857"/>
              <a:gd name="connsiteX5" fmla="*/ 261257 w 261257"/>
              <a:gd name="connsiteY5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257" h="362857">
                <a:moveTo>
                  <a:pt x="0" y="0"/>
                </a:moveTo>
                <a:cubicBezTo>
                  <a:pt x="38705" y="38705"/>
                  <a:pt x="98805" y="64186"/>
                  <a:pt x="116114" y="116114"/>
                </a:cubicBezTo>
                <a:cubicBezTo>
                  <a:pt x="120952" y="130628"/>
                  <a:pt x="126425" y="144946"/>
                  <a:pt x="130628" y="159657"/>
                </a:cubicBezTo>
                <a:cubicBezTo>
                  <a:pt x="136108" y="178837"/>
                  <a:pt x="137285" y="199379"/>
                  <a:pt x="145143" y="217714"/>
                </a:cubicBezTo>
                <a:cubicBezTo>
                  <a:pt x="164222" y="262231"/>
                  <a:pt x="186941" y="267873"/>
                  <a:pt x="217714" y="304800"/>
                </a:cubicBezTo>
                <a:cubicBezTo>
                  <a:pt x="299774" y="403272"/>
                  <a:pt x="215097" y="316697"/>
                  <a:pt x="261257" y="362857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1" name="直接连接符 580"/>
          <p:cNvCxnSpPr/>
          <p:nvPr/>
        </p:nvCxnSpPr>
        <p:spPr>
          <a:xfrm>
            <a:off x="3243459" y="1627761"/>
            <a:ext cx="0" cy="5831751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/>
          <p:cNvCxnSpPr/>
          <p:nvPr/>
        </p:nvCxnSpPr>
        <p:spPr>
          <a:xfrm>
            <a:off x="3995738" y="1639596"/>
            <a:ext cx="0" cy="583175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/>
          <p:nvPr/>
        </p:nvCxnSpPr>
        <p:spPr>
          <a:xfrm>
            <a:off x="4355976" y="1637489"/>
            <a:ext cx="0" cy="583175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连接符 584"/>
          <p:cNvCxnSpPr/>
          <p:nvPr/>
        </p:nvCxnSpPr>
        <p:spPr>
          <a:xfrm>
            <a:off x="3707904" y="1639596"/>
            <a:ext cx="0" cy="59961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连接符 586"/>
          <p:cNvCxnSpPr/>
          <p:nvPr/>
        </p:nvCxnSpPr>
        <p:spPr>
          <a:xfrm>
            <a:off x="-468560" y="1628800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/>
          <p:nvPr/>
        </p:nvCxnSpPr>
        <p:spPr>
          <a:xfrm>
            <a:off x="-316160" y="1052736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/>
          <p:nvPr/>
        </p:nvCxnSpPr>
        <p:spPr>
          <a:xfrm>
            <a:off x="3491880" y="1628775"/>
            <a:ext cx="0" cy="583175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直接连接符 1330"/>
          <p:cNvCxnSpPr/>
          <p:nvPr/>
        </p:nvCxnSpPr>
        <p:spPr>
          <a:xfrm>
            <a:off x="1560422" y="0"/>
            <a:ext cx="0" cy="1623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/>
          <p:nvPr/>
        </p:nvCxnSpPr>
        <p:spPr>
          <a:xfrm flipH="1">
            <a:off x="1554014" y="1628800"/>
            <a:ext cx="1505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矩形 599"/>
          <p:cNvSpPr/>
          <p:nvPr/>
        </p:nvSpPr>
        <p:spPr>
          <a:xfrm>
            <a:off x="5076056" y="2492896"/>
            <a:ext cx="12186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Name: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6704758" y="2492896"/>
            <a:ext cx="15111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Hengory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2" name="矩形 601"/>
          <p:cNvSpPr/>
          <p:nvPr/>
        </p:nvSpPr>
        <p:spPr>
          <a:xfrm>
            <a:off x="5076056" y="2984466"/>
            <a:ext cx="14494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Gender: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3" name="矩形 602"/>
          <p:cNvSpPr/>
          <p:nvPr/>
        </p:nvSpPr>
        <p:spPr>
          <a:xfrm>
            <a:off x="6684912" y="2996952"/>
            <a:ext cx="976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Male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4" name="矩形 603"/>
          <p:cNvSpPr/>
          <p:nvPr/>
        </p:nvSpPr>
        <p:spPr>
          <a:xfrm>
            <a:off x="5076056" y="3476036"/>
            <a:ext cx="87876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Age: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5" name="矩形 604"/>
          <p:cNvSpPr/>
          <p:nvPr/>
        </p:nvSpPr>
        <p:spPr>
          <a:xfrm>
            <a:off x="6678232" y="3517612"/>
            <a:ext cx="129471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Privacy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6" name="矩形 605"/>
          <p:cNvSpPr/>
          <p:nvPr/>
        </p:nvSpPr>
        <p:spPr>
          <a:xfrm>
            <a:off x="5076056" y="3967606"/>
            <a:ext cx="11432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Email: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7" name="矩形 606"/>
          <p:cNvSpPr/>
          <p:nvPr/>
        </p:nvSpPr>
        <p:spPr>
          <a:xfrm>
            <a:off x="6343486" y="4077072"/>
            <a:ext cx="12490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XXXXXXXX</a:t>
            </a:r>
            <a:endParaRPr lang="zh-CN" alt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8" name="矩形 607"/>
          <p:cNvSpPr/>
          <p:nvPr/>
        </p:nvSpPr>
        <p:spPr>
          <a:xfrm>
            <a:off x="5076056" y="4459178"/>
            <a:ext cx="8034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QQ: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9" name="矩形 608"/>
          <p:cNvSpPr/>
          <p:nvPr/>
        </p:nvSpPr>
        <p:spPr>
          <a:xfrm>
            <a:off x="6300192" y="4437112"/>
            <a:ext cx="1463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XXXXXX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77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8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1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3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4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100"/>
                            </p:stCondLst>
                            <p:childTnLst>
                              <p:par>
                                <p:cTn id="8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200"/>
                            </p:stCondLst>
                            <p:childTnLst>
                              <p:par>
                                <p:cTn id="9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3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4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6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7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8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9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1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2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3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4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6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7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8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9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6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7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8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9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11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1200"/>
                            </p:stCondLst>
                            <p:childTnLst>
                              <p:par>
                                <p:cTn id="2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1700"/>
                            </p:stCondLst>
                            <p:childTnLst>
                              <p:par>
                                <p:cTn id="2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8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8092E-6 L 1.00382 0.0007 " pathEditMode="relative" rAng="0" ptsTypes="AA">
                                      <p:cBhvr>
                                        <p:cTn id="21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91" y="2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2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4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2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6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8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2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62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2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4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66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2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68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2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5" grpId="0" animBg="1"/>
      <p:bldP spid="380" grpId="0" animBg="1"/>
      <p:bldP spid="391" grpId="0" animBg="1"/>
      <p:bldP spid="392" grpId="0" animBg="1"/>
      <p:bldP spid="393" grpId="0" animBg="1"/>
      <p:bldP spid="394" grpId="0" animBg="1"/>
      <p:bldP spid="406" grpId="0" animBg="1"/>
      <p:bldP spid="410" grpId="0" animBg="1"/>
      <p:bldP spid="411" grpId="0" animBg="1"/>
      <p:bldP spid="1273" grpId="0" animBg="1"/>
      <p:bldP spid="1274" grpId="0" animBg="1"/>
      <p:bldP spid="291" grpId="0" animBg="1"/>
      <p:bldP spid="304" grpId="0" animBg="1"/>
      <p:bldP spid="306" grpId="0" animBg="1"/>
      <p:bldP spid="308" grpId="0" animBg="1"/>
      <p:bldP spid="1312" grpId="0" animBg="1"/>
      <p:bldP spid="1313" grpId="0" animBg="1"/>
      <p:bldP spid="1319" grpId="0" animBg="1"/>
      <p:bldP spid="1320" grpId="0" animBg="1"/>
      <p:bldP spid="600" grpId="0"/>
      <p:bldP spid="601" grpId="0"/>
      <p:bldP spid="602" grpId="0"/>
      <p:bldP spid="603" grpId="0"/>
      <p:bldP spid="604" grpId="0"/>
      <p:bldP spid="605" grpId="0"/>
      <p:bldP spid="606" grpId="0"/>
      <p:bldP spid="607" grpId="0"/>
      <p:bldP spid="608" grpId="0"/>
      <p:bldP spid="6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9023" y="3936849"/>
            <a:ext cx="414046" cy="428255"/>
          </a:xfrm>
          <a:prstGeom prst="rect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>
              <a:alpha val="16000"/>
            </a:schemeClr>
          </a:solidFill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32240" y="5301209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83968" y="5301208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-603448"/>
            <a:ext cx="0" cy="746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540568" y="874812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-540568" y="1370111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35696" y="-747464"/>
            <a:ext cx="0" cy="7605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835696" y="5301207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72189" y="5894938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个人资料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8649" y="5894938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基本技能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5111" y="5894938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求职趋向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283968" y="5301208"/>
            <a:ext cx="0" cy="155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32240" y="5301208"/>
            <a:ext cx="0" cy="1584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283968" y="5299394"/>
            <a:ext cx="2448272" cy="1549865"/>
            <a:chOff x="1988096" y="2636912"/>
            <a:chExt cx="2448272" cy="1549865"/>
          </a:xfrm>
        </p:grpSpPr>
        <p:sp>
          <p:nvSpPr>
            <p:cNvPr id="23" name="矩形 22"/>
            <p:cNvSpPr/>
            <p:nvPr/>
          </p:nvSpPr>
          <p:spPr>
            <a:xfrm>
              <a:off x="1988096" y="2636912"/>
              <a:ext cx="2448272" cy="1549865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587" y="3230643"/>
              <a:ext cx="172354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just"/>
              <a:r>
                <a:rPr lang="zh-CN" altLang="en-US" sz="3000" dirty="0" smtClean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基本技能</a:t>
              </a:r>
              <a:endParaRPr lang="zh-CN" altLang="en-US" sz="3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4283968" y="2132856"/>
            <a:ext cx="1363511" cy="1606420"/>
          </a:xfrm>
          <a:prstGeom prst="ellipse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968226" y="2919568"/>
            <a:ext cx="2439089" cy="19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573071" y="4090927"/>
            <a:ext cx="2439089" cy="19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85044" y="2731075"/>
            <a:ext cx="1980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宇智波一族的？</a:t>
            </a:r>
            <a:endParaRPr lang="zh-CN" altLang="en-US" sz="2000" b="1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19296" y="3879131"/>
            <a:ext cx="1217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不是。。</a:t>
            </a:r>
            <a:endParaRPr lang="zh-CN" altLang="en-US" sz="2000" b="1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0011" y="2720480"/>
            <a:ext cx="4695517" cy="86177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zh-CN" altLang="en-US" sz="5000" b="1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技能会些什么？</a:t>
            </a:r>
            <a:endParaRPr lang="zh-CN" altLang="en-US" sz="5000" b="1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25837" y="1838287"/>
            <a:ext cx="1386918" cy="1569660"/>
            <a:chOff x="3563888" y="3429000"/>
            <a:chExt cx="1386918" cy="1569660"/>
          </a:xfrm>
          <a:effectLst/>
        </p:grpSpPr>
        <p:sp>
          <p:nvSpPr>
            <p:cNvPr id="37" name="矩形 36"/>
            <p:cNvSpPr/>
            <p:nvPr/>
          </p:nvSpPr>
          <p:spPr>
            <a:xfrm>
              <a:off x="3563888" y="3561537"/>
              <a:ext cx="1368152" cy="1368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774700" dir="1938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563888" y="3429000"/>
              <a:ext cx="1386918" cy="1569660"/>
              <a:chOff x="3563888" y="3429000"/>
              <a:chExt cx="1386918" cy="156966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563888" y="3429000"/>
                <a:ext cx="138691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PS</a:t>
                </a:r>
                <a:endParaRPr lang="zh-CN" altLang="en-US" dirty="0"/>
              </a:p>
            </p:txBody>
          </p:sp>
          <p:sp>
            <p:nvSpPr>
              <p:cNvPr id="41" name="矩形 6"/>
              <p:cNvSpPr/>
              <p:nvPr/>
            </p:nvSpPr>
            <p:spPr>
              <a:xfrm>
                <a:off x="3563888" y="3563490"/>
                <a:ext cx="1368152" cy="720080"/>
              </a:xfrm>
              <a:custGeom>
                <a:avLst/>
                <a:gdLst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720080">
                    <a:moveTo>
                      <a:pt x="0" y="0"/>
                    </a:moveTo>
                    <a:lnTo>
                      <a:pt x="1368152" y="0"/>
                    </a:lnTo>
                    <a:lnTo>
                      <a:pt x="1368152" y="720080"/>
                    </a:lnTo>
                    <a:cubicBezTo>
                      <a:pt x="508876" y="2530"/>
                      <a:pt x="456051" y="720080"/>
                      <a:pt x="0" y="7200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320496" y="1838287"/>
            <a:ext cx="1368152" cy="1631216"/>
            <a:chOff x="3491880" y="2722775"/>
            <a:chExt cx="1368152" cy="1631216"/>
          </a:xfrm>
          <a:effectLst/>
        </p:grpSpPr>
        <p:grpSp>
          <p:nvGrpSpPr>
            <p:cNvPr id="43" name="组合 42"/>
            <p:cNvGrpSpPr/>
            <p:nvPr/>
          </p:nvGrpSpPr>
          <p:grpSpPr>
            <a:xfrm>
              <a:off x="3491880" y="2722775"/>
              <a:ext cx="1368152" cy="1631216"/>
              <a:chOff x="3491880" y="2722775"/>
              <a:chExt cx="1368152" cy="163121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491880" y="2852936"/>
                <a:ext cx="1368152" cy="136815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774700" dir="1938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86628" y="2722775"/>
                <a:ext cx="1250663" cy="16312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0000" b="0" cap="none" spc="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AI</a:t>
                </a:r>
                <a:endParaRPr lang="zh-CN" altLang="en-US" sz="10000" b="0" cap="none" spc="0" dirty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4" name="矩形 6"/>
            <p:cNvSpPr/>
            <p:nvPr/>
          </p:nvSpPr>
          <p:spPr>
            <a:xfrm>
              <a:off x="3491880" y="2852936"/>
              <a:ext cx="1368152" cy="720080"/>
            </a:xfrm>
            <a:custGeom>
              <a:avLst/>
              <a:gdLst>
                <a:gd name="connsiteX0" fmla="*/ 0 w 1368152"/>
                <a:gd name="connsiteY0" fmla="*/ 0 h 720080"/>
                <a:gd name="connsiteX1" fmla="*/ 1368152 w 1368152"/>
                <a:gd name="connsiteY1" fmla="*/ 0 h 720080"/>
                <a:gd name="connsiteX2" fmla="*/ 1368152 w 1368152"/>
                <a:gd name="connsiteY2" fmla="*/ 720080 h 720080"/>
                <a:gd name="connsiteX3" fmla="*/ 0 w 1368152"/>
                <a:gd name="connsiteY3" fmla="*/ 720080 h 720080"/>
                <a:gd name="connsiteX4" fmla="*/ 0 w 1368152"/>
                <a:gd name="connsiteY4" fmla="*/ 0 h 720080"/>
                <a:gd name="connsiteX0" fmla="*/ 0 w 1368152"/>
                <a:gd name="connsiteY0" fmla="*/ 0 h 720080"/>
                <a:gd name="connsiteX1" fmla="*/ 1368152 w 1368152"/>
                <a:gd name="connsiteY1" fmla="*/ 0 h 720080"/>
                <a:gd name="connsiteX2" fmla="*/ 1368152 w 1368152"/>
                <a:gd name="connsiteY2" fmla="*/ 720080 h 720080"/>
                <a:gd name="connsiteX3" fmla="*/ 0 w 1368152"/>
                <a:gd name="connsiteY3" fmla="*/ 720080 h 720080"/>
                <a:gd name="connsiteX4" fmla="*/ 0 w 1368152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720080">
                  <a:moveTo>
                    <a:pt x="0" y="0"/>
                  </a:moveTo>
                  <a:lnTo>
                    <a:pt x="1368152" y="0"/>
                  </a:lnTo>
                  <a:lnTo>
                    <a:pt x="1368152" y="720080"/>
                  </a:lnTo>
                  <a:cubicBezTo>
                    <a:pt x="508876" y="2530"/>
                    <a:pt x="456051" y="720080"/>
                    <a:pt x="0" y="720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27471" y="1841214"/>
            <a:ext cx="1368152" cy="1569660"/>
            <a:chOff x="3869158" y="4293096"/>
            <a:chExt cx="1368152" cy="1569660"/>
          </a:xfrm>
          <a:effectLst/>
        </p:grpSpPr>
        <p:sp>
          <p:nvSpPr>
            <p:cNvPr id="48" name="矩形 47"/>
            <p:cNvSpPr/>
            <p:nvPr/>
          </p:nvSpPr>
          <p:spPr>
            <a:xfrm>
              <a:off x="3869158" y="4425633"/>
              <a:ext cx="1368152" cy="1368152"/>
            </a:xfrm>
            <a:prstGeom prst="rect">
              <a:avLst/>
            </a:prstGeom>
            <a:solidFill>
              <a:srgbClr val="B61A77"/>
            </a:solidFill>
            <a:ln>
              <a:noFill/>
            </a:ln>
            <a:effectLst>
              <a:innerShdw blurRad="774700" dir="1938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869158" y="4293096"/>
              <a:ext cx="1368152" cy="1569660"/>
              <a:chOff x="3563888" y="3429000"/>
              <a:chExt cx="1368152" cy="156966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660933" y="3429000"/>
                <a:ext cx="125386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ID</a:t>
                </a:r>
                <a:endParaRPr lang="zh-CN" altLang="en-US" dirty="0"/>
              </a:p>
            </p:txBody>
          </p:sp>
          <p:sp>
            <p:nvSpPr>
              <p:cNvPr id="51" name="矩形 6"/>
              <p:cNvSpPr/>
              <p:nvPr/>
            </p:nvSpPr>
            <p:spPr>
              <a:xfrm>
                <a:off x="3563888" y="3563490"/>
                <a:ext cx="1368152" cy="720080"/>
              </a:xfrm>
              <a:custGeom>
                <a:avLst/>
                <a:gdLst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720080">
                    <a:moveTo>
                      <a:pt x="0" y="0"/>
                    </a:moveTo>
                    <a:lnTo>
                      <a:pt x="1368152" y="0"/>
                    </a:lnTo>
                    <a:lnTo>
                      <a:pt x="1368152" y="720080"/>
                    </a:lnTo>
                    <a:cubicBezTo>
                      <a:pt x="508876" y="2530"/>
                      <a:pt x="456051" y="720080"/>
                      <a:pt x="0" y="7200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13374" y="1841214"/>
            <a:ext cx="1368152" cy="1631216"/>
            <a:chOff x="3491880" y="2722775"/>
            <a:chExt cx="1368152" cy="1631216"/>
          </a:xfrm>
          <a:effectLst/>
        </p:grpSpPr>
        <p:grpSp>
          <p:nvGrpSpPr>
            <p:cNvPr id="53" name="组合 52"/>
            <p:cNvGrpSpPr/>
            <p:nvPr/>
          </p:nvGrpSpPr>
          <p:grpSpPr>
            <a:xfrm>
              <a:off x="3491880" y="2722775"/>
              <a:ext cx="1368152" cy="1631216"/>
              <a:chOff x="3491880" y="2722775"/>
              <a:chExt cx="1368152" cy="163121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491880" y="2852936"/>
                <a:ext cx="1368152" cy="136815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774700" dir="1938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586628" y="2722775"/>
                <a:ext cx="1250663" cy="16312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0000" b="0" cap="none" spc="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AI</a:t>
                </a:r>
                <a:endParaRPr lang="zh-CN" altLang="en-US" sz="10000" b="0" cap="none" spc="0" dirty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4" name="矩形 6"/>
            <p:cNvSpPr/>
            <p:nvPr/>
          </p:nvSpPr>
          <p:spPr>
            <a:xfrm>
              <a:off x="3491880" y="2852936"/>
              <a:ext cx="1368152" cy="720080"/>
            </a:xfrm>
            <a:custGeom>
              <a:avLst/>
              <a:gdLst>
                <a:gd name="connsiteX0" fmla="*/ 0 w 1368152"/>
                <a:gd name="connsiteY0" fmla="*/ 0 h 720080"/>
                <a:gd name="connsiteX1" fmla="*/ 1368152 w 1368152"/>
                <a:gd name="connsiteY1" fmla="*/ 0 h 720080"/>
                <a:gd name="connsiteX2" fmla="*/ 1368152 w 1368152"/>
                <a:gd name="connsiteY2" fmla="*/ 720080 h 720080"/>
                <a:gd name="connsiteX3" fmla="*/ 0 w 1368152"/>
                <a:gd name="connsiteY3" fmla="*/ 720080 h 720080"/>
                <a:gd name="connsiteX4" fmla="*/ 0 w 1368152"/>
                <a:gd name="connsiteY4" fmla="*/ 0 h 720080"/>
                <a:gd name="connsiteX0" fmla="*/ 0 w 1368152"/>
                <a:gd name="connsiteY0" fmla="*/ 0 h 720080"/>
                <a:gd name="connsiteX1" fmla="*/ 1368152 w 1368152"/>
                <a:gd name="connsiteY1" fmla="*/ 0 h 720080"/>
                <a:gd name="connsiteX2" fmla="*/ 1368152 w 1368152"/>
                <a:gd name="connsiteY2" fmla="*/ 720080 h 720080"/>
                <a:gd name="connsiteX3" fmla="*/ 0 w 1368152"/>
                <a:gd name="connsiteY3" fmla="*/ 720080 h 720080"/>
                <a:gd name="connsiteX4" fmla="*/ 0 w 1368152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720080">
                  <a:moveTo>
                    <a:pt x="0" y="0"/>
                  </a:moveTo>
                  <a:lnTo>
                    <a:pt x="1368152" y="0"/>
                  </a:lnTo>
                  <a:lnTo>
                    <a:pt x="1368152" y="720080"/>
                  </a:lnTo>
                  <a:cubicBezTo>
                    <a:pt x="508876" y="2530"/>
                    <a:pt x="456051" y="720080"/>
                    <a:pt x="0" y="720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17024" y="1841214"/>
            <a:ext cx="1368152" cy="1569660"/>
            <a:chOff x="3869158" y="4293096"/>
            <a:chExt cx="1368152" cy="1569660"/>
          </a:xfrm>
          <a:effectLst/>
        </p:grpSpPr>
        <p:sp>
          <p:nvSpPr>
            <p:cNvPr id="58" name="矩形 57"/>
            <p:cNvSpPr/>
            <p:nvPr/>
          </p:nvSpPr>
          <p:spPr>
            <a:xfrm>
              <a:off x="3869158" y="4425633"/>
              <a:ext cx="1368152" cy="1368152"/>
            </a:xfrm>
            <a:prstGeom prst="rect">
              <a:avLst/>
            </a:prstGeom>
            <a:solidFill>
              <a:srgbClr val="B61A77"/>
            </a:solidFill>
            <a:ln>
              <a:noFill/>
            </a:ln>
            <a:effectLst>
              <a:innerShdw blurRad="774700" dir="1938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3869158" y="4293096"/>
              <a:ext cx="1368152" cy="1569660"/>
              <a:chOff x="3563888" y="3429000"/>
              <a:chExt cx="1368152" cy="156966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660933" y="3429000"/>
                <a:ext cx="125386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ID</a:t>
                </a:r>
                <a:endParaRPr lang="zh-CN" altLang="en-US" dirty="0"/>
              </a:p>
            </p:txBody>
          </p:sp>
          <p:sp>
            <p:nvSpPr>
              <p:cNvPr id="61" name="矩形 6"/>
              <p:cNvSpPr/>
              <p:nvPr/>
            </p:nvSpPr>
            <p:spPr>
              <a:xfrm>
                <a:off x="3563888" y="3563490"/>
                <a:ext cx="1368152" cy="720080"/>
              </a:xfrm>
              <a:custGeom>
                <a:avLst/>
                <a:gdLst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720080">
                    <a:moveTo>
                      <a:pt x="0" y="0"/>
                    </a:moveTo>
                    <a:lnTo>
                      <a:pt x="1368152" y="0"/>
                    </a:lnTo>
                    <a:lnTo>
                      <a:pt x="1368152" y="720080"/>
                    </a:lnTo>
                    <a:cubicBezTo>
                      <a:pt x="508876" y="2530"/>
                      <a:pt x="456051" y="720080"/>
                      <a:pt x="0" y="7200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3212630" y="1842919"/>
            <a:ext cx="1386918" cy="1569660"/>
            <a:chOff x="3563888" y="3429000"/>
            <a:chExt cx="1386918" cy="1569660"/>
          </a:xfrm>
          <a:effectLst/>
        </p:grpSpPr>
        <p:sp>
          <p:nvSpPr>
            <p:cNvPr id="63" name="矩形 62"/>
            <p:cNvSpPr/>
            <p:nvPr/>
          </p:nvSpPr>
          <p:spPr>
            <a:xfrm>
              <a:off x="3563888" y="3561537"/>
              <a:ext cx="1368152" cy="1368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774700" dir="1938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563888" y="3429000"/>
              <a:ext cx="1386918" cy="1569660"/>
              <a:chOff x="3563888" y="3429000"/>
              <a:chExt cx="1386918" cy="156966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563888" y="3429000"/>
                <a:ext cx="138691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PS</a:t>
                </a:r>
                <a:endParaRPr lang="zh-CN" altLang="en-US" dirty="0"/>
              </a:p>
            </p:txBody>
          </p:sp>
          <p:sp>
            <p:nvSpPr>
              <p:cNvPr id="66" name="矩形 6"/>
              <p:cNvSpPr/>
              <p:nvPr/>
            </p:nvSpPr>
            <p:spPr>
              <a:xfrm>
                <a:off x="3563888" y="3561842"/>
                <a:ext cx="1368152" cy="720080"/>
              </a:xfrm>
              <a:custGeom>
                <a:avLst/>
                <a:gdLst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720080">
                    <a:moveTo>
                      <a:pt x="0" y="0"/>
                    </a:moveTo>
                    <a:lnTo>
                      <a:pt x="1368152" y="0"/>
                    </a:lnTo>
                    <a:lnTo>
                      <a:pt x="1368152" y="720080"/>
                    </a:lnTo>
                    <a:cubicBezTo>
                      <a:pt x="508876" y="2530"/>
                      <a:pt x="456051" y="720080"/>
                      <a:pt x="0" y="7200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3935699" y="2468689"/>
            <a:ext cx="2016224" cy="2255610"/>
            <a:chOff x="3869158" y="4319455"/>
            <a:chExt cx="1403073" cy="1569660"/>
          </a:xfrm>
          <a:effectLst/>
        </p:grpSpPr>
        <p:sp>
          <p:nvSpPr>
            <p:cNvPr id="68" name="矩形 67"/>
            <p:cNvSpPr/>
            <p:nvPr/>
          </p:nvSpPr>
          <p:spPr>
            <a:xfrm>
              <a:off x="3869158" y="4425633"/>
              <a:ext cx="1368152" cy="1368152"/>
            </a:xfrm>
            <a:prstGeom prst="rect">
              <a:avLst/>
            </a:prstGeom>
            <a:solidFill>
              <a:srgbClr val="B61A77"/>
            </a:solidFill>
            <a:ln>
              <a:noFill/>
            </a:ln>
            <a:effectLst>
              <a:innerShdw blurRad="774700" dir="1938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69158" y="4319455"/>
              <a:ext cx="1403073" cy="1569660"/>
              <a:chOff x="3563888" y="3455359"/>
              <a:chExt cx="1403073" cy="156966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3713092" y="3455359"/>
                <a:ext cx="125386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ID</a:t>
                </a:r>
                <a:endParaRPr lang="zh-CN" altLang="en-US" sz="14000" dirty="0"/>
              </a:p>
            </p:txBody>
          </p:sp>
          <p:sp>
            <p:nvSpPr>
              <p:cNvPr id="71" name="矩形 6"/>
              <p:cNvSpPr/>
              <p:nvPr/>
            </p:nvSpPr>
            <p:spPr>
              <a:xfrm>
                <a:off x="3563888" y="3560176"/>
                <a:ext cx="1368152" cy="720080"/>
              </a:xfrm>
              <a:custGeom>
                <a:avLst/>
                <a:gdLst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720080">
                    <a:moveTo>
                      <a:pt x="0" y="0"/>
                    </a:moveTo>
                    <a:lnTo>
                      <a:pt x="1368152" y="0"/>
                    </a:lnTo>
                    <a:lnTo>
                      <a:pt x="1368152" y="720080"/>
                    </a:lnTo>
                    <a:cubicBezTo>
                      <a:pt x="508876" y="2530"/>
                      <a:pt x="456051" y="720080"/>
                      <a:pt x="0" y="7200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878369" y="2363394"/>
            <a:ext cx="2061783" cy="2400657"/>
            <a:chOff x="3522477" y="3385419"/>
            <a:chExt cx="1434777" cy="1670597"/>
          </a:xfrm>
          <a:effectLst/>
        </p:grpSpPr>
        <p:sp>
          <p:nvSpPr>
            <p:cNvPr id="73" name="矩形 72"/>
            <p:cNvSpPr/>
            <p:nvPr/>
          </p:nvSpPr>
          <p:spPr>
            <a:xfrm>
              <a:off x="3563888" y="3561537"/>
              <a:ext cx="1368152" cy="1368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774700" dir="1938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3522477" y="3385419"/>
              <a:ext cx="1434777" cy="1670597"/>
              <a:chOff x="3522477" y="3385419"/>
              <a:chExt cx="1434777" cy="1670597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3522477" y="3385419"/>
                <a:ext cx="1434777" cy="1670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PS</a:t>
                </a:r>
                <a:endParaRPr lang="zh-CN" altLang="en-US" sz="15000" dirty="0"/>
              </a:p>
            </p:txBody>
          </p:sp>
          <p:sp>
            <p:nvSpPr>
              <p:cNvPr id="76" name="矩形 6"/>
              <p:cNvSpPr/>
              <p:nvPr/>
            </p:nvSpPr>
            <p:spPr>
              <a:xfrm>
                <a:off x="3563888" y="3563490"/>
                <a:ext cx="1368152" cy="720080"/>
              </a:xfrm>
              <a:custGeom>
                <a:avLst/>
                <a:gdLst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  <a:gd name="connsiteX0" fmla="*/ 0 w 1368152"/>
                  <a:gd name="connsiteY0" fmla="*/ 0 h 720080"/>
                  <a:gd name="connsiteX1" fmla="*/ 1368152 w 1368152"/>
                  <a:gd name="connsiteY1" fmla="*/ 0 h 720080"/>
                  <a:gd name="connsiteX2" fmla="*/ 1368152 w 1368152"/>
                  <a:gd name="connsiteY2" fmla="*/ 720080 h 720080"/>
                  <a:gd name="connsiteX3" fmla="*/ 0 w 1368152"/>
                  <a:gd name="connsiteY3" fmla="*/ 720080 h 720080"/>
                  <a:gd name="connsiteX4" fmla="*/ 0 w 1368152"/>
                  <a:gd name="connsiteY4" fmla="*/ 0 h 72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720080">
                    <a:moveTo>
                      <a:pt x="0" y="0"/>
                    </a:moveTo>
                    <a:lnTo>
                      <a:pt x="1368152" y="0"/>
                    </a:lnTo>
                    <a:lnTo>
                      <a:pt x="1368152" y="720080"/>
                    </a:lnTo>
                    <a:cubicBezTo>
                      <a:pt x="508876" y="2530"/>
                      <a:pt x="456051" y="720080"/>
                      <a:pt x="0" y="7200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3923928" y="2125236"/>
            <a:ext cx="2101857" cy="2862322"/>
            <a:chOff x="3480780" y="2515164"/>
            <a:chExt cx="1462664" cy="1991866"/>
          </a:xfrm>
          <a:effectLst/>
        </p:grpSpPr>
        <p:grpSp>
          <p:nvGrpSpPr>
            <p:cNvPr id="78" name="组合 77"/>
            <p:cNvGrpSpPr/>
            <p:nvPr/>
          </p:nvGrpSpPr>
          <p:grpSpPr>
            <a:xfrm>
              <a:off x="3480780" y="2515164"/>
              <a:ext cx="1462664" cy="1991866"/>
              <a:chOff x="3480780" y="2515164"/>
              <a:chExt cx="1462664" cy="199186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491880" y="2852936"/>
                <a:ext cx="1368152" cy="136815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774700" dir="1938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480780" y="2515164"/>
                <a:ext cx="1462664" cy="199186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8000" b="0" cap="none" spc="0" dirty="0" smtClean="0">
                    <a:ln w="18415" cmpd="sng">
                      <a:noFill/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AI</a:t>
                </a:r>
                <a:endParaRPr lang="zh-CN" altLang="en-US" sz="18000" b="0" cap="none" spc="0" dirty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矩形 6"/>
            <p:cNvSpPr/>
            <p:nvPr/>
          </p:nvSpPr>
          <p:spPr>
            <a:xfrm>
              <a:off x="3491880" y="2852936"/>
              <a:ext cx="1368152" cy="720080"/>
            </a:xfrm>
            <a:custGeom>
              <a:avLst/>
              <a:gdLst>
                <a:gd name="connsiteX0" fmla="*/ 0 w 1368152"/>
                <a:gd name="connsiteY0" fmla="*/ 0 h 720080"/>
                <a:gd name="connsiteX1" fmla="*/ 1368152 w 1368152"/>
                <a:gd name="connsiteY1" fmla="*/ 0 h 720080"/>
                <a:gd name="connsiteX2" fmla="*/ 1368152 w 1368152"/>
                <a:gd name="connsiteY2" fmla="*/ 720080 h 720080"/>
                <a:gd name="connsiteX3" fmla="*/ 0 w 1368152"/>
                <a:gd name="connsiteY3" fmla="*/ 720080 h 720080"/>
                <a:gd name="connsiteX4" fmla="*/ 0 w 1368152"/>
                <a:gd name="connsiteY4" fmla="*/ 0 h 720080"/>
                <a:gd name="connsiteX0" fmla="*/ 0 w 1368152"/>
                <a:gd name="connsiteY0" fmla="*/ 0 h 720080"/>
                <a:gd name="connsiteX1" fmla="*/ 1368152 w 1368152"/>
                <a:gd name="connsiteY1" fmla="*/ 0 h 720080"/>
                <a:gd name="connsiteX2" fmla="*/ 1368152 w 1368152"/>
                <a:gd name="connsiteY2" fmla="*/ 720080 h 720080"/>
                <a:gd name="connsiteX3" fmla="*/ 0 w 1368152"/>
                <a:gd name="connsiteY3" fmla="*/ 720080 h 720080"/>
                <a:gd name="connsiteX4" fmla="*/ 0 w 1368152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720080">
                  <a:moveTo>
                    <a:pt x="0" y="0"/>
                  </a:moveTo>
                  <a:lnTo>
                    <a:pt x="1368152" y="0"/>
                  </a:lnTo>
                  <a:lnTo>
                    <a:pt x="1368152" y="720080"/>
                  </a:lnTo>
                  <a:cubicBezTo>
                    <a:pt x="508876" y="2530"/>
                    <a:pt x="456051" y="720080"/>
                    <a:pt x="0" y="720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4903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-0.18473 -0.0013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17899 -0.0002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8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00"/>
                            </p:stCondLst>
                            <p:childTnLst>
                              <p:par>
                                <p:cTn id="71" presetID="53" presetClass="exit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1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1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1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0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29" grpId="1" animBg="1"/>
      <p:bldP spid="20" grpId="1"/>
      <p:bldP spid="21" grpId="0"/>
      <p:bldP spid="2" grpId="0" animBg="1"/>
      <p:bldP spid="2" grpId="1" animBg="1"/>
      <p:bldP spid="2" grpId="2" animBg="1"/>
      <p:bldP spid="27" grpId="0"/>
      <p:bldP spid="27" grpId="1"/>
      <p:bldP spid="31" grpId="0"/>
      <p:bldP spid="31" grpId="1"/>
      <p:bldP spid="3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>
              <a:alpha val="16000"/>
            </a:schemeClr>
          </a:solidFill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32240" y="5301209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83968" y="5301208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-603448"/>
            <a:ext cx="0" cy="746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540568" y="874812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-540568" y="1370111"/>
            <a:ext cx="10153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35696" y="-747464"/>
            <a:ext cx="0" cy="7605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835696" y="5301207"/>
            <a:ext cx="2448272" cy="1549865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72189" y="5894938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个人资料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8649" y="5894938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基本技能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283968" y="5301208"/>
            <a:ext cx="0" cy="155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32240" y="5301208"/>
            <a:ext cx="0" cy="1584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732042" y="5326608"/>
            <a:ext cx="2448272" cy="1549865"/>
            <a:chOff x="1988096" y="2636912"/>
            <a:chExt cx="2448272" cy="1549865"/>
          </a:xfrm>
        </p:grpSpPr>
        <p:sp>
          <p:nvSpPr>
            <p:cNvPr id="34" name="矩形 33"/>
            <p:cNvSpPr/>
            <p:nvPr/>
          </p:nvSpPr>
          <p:spPr>
            <a:xfrm>
              <a:off x="1988096" y="2636912"/>
              <a:ext cx="2448272" cy="1549865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424588" y="3205459"/>
              <a:ext cx="1723550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000" b="0" cap="none" spc="0" dirty="0" smtClean="0">
                  <a:ln w="18415" cmpd="sng">
                    <a:noFill/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求职趋向</a:t>
              </a:r>
              <a:endParaRPr lang="zh-CN" altLang="en-US" sz="3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164288" y="5886638"/>
            <a:ext cx="1723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求职趋向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35696" y="1370111"/>
            <a:ext cx="1944216" cy="1273298"/>
            <a:chOff x="1835696" y="1370111"/>
            <a:chExt cx="1944216" cy="127329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35696" y="1370111"/>
              <a:ext cx="792088" cy="1266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623021" y="2643409"/>
              <a:ext cx="11568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3777191" y="2332226"/>
            <a:ext cx="230697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PPT</a:t>
            </a:r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制作交流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35696" y="1400076"/>
            <a:ext cx="1944216" cy="2100932"/>
            <a:chOff x="1835696" y="1370111"/>
            <a:chExt cx="1944216" cy="1273298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835696" y="1370111"/>
              <a:ext cx="792088" cy="1266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623021" y="2643409"/>
              <a:ext cx="11568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3777191" y="3224009"/>
            <a:ext cx="44230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工作时间：半夜</a:t>
            </a:r>
            <a:r>
              <a:rPr lang="en-US" altLang="zh-CN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</a:t>
            </a:r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点以后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35696" y="1412776"/>
            <a:ext cx="1944216" cy="3024336"/>
            <a:chOff x="1835696" y="1370111"/>
            <a:chExt cx="1944216" cy="1273298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835696" y="1370111"/>
              <a:ext cx="792088" cy="1266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623021" y="2643409"/>
              <a:ext cx="11568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3777191" y="4124538"/>
            <a:ext cx="28777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工作地点：网上</a:t>
            </a:r>
            <a:endParaRPr lang="zh-CN" altLang="en-US" sz="3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93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0287 L 1.11111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7" grpId="0"/>
      <p:bldP spid="3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339752" y="1520788"/>
            <a:ext cx="3816424" cy="3816424"/>
          </a:xfrm>
          <a:prstGeom prst="ellipse">
            <a:avLst/>
          </a:prstGeom>
          <a:noFill/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63788" y="1052736"/>
            <a:ext cx="17281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0" dirty="0">
                <a:latin typeface="隶书" pitchFamily="49" charset="-122"/>
                <a:ea typeface="隶书" pitchFamily="49" charset="-122"/>
              </a:rPr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xmlns="" val="141525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80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微软用户</cp:lastModifiedBy>
  <cp:revision>35</cp:revision>
  <dcterms:created xsi:type="dcterms:W3CDTF">2012-02-10T04:37:36Z</dcterms:created>
  <dcterms:modified xsi:type="dcterms:W3CDTF">2014-08-12T02:50:13Z</dcterms:modified>
</cp:coreProperties>
</file>