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embeddedFontLst>
    <p:embeddedFont>
      <p:font typeface="微软雅黑" pitchFamily="34" charset="-122"/>
      <p:regular r:id="rId5"/>
      <p:bold r:id="rId6"/>
    </p:embeddedFont>
    <p:embeddedFont>
      <p:font typeface="Calibri" pitchFamily="34" charset="0"/>
      <p:regular r:id="rId7"/>
      <p:bold r:id="rId8"/>
      <p:italic r:id="rId9"/>
      <p:boldItalic r:id="rId1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000"/>
    <a:srgbClr val="003A1A"/>
    <a:srgbClr val="480000"/>
    <a:srgbClr val="CC0000"/>
    <a:srgbClr val="53D2FF"/>
    <a:srgbClr val="00A4DE"/>
    <a:srgbClr val="CCDBE2"/>
    <a:srgbClr val="0062AC"/>
    <a:srgbClr val="005696"/>
    <a:srgbClr val="C9DE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266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271-8B7A-4F58-9D29-343430EB41C1}" type="datetimeFigureOut">
              <a:rPr lang="zh-CN" altLang="en-US" smtClean="0"/>
              <a:pPr/>
              <a:t>2010-05-11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6144-263F-4EE9-BCF6-1A2139A4C0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271-8B7A-4F58-9D29-343430EB41C1}" type="datetimeFigureOut">
              <a:rPr lang="zh-CN" altLang="en-US" smtClean="0"/>
              <a:pPr/>
              <a:t>2010-05-11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6144-263F-4EE9-BCF6-1A2139A4C0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271-8B7A-4F58-9D29-343430EB41C1}" type="datetimeFigureOut">
              <a:rPr lang="zh-CN" altLang="en-US" smtClean="0"/>
              <a:pPr/>
              <a:t>2010-05-11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6144-263F-4EE9-BCF6-1A2139A4C0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271-8B7A-4F58-9D29-343430EB41C1}" type="datetimeFigureOut">
              <a:rPr lang="zh-CN" altLang="en-US" smtClean="0"/>
              <a:pPr/>
              <a:t>2010-05-11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6144-263F-4EE9-BCF6-1A2139A4C0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271-8B7A-4F58-9D29-343430EB41C1}" type="datetimeFigureOut">
              <a:rPr lang="zh-CN" altLang="en-US" smtClean="0"/>
              <a:pPr/>
              <a:t>2010-05-11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6144-263F-4EE9-BCF6-1A2139A4C0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271-8B7A-4F58-9D29-343430EB41C1}" type="datetimeFigureOut">
              <a:rPr lang="zh-CN" altLang="en-US" smtClean="0"/>
              <a:pPr/>
              <a:t>2010-05-11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6144-263F-4EE9-BCF6-1A2139A4C0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271-8B7A-4F58-9D29-343430EB41C1}" type="datetimeFigureOut">
              <a:rPr lang="zh-CN" altLang="en-US" smtClean="0"/>
              <a:pPr/>
              <a:t>2010-05-11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6144-263F-4EE9-BCF6-1A2139A4C0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271-8B7A-4F58-9D29-343430EB41C1}" type="datetimeFigureOut">
              <a:rPr lang="zh-CN" altLang="en-US" smtClean="0"/>
              <a:pPr/>
              <a:t>2010-05-11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6144-263F-4EE9-BCF6-1A2139A4C0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271-8B7A-4F58-9D29-343430EB41C1}" type="datetimeFigureOut">
              <a:rPr lang="zh-CN" altLang="en-US" smtClean="0"/>
              <a:pPr/>
              <a:t>2010-05-11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6144-263F-4EE9-BCF6-1A2139A4C0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271-8B7A-4F58-9D29-343430EB41C1}" type="datetimeFigureOut">
              <a:rPr lang="zh-CN" altLang="en-US" smtClean="0"/>
              <a:pPr/>
              <a:t>2010-05-11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6144-263F-4EE9-BCF6-1A2139A4C0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271-8B7A-4F58-9D29-343430EB41C1}" type="datetimeFigureOut">
              <a:rPr lang="zh-CN" altLang="en-US" smtClean="0"/>
              <a:pPr/>
              <a:t>2010-05-11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6144-263F-4EE9-BCF6-1A2139A4C0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8A271-8B7A-4F58-9D29-343430EB41C1}" type="datetimeFigureOut">
              <a:rPr lang="zh-CN" altLang="en-US" smtClean="0"/>
              <a:pPr/>
              <a:t>2010-05-11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6144-263F-4EE9-BCF6-1A2139A4C0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3465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8835" y="285728"/>
            <a:ext cx="6389207" cy="485776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142976" y="5572140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自带的剪贴画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（办公室）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制作模板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-214345" y="0"/>
            <a:ext cx="9358346" cy="6858000"/>
          </a:xfrm>
          <a:custGeom>
            <a:avLst/>
            <a:gdLst/>
            <a:ahLst/>
            <a:cxnLst>
              <a:cxn ang="0">
                <a:pos x="5751" y="4318"/>
              </a:cxn>
              <a:cxn ang="0">
                <a:pos x="5754" y="0"/>
              </a:cxn>
              <a:cxn ang="0">
                <a:pos x="0" y="2"/>
              </a:cxn>
              <a:cxn ang="0">
                <a:pos x="3" y="4320"/>
              </a:cxn>
              <a:cxn ang="0">
                <a:pos x="5751" y="4318"/>
              </a:cxn>
            </a:cxnLst>
            <a:rect l="0" t="0" r="r" b="b"/>
            <a:pathLst>
              <a:path w="5754" h="4320">
                <a:moveTo>
                  <a:pt x="5751" y="4318"/>
                </a:moveTo>
                <a:lnTo>
                  <a:pt x="5754" y="0"/>
                </a:lnTo>
                <a:lnTo>
                  <a:pt x="0" y="2"/>
                </a:lnTo>
                <a:lnTo>
                  <a:pt x="3" y="4320"/>
                </a:lnTo>
                <a:lnTo>
                  <a:pt x="5751" y="4318"/>
                </a:lnTo>
                <a:close/>
              </a:path>
            </a:pathLst>
          </a:custGeom>
          <a:gradFill flip="none" rotWithShape="1">
            <a:gsLst>
              <a:gs pos="30000">
                <a:srgbClr val="00B0F0"/>
              </a:gs>
              <a:gs pos="100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9525" y="-142900"/>
            <a:ext cx="9129713" cy="5978525"/>
          </a:xfrm>
          <a:custGeom>
            <a:avLst/>
            <a:gdLst/>
            <a:ahLst/>
            <a:cxnLst>
              <a:cxn ang="0">
                <a:pos x="5751" y="2776"/>
              </a:cxn>
              <a:cxn ang="0">
                <a:pos x="5751" y="2224"/>
              </a:cxn>
              <a:cxn ang="0">
                <a:pos x="4875" y="0"/>
              </a:cxn>
              <a:cxn ang="0">
                <a:pos x="3901" y="2"/>
              </a:cxn>
              <a:cxn ang="0">
                <a:pos x="0" y="1236"/>
              </a:cxn>
              <a:cxn ang="0">
                <a:pos x="3" y="3581"/>
              </a:cxn>
              <a:cxn ang="0">
                <a:pos x="544" y="3766"/>
              </a:cxn>
              <a:cxn ang="0">
                <a:pos x="5751" y="2776"/>
              </a:cxn>
            </a:cxnLst>
            <a:rect l="0" t="0" r="r" b="b"/>
            <a:pathLst>
              <a:path w="5751" h="3766">
                <a:moveTo>
                  <a:pt x="5751" y="2776"/>
                </a:moveTo>
                <a:lnTo>
                  <a:pt x="5751" y="2224"/>
                </a:lnTo>
                <a:lnTo>
                  <a:pt x="4875" y="0"/>
                </a:lnTo>
                <a:lnTo>
                  <a:pt x="3901" y="2"/>
                </a:lnTo>
                <a:lnTo>
                  <a:pt x="0" y="1236"/>
                </a:lnTo>
                <a:lnTo>
                  <a:pt x="3" y="3581"/>
                </a:lnTo>
                <a:lnTo>
                  <a:pt x="544" y="3766"/>
                </a:lnTo>
                <a:lnTo>
                  <a:pt x="5751" y="2776"/>
                </a:lnTo>
                <a:close/>
              </a:path>
            </a:pathLst>
          </a:custGeom>
          <a:gradFill flip="none" rotWithShape="1">
            <a:gsLst>
              <a:gs pos="30000">
                <a:srgbClr val="00B0F0">
                  <a:alpha val="58000"/>
                </a:srgbClr>
              </a:gs>
              <a:gs pos="100000">
                <a:srgbClr val="0070C0">
                  <a:alpha val="70000"/>
                </a:srgb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214282" y="714356"/>
            <a:ext cx="8432800" cy="4984750"/>
          </a:xfrm>
          <a:custGeom>
            <a:avLst/>
            <a:gdLst/>
            <a:ahLst/>
            <a:cxnLst>
              <a:cxn ang="0">
                <a:pos x="2813" y="3138"/>
              </a:cxn>
              <a:cxn ang="0">
                <a:pos x="3046" y="3124"/>
              </a:cxn>
              <a:cxn ang="0">
                <a:pos x="3271" y="3098"/>
              </a:cxn>
              <a:cxn ang="0">
                <a:pos x="3492" y="3062"/>
              </a:cxn>
              <a:cxn ang="0">
                <a:pos x="3704" y="3015"/>
              </a:cxn>
              <a:cxn ang="0">
                <a:pos x="3910" y="2956"/>
              </a:cxn>
              <a:cxn ang="0">
                <a:pos x="4104" y="2887"/>
              </a:cxn>
              <a:cxn ang="0">
                <a:pos x="4291" y="2809"/>
              </a:cxn>
              <a:cxn ang="0">
                <a:pos x="4466" y="2721"/>
              </a:cxn>
              <a:cxn ang="0">
                <a:pos x="4626" y="2622"/>
              </a:cxn>
              <a:cxn ang="0">
                <a:pos x="4777" y="2515"/>
              </a:cxn>
              <a:cxn ang="0">
                <a:pos x="4955" y="2356"/>
              </a:cxn>
              <a:cxn ang="0">
                <a:pos x="5099" y="2186"/>
              </a:cxn>
              <a:cxn ang="0">
                <a:pos x="5207" y="2008"/>
              </a:cxn>
              <a:cxn ang="0">
                <a:pos x="5278" y="1824"/>
              </a:cxn>
              <a:cxn ang="0">
                <a:pos x="5308" y="1634"/>
              </a:cxn>
              <a:cxn ang="0">
                <a:pos x="5302" y="1442"/>
              </a:cxn>
              <a:cxn ang="0">
                <a:pos x="5259" y="1255"/>
              </a:cxn>
              <a:cxn ang="0">
                <a:pos x="5176" y="1073"/>
              </a:cxn>
              <a:cxn ang="0">
                <a:pos x="5056" y="897"/>
              </a:cxn>
              <a:cxn ang="0">
                <a:pos x="4900" y="732"/>
              </a:cxn>
              <a:cxn ang="0">
                <a:pos x="4728" y="590"/>
              </a:cxn>
              <a:cxn ang="0">
                <a:pos x="4574" y="485"/>
              </a:cxn>
              <a:cxn ang="0">
                <a:pos x="4408" y="391"/>
              </a:cxn>
              <a:cxn ang="0">
                <a:pos x="4230" y="305"/>
              </a:cxn>
              <a:cxn ang="0">
                <a:pos x="4042" y="230"/>
              </a:cxn>
              <a:cxn ang="0">
                <a:pos x="3842" y="163"/>
              </a:cxn>
              <a:cxn ang="0">
                <a:pos x="3633" y="109"/>
              </a:cxn>
              <a:cxn ang="0">
                <a:pos x="3418" y="66"/>
              </a:cxn>
              <a:cxn ang="0">
                <a:pos x="3197" y="33"/>
              </a:cxn>
              <a:cxn ang="0">
                <a:pos x="2969" y="9"/>
              </a:cxn>
              <a:cxn ang="0">
                <a:pos x="2736" y="0"/>
              </a:cxn>
              <a:cxn ang="0">
                <a:pos x="2385" y="7"/>
              </a:cxn>
              <a:cxn ang="0">
                <a:pos x="1992" y="50"/>
              </a:cxn>
              <a:cxn ang="0">
                <a:pos x="1623" y="123"/>
              </a:cxn>
              <a:cxn ang="0">
                <a:pos x="1282" y="227"/>
              </a:cxn>
              <a:cxn ang="0">
                <a:pos x="968" y="360"/>
              </a:cxn>
              <a:cxn ang="0">
                <a:pos x="692" y="516"/>
              </a:cxn>
              <a:cxn ang="0">
                <a:pos x="455" y="694"/>
              </a:cxn>
              <a:cxn ang="0">
                <a:pos x="262" y="890"/>
              </a:cxn>
              <a:cxn ang="0">
                <a:pos x="120" y="1104"/>
              </a:cxn>
              <a:cxn ang="0">
                <a:pos x="31" y="1331"/>
              </a:cxn>
              <a:cxn ang="0">
                <a:pos x="0" y="1570"/>
              </a:cxn>
              <a:cxn ang="0">
                <a:pos x="19" y="1762"/>
              </a:cxn>
              <a:cxn ang="0">
                <a:pos x="77" y="1949"/>
              </a:cxn>
              <a:cxn ang="0">
                <a:pos x="172" y="2129"/>
              </a:cxn>
              <a:cxn ang="0">
                <a:pos x="305" y="2302"/>
              </a:cxn>
              <a:cxn ang="0">
                <a:pos x="471" y="2463"/>
              </a:cxn>
              <a:cxn ang="0">
                <a:pos x="633" y="2589"/>
              </a:cxn>
              <a:cxn ang="0">
                <a:pos x="790" y="2688"/>
              </a:cxn>
              <a:cxn ang="0">
                <a:pos x="962" y="2780"/>
              </a:cxn>
              <a:cxn ang="0">
                <a:pos x="1144" y="2863"/>
              </a:cxn>
              <a:cxn ang="0">
                <a:pos x="1337" y="2934"/>
              </a:cxn>
              <a:cxn ang="0">
                <a:pos x="1537" y="2996"/>
              </a:cxn>
              <a:cxn ang="0">
                <a:pos x="1749" y="3048"/>
              </a:cxn>
              <a:cxn ang="0">
                <a:pos x="1967" y="3088"/>
              </a:cxn>
              <a:cxn ang="0">
                <a:pos x="2192" y="3117"/>
              </a:cxn>
              <a:cxn ang="0">
                <a:pos x="2422" y="3133"/>
              </a:cxn>
              <a:cxn ang="0">
                <a:pos x="2656" y="3140"/>
              </a:cxn>
            </a:cxnLst>
            <a:rect l="0" t="0" r="r" b="b"/>
            <a:pathLst>
              <a:path w="5312" h="3140">
                <a:moveTo>
                  <a:pt x="2656" y="3140"/>
                </a:moveTo>
                <a:lnTo>
                  <a:pt x="2736" y="3140"/>
                </a:lnTo>
                <a:lnTo>
                  <a:pt x="2813" y="3138"/>
                </a:lnTo>
                <a:lnTo>
                  <a:pt x="2889" y="3133"/>
                </a:lnTo>
                <a:lnTo>
                  <a:pt x="2969" y="3131"/>
                </a:lnTo>
                <a:lnTo>
                  <a:pt x="3046" y="3124"/>
                </a:lnTo>
                <a:lnTo>
                  <a:pt x="3120" y="3117"/>
                </a:lnTo>
                <a:lnTo>
                  <a:pt x="3197" y="3107"/>
                </a:lnTo>
                <a:lnTo>
                  <a:pt x="3271" y="3098"/>
                </a:lnTo>
                <a:lnTo>
                  <a:pt x="3344" y="3088"/>
                </a:lnTo>
                <a:lnTo>
                  <a:pt x="3418" y="3076"/>
                </a:lnTo>
                <a:lnTo>
                  <a:pt x="3492" y="3062"/>
                </a:lnTo>
                <a:lnTo>
                  <a:pt x="3563" y="3048"/>
                </a:lnTo>
                <a:lnTo>
                  <a:pt x="3633" y="3031"/>
                </a:lnTo>
                <a:lnTo>
                  <a:pt x="3704" y="3015"/>
                </a:lnTo>
                <a:lnTo>
                  <a:pt x="3775" y="2996"/>
                </a:lnTo>
                <a:lnTo>
                  <a:pt x="3842" y="2977"/>
                </a:lnTo>
                <a:lnTo>
                  <a:pt x="3910" y="2956"/>
                </a:lnTo>
                <a:lnTo>
                  <a:pt x="3974" y="2934"/>
                </a:lnTo>
                <a:lnTo>
                  <a:pt x="4042" y="2911"/>
                </a:lnTo>
                <a:lnTo>
                  <a:pt x="4104" y="2887"/>
                </a:lnTo>
                <a:lnTo>
                  <a:pt x="4168" y="2863"/>
                </a:lnTo>
                <a:lnTo>
                  <a:pt x="4230" y="2837"/>
                </a:lnTo>
                <a:lnTo>
                  <a:pt x="4291" y="2809"/>
                </a:lnTo>
                <a:lnTo>
                  <a:pt x="4349" y="2780"/>
                </a:lnTo>
                <a:lnTo>
                  <a:pt x="4408" y="2752"/>
                </a:lnTo>
                <a:lnTo>
                  <a:pt x="4466" y="2721"/>
                </a:lnTo>
                <a:lnTo>
                  <a:pt x="4522" y="2688"/>
                </a:lnTo>
                <a:lnTo>
                  <a:pt x="4574" y="2657"/>
                </a:lnTo>
                <a:lnTo>
                  <a:pt x="4626" y="2622"/>
                </a:lnTo>
                <a:lnTo>
                  <a:pt x="4678" y="2589"/>
                </a:lnTo>
                <a:lnTo>
                  <a:pt x="4728" y="2553"/>
                </a:lnTo>
                <a:lnTo>
                  <a:pt x="4777" y="2515"/>
                </a:lnTo>
                <a:lnTo>
                  <a:pt x="4841" y="2463"/>
                </a:lnTo>
                <a:lnTo>
                  <a:pt x="4900" y="2411"/>
                </a:lnTo>
                <a:lnTo>
                  <a:pt x="4955" y="2356"/>
                </a:lnTo>
                <a:lnTo>
                  <a:pt x="5007" y="2302"/>
                </a:lnTo>
                <a:lnTo>
                  <a:pt x="5056" y="2245"/>
                </a:lnTo>
                <a:lnTo>
                  <a:pt x="5099" y="2186"/>
                </a:lnTo>
                <a:lnTo>
                  <a:pt x="5139" y="2129"/>
                </a:lnTo>
                <a:lnTo>
                  <a:pt x="5176" y="2070"/>
                </a:lnTo>
                <a:lnTo>
                  <a:pt x="5207" y="2008"/>
                </a:lnTo>
                <a:lnTo>
                  <a:pt x="5235" y="1949"/>
                </a:lnTo>
                <a:lnTo>
                  <a:pt x="5259" y="1887"/>
                </a:lnTo>
                <a:lnTo>
                  <a:pt x="5278" y="1824"/>
                </a:lnTo>
                <a:lnTo>
                  <a:pt x="5293" y="1762"/>
                </a:lnTo>
                <a:lnTo>
                  <a:pt x="5302" y="1698"/>
                </a:lnTo>
                <a:lnTo>
                  <a:pt x="5308" y="1634"/>
                </a:lnTo>
                <a:lnTo>
                  <a:pt x="5312" y="1570"/>
                </a:lnTo>
                <a:lnTo>
                  <a:pt x="5308" y="1506"/>
                </a:lnTo>
                <a:lnTo>
                  <a:pt x="5302" y="1442"/>
                </a:lnTo>
                <a:lnTo>
                  <a:pt x="5293" y="1378"/>
                </a:lnTo>
                <a:lnTo>
                  <a:pt x="5278" y="1317"/>
                </a:lnTo>
                <a:lnTo>
                  <a:pt x="5259" y="1255"/>
                </a:lnTo>
                <a:lnTo>
                  <a:pt x="5235" y="1194"/>
                </a:lnTo>
                <a:lnTo>
                  <a:pt x="5207" y="1132"/>
                </a:lnTo>
                <a:lnTo>
                  <a:pt x="5176" y="1073"/>
                </a:lnTo>
                <a:lnTo>
                  <a:pt x="5139" y="1014"/>
                </a:lnTo>
                <a:lnTo>
                  <a:pt x="5099" y="954"/>
                </a:lnTo>
                <a:lnTo>
                  <a:pt x="5056" y="897"/>
                </a:lnTo>
                <a:lnTo>
                  <a:pt x="5007" y="841"/>
                </a:lnTo>
                <a:lnTo>
                  <a:pt x="4955" y="786"/>
                </a:lnTo>
                <a:lnTo>
                  <a:pt x="4900" y="732"/>
                </a:lnTo>
                <a:lnTo>
                  <a:pt x="4841" y="680"/>
                </a:lnTo>
                <a:lnTo>
                  <a:pt x="4777" y="627"/>
                </a:lnTo>
                <a:lnTo>
                  <a:pt x="4728" y="590"/>
                </a:lnTo>
                <a:lnTo>
                  <a:pt x="4678" y="554"/>
                </a:lnTo>
                <a:lnTo>
                  <a:pt x="4626" y="521"/>
                </a:lnTo>
                <a:lnTo>
                  <a:pt x="4574" y="485"/>
                </a:lnTo>
                <a:lnTo>
                  <a:pt x="4522" y="455"/>
                </a:lnTo>
                <a:lnTo>
                  <a:pt x="4466" y="421"/>
                </a:lnTo>
                <a:lnTo>
                  <a:pt x="4408" y="391"/>
                </a:lnTo>
                <a:lnTo>
                  <a:pt x="4349" y="362"/>
                </a:lnTo>
                <a:lnTo>
                  <a:pt x="4291" y="334"/>
                </a:lnTo>
                <a:lnTo>
                  <a:pt x="4230" y="305"/>
                </a:lnTo>
                <a:lnTo>
                  <a:pt x="4168" y="279"/>
                </a:lnTo>
                <a:lnTo>
                  <a:pt x="4104" y="253"/>
                </a:lnTo>
                <a:lnTo>
                  <a:pt x="4042" y="230"/>
                </a:lnTo>
                <a:lnTo>
                  <a:pt x="3974" y="206"/>
                </a:lnTo>
                <a:lnTo>
                  <a:pt x="3910" y="185"/>
                </a:lnTo>
                <a:lnTo>
                  <a:pt x="3842" y="163"/>
                </a:lnTo>
                <a:lnTo>
                  <a:pt x="3775" y="144"/>
                </a:lnTo>
                <a:lnTo>
                  <a:pt x="3704" y="128"/>
                </a:lnTo>
                <a:lnTo>
                  <a:pt x="3633" y="109"/>
                </a:lnTo>
                <a:lnTo>
                  <a:pt x="3563" y="95"/>
                </a:lnTo>
                <a:lnTo>
                  <a:pt x="3492" y="78"/>
                </a:lnTo>
                <a:lnTo>
                  <a:pt x="3418" y="66"/>
                </a:lnTo>
                <a:lnTo>
                  <a:pt x="3344" y="52"/>
                </a:lnTo>
                <a:lnTo>
                  <a:pt x="3271" y="42"/>
                </a:lnTo>
                <a:lnTo>
                  <a:pt x="3197" y="33"/>
                </a:lnTo>
                <a:lnTo>
                  <a:pt x="3120" y="24"/>
                </a:lnTo>
                <a:lnTo>
                  <a:pt x="3046" y="16"/>
                </a:lnTo>
                <a:lnTo>
                  <a:pt x="2969" y="9"/>
                </a:lnTo>
                <a:lnTo>
                  <a:pt x="2889" y="7"/>
                </a:lnTo>
                <a:lnTo>
                  <a:pt x="2813" y="2"/>
                </a:lnTo>
                <a:lnTo>
                  <a:pt x="2736" y="0"/>
                </a:lnTo>
                <a:lnTo>
                  <a:pt x="2656" y="0"/>
                </a:lnTo>
                <a:lnTo>
                  <a:pt x="2521" y="2"/>
                </a:lnTo>
                <a:lnTo>
                  <a:pt x="2385" y="7"/>
                </a:lnTo>
                <a:lnTo>
                  <a:pt x="2253" y="19"/>
                </a:lnTo>
                <a:lnTo>
                  <a:pt x="2121" y="33"/>
                </a:lnTo>
                <a:lnTo>
                  <a:pt x="1992" y="50"/>
                </a:lnTo>
                <a:lnTo>
                  <a:pt x="1869" y="71"/>
                </a:lnTo>
                <a:lnTo>
                  <a:pt x="1743" y="95"/>
                </a:lnTo>
                <a:lnTo>
                  <a:pt x="1623" y="123"/>
                </a:lnTo>
                <a:lnTo>
                  <a:pt x="1506" y="156"/>
                </a:lnTo>
                <a:lnTo>
                  <a:pt x="1393" y="189"/>
                </a:lnTo>
                <a:lnTo>
                  <a:pt x="1282" y="227"/>
                </a:lnTo>
                <a:lnTo>
                  <a:pt x="1171" y="270"/>
                </a:lnTo>
                <a:lnTo>
                  <a:pt x="1070" y="312"/>
                </a:lnTo>
                <a:lnTo>
                  <a:pt x="968" y="360"/>
                </a:lnTo>
                <a:lnTo>
                  <a:pt x="873" y="410"/>
                </a:lnTo>
                <a:lnTo>
                  <a:pt x="781" y="462"/>
                </a:lnTo>
                <a:lnTo>
                  <a:pt x="692" y="516"/>
                </a:lnTo>
                <a:lnTo>
                  <a:pt x="609" y="573"/>
                </a:lnTo>
                <a:lnTo>
                  <a:pt x="529" y="632"/>
                </a:lnTo>
                <a:lnTo>
                  <a:pt x="455" y="694"/>
                </a:lnTo>
                <a:lnTo>
                  <a:pt x="384" y="758"/>
                </a:lnTo>
                <a:lnTo>
                  <a:pt x="323" y="822"/>
                </a:lnTo>
                <a:lnTo>
                  <a:pt x="262" y="890"/>
                </a:lnTo>
                <a:lnTo>
                  <a:pt x="209" y="959"/>
                </a:lnTo>
                <a:lnTo>
                  <a:pt x="163" y="1032"/>
                </a:lnTo>
                <a:lnTo>
                  <a:pt x="120" y="1104"/>
                </a:lnTo>
                <a:lnTo>
                  <a:pt x="83" y="1179"/>
                </a:lnTo>
                <a:lnTo>
                  <a:pt x="56" y="1255"/>
                </a:lnTo>
                <a:lnTo>
                  <a:pt x="31" y="1331"/>
                </a:lnTo>
                <a:lnTo>
                  <a:pt x="13" y="1409"/>
                </a:lnTo>
                <a:lnTo>
                  <a:pt x="3" y="1490"/>
                </a:lnTo>
                <a:lnTo>
                  <a:pt x="0" y="1570"/>
                </a:lnTo>
                <a:lnTo>
                  <a:pt x="3" y="1634"/>
                </a:lnTo>
                <a:lnTo>
                  <a:pt x="9" y="1698"/>
                </a:lnTo>
                <a:lnTo>
                  <a:pt x="19" y="1762"/>
                </a:lnTo>
                <a:lnTo>
                  <a:pt x="34" y="1824"/>
                </a:lnTo>
                <a:lnTo>
                  <a:pt x="53" y="1887"/>
                </a:lnTo>
                <a:lnTo>
                  <a:pt x="77" y="1949"/>
                </a:lnTo>
                <a:lnTo>
                  <a:pt x="105" y="2008"/>
                </a:lnTo>
                <a:lnTo>
                  <a:pt x="135" y="2070"/>
                </a:lnTo>
                <a:lnTo>
                  <a:pt x="172" y="2129"/>
                </a:lnTo>
                <a:lnTo>
                  <a:pt x="212" y="2186"/>
                </a:lnTo>
                <a:lnTo>
                  <a:pt x="255" y="2245"/>
                </a:lnTo>
                <a:lnTo>
                  <a:pt x="305" y="2302"/>
                </a:lnTo>
                <a:lnTo>
                  <a:pt x="357" y="2356"/>
                </a:lnTo>
                <a:lnTo>
                  <a:pt x="412" y="2411"/>
                </a:lnTo>
                <a:lnTo>
                  <a:pt x="471" y="2463"/>
                </a:lnTo>
                <a:lnTo>
                  <a:pt x="535" y="2515"/>
                </a:lnTo>
                <a:lnTo>
                  <a:pt x="584" y="2553"/>
                </a:lnTo>
                <a:lnTo>
                  <a:pt x="633" y="2589"/>
                </a:lnTo>
                <a:lnTo>
                  <a:pt x="686" y="2622"/>
                </a:lnTo>
                <a:lnTo>
                  <a:pt x="738" y="2657"/>
                </a:lnTo>
                <a:lnTo>
                  <a:pt x="790" y="2688"/>
                </a:lnTo>
                <a:lnTo>
                  <a:pt x="846" y="2721"/>
                </a:lnTo>
                <a:lnTo>
                  <a:pt x="904" y="2752"/>
                </a:lnTo>
                <a:lnTo>
                  <a:pt x="962" y="2780"/>
                </a:lnTo>
                <a:lnTo>
                  <a:pt x="1021" y="2809"/>
                </a:lnTo>
                <a:lnTo>
                  <a:pt x="1082" y="2837"/>
                </a:lnTo>
                <a:lnTo>
                  <a:pt x="1144" y="2863"/>
                </a:lnTo>
                <a:lnTo>
                  <a:pt x="1208" y="2887"/>
                </a:lnTo>
                <a:lnTo>
                  <a:pt x="1270" y="2911"/>
                </a:lnTo>
                <a:lnTo>
                  <a:pt x="1337" y="2934"/>
                </a:lnTo>
                <a:lnTo>
                  <a:pt x="1402" y="2956"/>
                </a:lnTo>
                <a:lnTo>
                  <a:pt x="1469" y="2977"/>
                </a:lnTo>
                <a:lnTo>
                  <a:pt x="1537" y="2996"/>
                </a:lnTo>
                <a:lnTo>
                  <a:pt x="1608" y="3015"/>
                </a:lnTo>
                <a:lnTo>
                  <a:pt x="1678" y="3031"/>
                </a:lnTo>
                <a:lnTo>
                  <a:pt x="1749" y="3048"/>
                </a:lnTo>
                <a:lnTo>
                  <a:pt x="1820" y="3062"/>
                </a:lnTo>
                <a:lnTo>
                  <a:pt x="1894" y="3076"/>
                </a:lnTo>
                <a:lnTo>
                  <a:pt x="1967" y="3088"/>
                </a:lnTo>
                <a:lnTo>
                  <a:pt x="2041" y="3098"/>
                </a:lnTo>
                <a:lnTo>
                  <a:pt x="2115" y="3107"/>
                </a:lnTo>
                <a:lnTo>
                  <a:pt x="2192" y="3117"/>
                </a:lnTo>
                <a:lnTo>
                  <a:pt x="2266" y="3124"/>
                </a:lnTo>
                <a:lnTo>
                  <a:pt x="2342" y="3131"/>
                </a:lnTo>
                <a:lnTo>
                  <a:pt x="2422" y="3133"/>
                </a:lnTo>
                <a:lnTo>
                  <a:pt x="2499" y="3138"/>
                </a:lnTo>
                <a:lnTo>
                  <a:pt x="2576" y="3140"/>
                </a:lnTo>
                <a:lnTo>
                  <a:pt x="2656" y="3140"/>
                </a:lnTo>
                <a:close/>
              </a:path>
            </a:pathLst>
          </a:custGeom>
          <a:gradFill flip="none" rotWithShape="1">
            <a:gsLst>
              <a:gs pos="30000">
                <a:srgbClr val="00B0F0"/>
              </a:gs>
              <a:gs pos="100000">
                <a:srgbClr val="0070C0">
                  <a:alpha val="38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643438" y="1000108"/>
            <a:ext cx="33265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300" dirty="0" smtClean="0">
                <a:ln w="3175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给我一个</a:t>
            </a:r>
            <a:r>
              <a:rPr lang="zh-CN" altLang="en-US" sz="3200" b="1" cap="none" spc="300" dirty="0" smtClean="0">
                <a:ln w="31750" cmpd="sng">
                  <a:solidFill>
                    <a:schemeClr val="bg1"/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机会</a:t>
            </a:r>
            <a:endParaRPr lang="zh-CN" altLang="en-US" sz="3200" b="1" cap="none" spc="300" dirty="0">
              <a:ln w="31750" cmpd="sng">
                <a:solidFill>
                  <a:schemeClr val="bg1"/>
                </a:solidFill>
                <a:prstDash val="solid"/>
                <a:miter lim="800000"/>
              </a:ln>
              <a:effectLst>
                <a:glow rad="45500">
                  <a:schemeClr val="accent1">
                    <a:satMod val="220000"/>
                    <a:alpha val="35000"/>
                  </a:schemeClr>
                </a:glow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-1214478" y="500042"/>
            <a:ext cx="5207000" cy="6357958"/>
            <a:chOff x="-1214478" y="500042"/>
            <a:chExt cx="5207000" cy="6357958"/>
          </a:xfrm>
        </p:grpSpPr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-1214478" y="4311629"/>
              <a:ext cx="63500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0" h="12">
                  <a:moveTo>
                    <a:pt x="0" y="0"/>
                  </a:moveTo>
                  <a:lnTo>
                    <a:pt x="0" y="12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-1214478" y="3560742"/>
              <a:ext cx="5026025" cy="857250"/>
            </a:xfrm>
            <a:custGeom>
              <a:avLst/>
              <a:gdLst/>
              <a:ahLst/>
              <a:cxnLst>
                <a:cxn ang="0">
                  <a:pos x="735" y="258"/>
                </a:cxn>
                <a:cxn ang="0">
                  <a:pos x="689" y="499"/>
                </a:cxn>
                <a:cxn ang="0">
                  <a:pos x="1709" y="540"/>
                </a:cxn>
                <a:cxn ang="0">
                  <a:pos x="3166" y="284"/>
                </a:cxn>
                <a:cxn ang="0">
                  <a:pos x="1008" y="0"/>
                </a:cxn>
                <a:cxn ang="0">
                  <a:pos x="0" y="360"/>
                </a:cxn>
                <a:cxn ang="0">
                  <a:pos x="0" y="473"/>
                </a:cxn>
                <a:cxn ang="0">
                  <a:pos x="40" y="473"/>
                </a:cxn>
                <a:cxn ang="0">
                  <a:pos x="735" y="258"/>
                </a:cxn>
              </a:cxnLst>
              <a:rect l="0" t="0" r="r" b="b"/>
              <a:pathLst>
                <a:path w="3166" h="540">
                  <a:moveTo>
                    <a:pt x="735" y="258"/>
                  </a:moveTo>
                  <a:lnTo>
                    <a:pt x="689" y="499"/>
                  </a:lnTo>
                  <a:lnTo>
                    <a:pt x="1709" y="540"/>
                  </a:lnTo>
                  <a:lnTo>
                    <a:pt x="3166" y="284"/>
                  </a:lnTo>
                  <a:lnTo>
                    <a:pt x="1008" y="0"/>
                  </a:lnTo>
                  <a:lnTo>
                    <a:pt x="0" y="360"/>
                  </a:lnTo>
                  <a:lnTo>
                    <a:pt x="0" y="473"/>
                  </a:lnTo>
                  <a:lnTo>
                    <a:pt x="40" y="473"/>
                  </a:lnTo>
                  <a:lnTo>
                    <a:pt x="735" y="2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-1214478" y="500042"/>
              <a:ext cx="2074863" cy="3632200"/>
            </a:xfrm>
            <a:custGeom>
              <a:avLst/>
              <a:gdLst/>
              <a:ahLst/>
              <a:cxnLst>
                <a:cxn ang="0">
                  <a:pos x="1008" y="1928"/>
                </a:cxn>
                <a:cxn ang="0">
                  <a:pos x="1307" y="0"/>
                </a:cxn>
                <a:cxn ang="0">
                  <a:pos x="175" y="933"/>
                </a:cxn>
                <a:cxn ang="0">
                  <a:pos x="0" y="1492"/>
                </a:cxn>
                <a:cxn ang="0">
                  <a:pos x="0" y="2288"/>
                </a:cxn>
                <a:cxn ang="0">
                  <a:pos x="1008" y="1928"/>
                </a:cxn>
              </a:cxnLst>
              <a:rect l="0" t="0" r="r" b="b"/>
              <a:pathLst>
                <a:path w="1307" h="2288">
                  <a:moveTo>
                    <a:pt x="1008" y="1928"/>
                  </a:moveTo>
                  <a:lnTo>
                    <a:pt x="1307" y="0"/>
                  </a:lnTo>
                  <a:lnTo>
                    <a:pt x="175" y="933"/>
                  </a:lnTo>
                  <a:lnTo>
                    <a:pt x="0" y="1492"/>
                  </a:lnTo>
                  <a:lnTo>
                    <a:pt x="0" y="2288"/>
                  </a:lnTo>
                  <a:lnTo>
                    <a:pt x="1008" y="1928"/>
                  </a:lnTo>
                  <a:close/>
                </a:path>
              </a:pathLst>
            </a:custGeom>
            <a:solidFill>
              <a:srgbClr val="96B2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-1214478" y="4286256"/>
              <a:ext cx="1093788" cy="1881188"/>
            </a:xfrm>
            <a:custGeom>
              <a:avLst/>
              <a:gdLst/>
              <a:ahLst/>
              <a:cxnLst>
                <a:cxn ang="0">
                  <a:pos x="689" y="26"/>
                </a:cxn>
                <a:cxn ang="0">
                  <a:pos x="40" y="0"/>
                </a:cxn>
                <a:cxn ang="0">
                  <a:pos x="0" y="12"/>
                </a:cxn>
                <a:cxn ang="0">
                  <a:pos x="0" y="1078"/>
                </a:cxn>
                <a:cxn ang="0">
                  <a:pos x="474" y="1185"/>
                </a:cxn>
                <a:cxn ang="0">
                  <a:pos x="689" y="26"/>
                </a:cxn>
              </a:cxnLst>
              <a:rect l="0" t="0" r="r" b="b"/>
              <a:pathLst>
                <a:path w="689" h="1185">
                  <a:moveTo>
                    <a:pt x="689" y="26"/>
                  </a:moveTo>
                  <a:lnTo>
                    <a:pt x="40" y="0"/>
                  </a:lnTo>
                  <a:lnTo>
                    <a:pt x="0" y="12"/>
                  </a:lnTo>
                  <a:lnTo>
                    <a:pt x="0" y="1078"/>
                  </a:lnTo>
                  <a:lnTo>
                    <a:pt x="474" y="1185"/>
                  </a:lnTo>
                  <a:lnTo>
                    <a:pt x="689" y="26"/>
                  </a:lnTo>
                  <a:close/>
                </a:path>
              </a:pathLst>
            </a:custGeom>
            <a:solidFill>
              <a:srgbClr val="96B2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-1150978" y="3970317"/>
              <a:ext cx="1103313" cy="382588"/>
            </a:xfrm>
            <a:custGeom>
              <a:avLst/>
              <a:gdLst/>
              <a:ahLst/>
              <a:cxnLst>
                <a:cxn ang="0">
                  <a:pos x="0" y="215"/>
                </a:cxn>
                <a:cxn ang="0">
                  <a:pos x="649" y="241"/>
                </a:cxn>
                <a:cxn ang="0">
                  <a:pos x="695" y="0"/>
                </a:cxn>
                <a:cxn ang="0">
                  <a:pos x="0" y="215"/>
                </a:cxn>
              </a:cxnLst>
              <a:rect l="0" t="0" r="r" b="b"/>
              <a:pathLst>
                <a:path w="695" h="241">
                  <a:moveTo>
                    <a:pt x="0" y="215"/>
                  </a:moveTo>
                  <a:lnTo>
                    <a:pt x="649" y="241"/>
                  </a:lnTo>
                  <a:lnTo>
                    <a:pt x="695" y="0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96B2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385722" y="500042"/>
              <a:ext cx="3425825" cy="3511550"/>
            </a:xfrm>
            <a:custGeom>
              <a:avLst/>
              <a:gdLst/>
              <a:ahLst/>
              <a:cxnLst>
                <a:cxn ang="0">
                  <a:pos x="2158" y="2212"/>
                </a:cxn>
                <a:cxn ang="0">
                  <a:pos x="1971" y="852"/>
                </a:cxn>
                <a:cxn ang="0">
                  <a:pos x="299" y="0"/>
                </a:cxn>
                <a:cxn ang="0">
                  <a:pos x="0" y="1928"/>
                </a:cxn>
                <a:cxn ang="0">
                  <a:pos x="2158" y="2212"/>
                </a:cxn>
              </a:cxnLst>
              <a:rect l="0" t="0" r="r" b="b"/>
              <a:pathLst>
                <a:path w="2158" h="2212">
                  <a:moveTo>
                    <a:pt x="2158" y="2212"/>
                  </a:moveTo>
                  <a:lnTo>
                    <a:pt x="1971" y="852"/>
                  </a:lnTo>
                  <a:lnTo>
                    <a:pt x="299" y="0"/>
                  </a:lnTo>
                  <a:lnTo>
                    <a:pt x="0" y="1928"/>
                  </a:lnTo>
                  <a:lnTo>
                    <a:pt x="2158" y="2212"/>
                  </a:lnTo>
                  <a:close/>
                </a:path>
              </a:pathLst>
            </a:custGeom>
            <a:solidFill>
              <a:srgbClr val="CCDB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785786" y="1142984"/>
              <a:ext cx="2786081" cy="2500329"/>
            </a:xfrm>
            <a:custGeom>
              <a:avLst/>
              <a:gdLst/>
              <a:ahLst/>
              <a:cxnLst>
                <a:cxn ang="0">
                  <a:pos x="1408" y="1462"/>
                </a:cxn>
                <a:cxn ang="0">
                  <a:pos x="1436" y="1462"/>
                </a:cxn>
                <a:cxn ang="0">
                  <a:pos x="1454" y="1452"/>
                </a:cxn>
                <a:cxn ang="0">
                  <a:pos x="1467" y="1431"/>
                </a:cxn>
                <a:cxn ang="0">
                  <a:pos x="1470" y="1402"/>
                </a:cxn>
                <a:cxn ang="0">
                  <a:pos x="1377" y="626"/>
                </a:cxn>
                <a:cxn ang="0">
                  <a:pos x="1371" y="599"/>
                </a:cxn>
                <a:cxn ang="0">
                  <a:pos x="1356" y="573"/>
                </a:cxn>
                <a:cxn ang="0">
                  <a:pos x="1334" y="552"/>
                </a:cxn>
                <a:cxn ang="0">
                  <a:pos x="1310" y="536"/>
                </a:cxn>
                <a:cxn ang="0">
                  <a:pos x="209" y="17"/>
                </a:cxn>
                <a:cxn ang="0">
                  <a:pos x="188" y="7"/>
                </a:cxn>
                <a:cxn ang="0">
                  <a:pos x="166" y="3"/>
                </a:cxn>
                <a:cxn ang="0">
                  <a:pos x="148" y="0"/>
                </a:cxn>
                <a:cxn ang="0">
                  <a:pos x="133" y="3"/>
                </a:cxn>
                <a:cxn ang="0">
                  <a:pos x="117" y="7"/>
                </a:cxn>
                <a:cxn ang="0">
                  <a:pos x="108" y="14"/>
                </a:cxn>
                <a:cxn ang="0">
                  <a:pos x="99" y="26"/>
                </a:cxn>
                <a:cxn ang="0">
                  <a:pos x="96" y="41"/>
                </a:cxn>
                <a:cxn ang="0">
                  <a:pos x="0" y="1031"/>
                </a:cxn>
                <a:cxn ang="0">
                  <a:pos x="0" y="1052"/>
                </a:cxn>
                <a:cxn ang="0">
                  <a:pos x="7" y="1076"/>
                </a:cxn>
                <a:cxn ang="0">
                  <a:pos x="16" y="1094"/>
                </a:cxn>
                <a:cxn ang="0">
                  <a:pos x="31" y="1116"/>
                </a:cxn>
                <a:cxn ang="0">
                  <a:pos x="50" y="1132"/>
                </a:cxn>
                <a:cxn ang="0">
                  <a:pos x="71" y="1147"/>
                </a:cxn>
                <a:cxn ang="0">
                  <a:pos x="96" y="1161"/>
                </a:cxn>
                <a:cxn ang="0">
                  <a:pos x="120" y="1168"/>
                </a:cxn>
                <a:cxn ang="0">
                  <a:pos x="1408" y="1462"/>
                </a:cxn>
              </a:cxnLst>
              <a:rect l="0" t="0" r="r" b="b"/>
              <a:pathLst>
                <a:path w="1470" h="1462">
                  <a:moveTo>
                    <a:pt x="1408" y="1462"/>
                  </a:moveTo>
                  <a:lnTo>
                    <a:pt x="1436" y="1462"/>
                  </a:lnTo>
                  <a:lnTo>
                    <a:pt x="1454" y="1452"/>
                  </a:lnTo>
                  <a:lnTo>
                    <a:pt x="1467" y="1431"/>
                  </a:lnTo>
                  <a:lnTo>
                    <a:pt x="1470" y="1402"/>
                  </a:lnTo>
                  <a:lnTo>
                    <a:pt x="1377" y="626"/>
                  </a:lnTo>
                  <a:lnTo>
                    <a:pt x="1371" y="599"/>
                  </a:lnTo>
                  <a:lnTo>
                    <a:pt x="1356" y="573"/>
                  </a:lnTo>
                  <a:lnTo>
                    <a:pt x="1334" y="552"/>
                  </a:lnTo>
                  <a:lnTo>
                    <a:pt x="1310" y="536"/>
                  </a:lnTo>
                  <a:lnTo>
                    <a:pt x="209" y="17"/>
                  </a:lnTo>
                  <a:lnTo>
                    <a:pt x="188" y="7"/>
                  </a:lnTo>
                  <a:lnTo>
                    <a:pt x="166" y="3"/>
                  </a:lnTo>
                  <a:lnTo>
                    <a:pt x="148" y="0"/>
                  </a:lnTo>
                  <a:lnTo>
                    <a:pt x="133" y="3"/>
                  </a:lnTo>
                  <a:lnTo>
                    <a:pt x="117" y="7"/>
                  </a:lnTo>
                  <a:lnTo>
                    <a:pt x="108" y="14"/>
                  </a:lnTo>
                  <a:lnTo>
                    <a:pt x="99" y="26"/>
                  </a:lnTo>
                  <a:lnTo>
                    <a:pt x="96" y="41"/>
                  </a:lnTo>
                  <a:lnTo>
                    <a:pt x="0" y="1031"/>
                  </a:lnTo>
                  <a:lnTo>
                    <a:pt x="0" y="1052"/>
                  </a:lnTo>
                  <a:lnTo>
                    <a:pt x="7" y="1076"/>
                  </a:lnTo>
                  <a:lnTo>
                    <a:pt x="16" y="1094"/>
                  </a:lnTo>
                  <a:lnTo>
                    <a:pt x="31" y="1116"/>
                  </a:lnTo>
                  <a:lnTo>
                    <a:pt x="50" y="1132"/>
                  </a:lnTo>
                  <a:lnTo>
                    <a:pt x="71" y="1147"/>
                  </a:lnTo>
                  <a:lnTo>
                    <a:pt x="96" y="1161"/>
                  </a:lnTo>
                  <a:lnTo>
                    <a:pt x="120" y="1168"/>
                  </a:lnTo>
                  <a:lnTo>
                    <a:pt x="1408" y="14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50000">
                  <a:srgbClr val="0070C0"/>
                </a:gs>
                <a:gs pos="100000">
                  <a:srgbClr val="0062AC">
                    <a:alpha val="7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 rot="814216">
              <a:off x="1469000" y="2178134"/>
              <a:ext cx="1501245" cy="646331"/>
            </a:xfrm>
            <a:prstGeom prst="rect">
              <a:avLst/>
            </a:prstGeom>
            <a:scene3d>
              <a:camera prst="perspectiveAbove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LOGO</a:t>
              </a:r>
              <a:endPara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-512064" y="4279780"/>
              <a:ext cx="4441122" cy="2578220"/>
            </a:xfrm>
            <a:custGeom>
              <a:avLst/>
              <a:gdLst>
                <a:gd name="connsiteX0" fmla="*/ 0 w 4429156"/>
                <a:gd name="connsiteY0" fmla="*/ 0 h 2428868"/>
                <a:gd name="connsiteX1" fmla="*/ 4429156 w 4429156"/>
                <a:gd name="connsiteY1" fmla="*/ 0 h 2428868"/>
                <a:gd name="connsiteX2" fmla="*/ 4429156 w 4429156"/>
                <a:gd name="connsiteY2" fmla="*/ 2428868 h 2428868"/>
                <a:gd name="connsiteX3" fmla="*/ 0 w 4429156"/>
                <a:gd name="connsiteY3" fmla="*/ 2428868 h 2428868"/>
                <a:gd name="connsiteX4" fmla="*/ 0 w 4429156"/>
                <a:gd name="connsiteY4" fmla="*/ 0 h 2428868"/>
                <a:gd name="connsiteX0" fmla="*/ 11966 w 4441122"/>
                <a:gd name="connsiteY0" fmla="*/ 0 h 2428868"/>
                <a:gd name="connsiteX1" fmla="*/ 4441122 w 4441122"/>
                <a:gd name="connsiteY1" fmla="*/ 0 h 2428868"/>
                <a:gd name="connsiteX2" fmla="*/ 4441122 w 4441122"/>
                <a:gd name="connsiteY2" fmla="*/ 2428868 h 2428868"/>
                <a:gd name="connsiteX3" fmla="*/ 11966 w 4441122"/>
                <a:gd name="connsiteY3" fmla="*/ 2428868 h 2428868"/>
                <a:gd name="connsiteX4" fmla="*/ 0 w 4441122"/>
                <a:gd name="connsiteY4" fmla="*/ 1532756 h 2428868"/>
                <a:gd name="connsiteX5" fmla="*/ 11966 w 4441122"/>
                <a:gd name="connsiteY5" fmla="*/ 0 h 2428868"/>
                <a:gd name="connsiteX0" fmla="*/ 512064 w 4441122"/>
                <a:gd name="connsiteY0" fmla="*/ 500066 h 2428868"/>
                <a:gd name="connsiteX1" fmla="*/ 4441122 w 4441122"/>
                <a:gd name="connsiteY1" fmla="*/ 0 h 2428868"/>
                <a:gd name="connsiteX2" fmla="*/ 4441122 w 4441122"/>
                <a:gd name="connsiteY2" fmla="*/ 2428868 h 2428868"/>
                <a:gd name="connsiteX3" fmla="*/ 11966 w 4441122"/>
                <a:gd name="connsiteY3" fmla="*/ 2428868 h 2428868"/>
                <a:gd name="connsiteX4" fmla="*/ 0 w 4441122"/>
                <a:gd name="connsiteY4" fmla="*/ 1532756 h 2428868"/>
                <a:gd name="connsiteX5" fmla="*/ 512064 w 4441122"/>
                <a:gd name="connsiteY5" fmla="*/ 500066 h 2428868"/>
                <a:gd name="connsiteX0" fmla="*/ 1154974 w 4441122"/>
                <a:gd name="connsiteY0" fmla="*/ 571504 h 2428868"/>
                <a:gd name="connsiteX1" fmla="*/ 4441122 w 4441122"/>
                <a:gd name="connsiteY1" fmla="*/ 0 h 2428868"/>
                <a:gd name="connsiteX2" fmla="*/ 4441122 w 4441122"/>
                <a:gd name="connsiteY2" fmla="*/ 2428868 h 2428868"/>
                <a:gd name="connsiteX3" fmla="*/ 11966 w 4441122"/>
                <a:gd name="connsiteY3" fmla="*/ 2428868 h 2428868"/>
                <a:gd name="connsiteX4" fmla="*/ 0 w 4441122"/>
                <a:gd name="connsiteY4" fmla="*/ 1532756 h 2428868"/>
                <a:gd name="connsiteX5" fmla="*/ 1154974 w 4441122"/>
                <a:gd name="connsiteY5" fmla="*/ 571504 h 2428868"/>
                <a:gd name="connsiteX0" fmla="*/ 0 w 4441122"/>
                <a:gd name="connsiteY0" fmla="*/ 1682108 h 2578220"/>
                <a:gd name="connsiteX1" fmla="*/ 4441122 w 4441122"/>
                <a:gd name="connsiteY1" fmla="*/ 149352 h 2578220"/>
                <a:gd name="connsiteX2" fmla="*/ 4441122 w 4441122"/>
                <a:gd name="connsiteY2" fmla="*/ 2578220 h 2578220"/>
                <a:gd name="connsiteX3" fmla="*/ 11966 w 4441122"/>
                <a:gd name="connsiteY3" fmla="*/ 2578220 h 2578220"/>
                <a:gd name="connsiteX4" fmla="*/ 0 w 4441122"/>
                <a:gd name="connsiteY4" fmla="*/ 1682108 h 257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1122" h="2578220">
                  <a:moveTo>
                    <a:pt x="0" y="1682108"/>
                  </a:moveTo>
                  <a:cubicBezTo>
                    <a:pt x="738192" y="1277297"/>
                    <a:pt x="3700935" y="0"/>
                    <a:pt x="4441122" y="149352"/>
                  </a:cubicBezTo>
                  <a:lnTo>
                    <a:pt x="4441122" y="2578220"/>
                  </a:lnTo>
                  <a:lnTo>
                    <a:pt x="11966" y="2578220"/>
                  </a:lnTo>
                  <a:lnTo>
                    <a:pt x="0" y="1682108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CCDBE2"/>
                </a:gs>
                <a:gs pos="100000">
                  <a:srgbClr val="0062AC">
                    <a:alpha val="0"/>
                  </a:srgbClr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-462003" y="3970317"/>
              <a:ext cx="4454525" cy="2222500"/>
            </a:xfrm>
            <a:custGeom>
              <a:avLst/>
              <a:gdLst/>
              <a:ahLst/>
              <a:cxnLst>
                <a:cxn ang="0">
                  <a:pos x="2760" y="890"/>
                </a:cxn>
                <a:cxn ang="0">
                  <a:pos x="2806" y="206"/>
                </a:cxn>
                <a:cxn ang="0">
                  <a:pos x="261" y="0"/>
                </a:cxn>
                <a:cxn ang="0">
                  <a:pos x="0" y="1400"/>
                </a:cxn>
                <a:cxn ang="0">
                  <a:pos x="2760" y="890"/>
                </a:cxn>
              </a:cxnLst>
              <a:rect l="0" t="0" r="r" b="b"/>
              <a:pathLst>
                <a:path w="2806" h="1400">
                  <a:moveTo>
                    <a:pt x="2760" y="890"/>
                  </a:moveTo>
                  <a:lnTo>
                    <a:pt x="2806" y="206"/>
                  </a:lnTo>
                  <a:lnTo>
                    <a:pt x="261" y="0"/>
                  </a:lnTo>
                  <a:lnTo>
                    <a:pt x="0" y="1400"/>
                  </a:lnTo>
                  <a:lnTo>
                    <a:pt x="2760" y="890"/>
                  </a:lnTo>
                  <a:close/>
                </a:path>
              </a:pathLst>
            </a:custGeom>
            <a:solidFill>
              <a:srgbClr val="CCDBE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reflection blurRad="6350" stA="60000" endA="900" endPos="60000" dist="29997" dir="5400000" sy="-100000" algn="bl" rotWithShape="0"/>
                </a:effectLst>
              </a:endParaRPr>
            </a:p>
          </p:txBody>
        </p:sp>
      </p:grpSp>
      <p:sp>
        <p:nvSpPr>
          <p:cNvPr id="2077" name="Freeform 29"/>
          <p:cNvSpPr>
            <a:spLocks/>
          </p:cNvSpPr>
          <p:nvPr/>
        </p:nvSpPr>
        <p:spPr bwMode="auto">
          <a:xfrm>
            <a:off x="7415171" y="4424210"/>
            <a:ext cx="191562" cy="273933"/>
          </a:xfrm>
          <a:custGeom>
            <a:avLst/>
            <a:gdLst/>
            <a:ahLst/>
            <a:cxnLst>
              <a:cxn ang="0">
                <a:pos x="200" y="147"/>
              </a:cxn>
              <a:cxn ang="0">
                <a:pos x="197" y="177"/>
              </a:cxn>
              <a:cxn ang="0">
                <a:pos x="191" y="206"/>
              </a:cxn>
              <a:cxn ang="0">
                <a:pos x="178" y="232"/>
              </a:cxn>
              <a:cxn ang="0">
                <a:pos x="166" y="253"/>
              </a:cxn>
              <a:cxn ang="0">
                <a:pos x="151" y="270"/>
              </a:cxn>
              <a:cxn ang="0">
                <a:pos x="132" y="282"/>
              </a:cxn>
              <a:cxn ang="0">
                <a:pos x="114" y="286"/>
              </a:cxn>
              <a:cxn ang="0">
                <a:pos x="92" y="286"/>
              </a:cxn>
              <a:cxn ang="0">
                <a:pos x="71" y="279"/>
              </a:cxn>
              <a:cxn ang="0">
                <a:pos x="52" y="267"/>
              </a:cxn>
              <a:cxn ang="0">
                <a:pos x="37" y="251"/>
              </a:cxn>
              <a:cxn ang="0">
                <a:pos x="22" y="227"/>
              </a:cxn>
              <a:cxn ang="0">
                <a:pos x="12" y="203"/>
              </a:cxn>
              <a:cxn ang="0">
                <a:pos x="3" y="175"/>
              </a:cxn>
              <a:cxn ang="0">
                <a:pos x="0" y="144"/>
              </a:cxn>
              <a:cxn ang="0">
                <a:pos x="0" y="111"/>
              </a:cxn>
              <a:cxn ang="0">
                <a:pos x="3" y="78"/>
              </a:cxn>
              <a:cxn ang="0">
                <a:pos x="12" y="47"/>
              </a:cxn>
              <a:cxn ang="0">
                <a:pos x="25" y="21"/>
              </a:cxn>
              <a:cxn ang="0">
                <a:pos x="40" y="0"/>
              </a:cxn>
              <a:cxn ang="0">
                <a:pos x="175" y="23"/>
              </a:cxn>
              <a:cxn ang="0">
                <a:pos x="187" y="49"/>
              </a:cxn>
              <a:cxn ang="0">
                <a:pos x="197" y="80"/>
              </a:cxn>
              <a:cxn ang="0">
                <a:pos x="200" y="111"/>
              </a:cxn>
              <a:cxn ang="0">
                <a:pos x="200" y="147"/>
              </a:cxn>
            </a:cxnLst>
            <a:rect l="0" t="0" r="r" b="b"/>
            <a:pathLst>
              <a:path w="200" h="286">
                <a:moveTo>
                  <a:pt x="200" y="147"/>
                </a:moveTo>
                <a:lnTo>
                  <a:pt x="197" y="177"/>
                </a:lnTo>
                <a:lnTo>
                  <a:pt x="191" y="206"/>
                </a:lnTo>
                <a:lnTo>
                  <a:pt x="178" y="232"/>
                </a:lnTo>
                <a:lnTo>
                  <a:pt x="166" y="253"/>
                </a:lnTo>
                <a:lnTo>
                  <a:pt x="151" y="270"/>
                </a:lnTo>
                <a:lnTo>
                  <a:pt x="132" y="282"/>
                </a:lnTo>
                <a:lnTo>
                  <a:pt x="114" y="286"/>
                </a:lnTo>
                <a:lnTo>
                  <a:pt x="92" y="286"/>
                </a:lnTo>
                <a:lnTo>
                  <a:pt x="71" y="279"/>
                </a:lnTo>
                <a:lnTo>
                  <a:pt x="52" y="267"/>
                </a:lnTo>
                <a:lnTo>
                  <a:pt x="37" y="251"/>
                </a:lnTo>
                <a:lnTo>
                  <a:pt x="22" y="227"/>
                </a:lnTo>
                <a:lnTo>
                  <a:pt x="12" y="203"/>
                </a:lnTo>
                <a:lnTo>
                  <a:pt x="3" y="175"/>
                </a:lnTo>
                <a:lnTo>
                  <a:pt x="0" y="144"/>
                </a:lnTo>
                <a:lnTo>
                  <a:pt x="0" y="111"/>
                </a:lnTo>
                <a:lnTo>
                  <a:pt x="3" y="78"/>
                </a:lnTo>
                <a:lnTo>
                  <a:pt x="12" y="47"/>
                </a:lnTo>
                <a:lnTo>
                  <a:pt x="25" y="21"/>
                </a:lnTo>
                <a:lnTo>
                  <a:pt x="40" y="0"/>
                </a:lnTo>
                <a:lnTo>
                  <a:pt x="175" y="23"/>
                </a:lnTo>
                <a:lnTo>
                  <a:pt x="187" y="49"/>
                </a:lnTo>
                <a:lnTo>
                  <a:pt x="197" y="80"/>
                </a:lnTo>
                <a:lnTo>
                  <a:pt x="200" y="111"/>
                </a:lnTo>
                <a:lnTo>
                  <a:pt x="200" y="14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8" name="Freeform 30"/>
          <p:cNvSpPr>
            <a:spLocks/>
          </p:cNvSpPr>
          <p:nvPr/>
        </p:nvSpPr>
        <p:spPr bwMode="auto">
          <a:xfrm>
            <a:off x="7368239" y="4376320"/>
            <a:ext cx="296920" cy="240410"/>
          </a:xfrm>
          <a:custGeom>
            <a:avLst/>
            <a:gdLst/>
            <a:ahLst/>
            <a:cxnLst>
              <a:cxn ang="0">
                <a:pos x="193" y="19"/>
              </a:cxn>
              <a:cxn ang="0">
                <a:pos x="224" y="31"/>
              </a:cxn>
              <a:cxn ang="0">
                <a:pos x="249" y="45"/>
              </a:cxn>
              <a:cxn ang="0">
                <a:pos x="270" y="59"/>
              </a:cxn>
              <a:cxn ang="0">
                <a:pos x="286" y="73"/>
              </a:cxn>
              <a:cxn ang="0">
                <a:pos x="295" y="90"/>
              </a:cxn>
              <a:cxn ang="0">
                <a:pos x="304" y="104"/>
              </a:cxn>
              <a:cxn ang="0">
                <a:pos x="307" y="116"/>
              </a:cxn>
              <a:cxn ang="0">
                <a:pos x="310" y="128"/>
              </a:cxn>
              <a:cxn ang="0">
                <a:pos x="304" y="163"/>
              </a:cxn>
              <a:cxn ang="0">
                <a:pos x="280" y="204"/>
              </a:cxn>
              <a:cxn ang="0">
                <a:pos x="258" y="237"/>
              </a:cxn>
              <a:cxn ang="0">
                <a:pos x="246" y="251"/>
              </a:cxn>
              <a:cxn ang="0">
                <a:pos x="249" y="244"/>
              </a:cxn>
              <a:cxn ang="0">
                <a:pos x="249" y="227"/>
              </a:cxn>
              <a:cxn ang="0">
                <a:pos x="252" y="204"/>
              </a:cxn>
              <a:cxn ang="0">
                <a:pos x="249" y="175"/>
              </a:cxn>
              <a:cxn ang="0">
                <a:pos x="240" y="144"/>
              </a:cxn>
              <a:cxn ang="0">
                <a:pos x="221" y="116"/>
              </a:cxn>
              <a:cxn ang="0">
                <a:pos x="193" y="92"/>
              </a:cxn>
              <a:cxn ang="0">
                <a:pos x="147" y="76"/>
              </a:cxn>
              <a:cxn ang="0">
                <a:pos x="107" y="69"/>
              </a:cxn>
              <a:cxn ang="0">
                <a:pos x="83" y="64"/>
              </a:cxn>
              <a:cxn ang="0">
                <a:pos x="74" y="64"/>
              </a:cxn>
              <a:cxn ang="0">
                <a:pos x="71" y="64"/>
              </a:cxn>
              <a:cxn ang="0">
                <a:pos x="58" y="104"/>
              </a:cxn>
              <a:cxn ang="0">
                <a:pos x="0" y="5"/>
              </a:cxn>
              <a:cxn ang="0">
                <a:pos x="3" y="5"/>
              </a:cxn>
              <a:cxn ang="0">
                <a:pos x="15" y="2"/>
              </a:cxn>
              <a:cxn ang="0">
                <a:pos x="34" y="0"/>
              </a:cxn>
              <a:cxn ang="0">
                <a:pos x="55" y="0"/>
              </a:cxn>
              <a:cxn ang="0">
                <a:pos x="86" y="0"/>
              </a:cxn>
              <a:cxn ang="0">
                <a:pos x="117" y="2"/>
              </a:cxn>
              <a:cxn ang="0">
                <a:pos x="153" y="9"/>
              </a:cxn>
              <a:cxn ang="0">
                <a:pos x="193" y="19"/>
              </a:cxn>
            </a:cxnLst>
            <a:rect l="0" t="0" r="r" b="b"/>
            <a:pathLst>
              <a:path w="310" h="251">
                <a:moveTo>
                  <a:pt x="193" y="19"/>
                </a:moveTo>
                <a:lnTo>
                  <a:pt x="224" y="31"/>
                </a:lnTo>
                <a:lnTo>
                  <a:pt x="249" y="45"/>
                </a:lnTo>
                <a:lnTo>
                  <a:pt x="270" y="59"/>
                </a:lnTo>
                <a:lnTo>
                  <a:pt x="286" y="73"/>
                </a:lnTo>
                <a:lnTo>
                  <a:pt x="295" y="90"/>
                </a:lnTo>
                <a:lnTo>
                  <a:pt x="304" y="104"/>
                </a:lnTo>
                <a:lnTo>
                  <a:pt x="307" y="116"/>
                </a:lnTo>
                <a:lnTo>
                  <a:pt x="310" y="128"/>
                </a:lnTo>
                <a:lnTo>
                  <a:pt x="304" y="163"/>
                </a:lnTo>
                <a:lnTo>
                  <a:pt x="280" y="204"/>
                </a:lnTo>
                <a:lnTo>
                  <a:pt x="258" y="237"/>
                </a:lnTo>
                <a:lnTo>
                  <a:pt x="246" y="251"/>
                </a:lnTo>
                <a:lnTo>
                  <a:pt x="249" y="244"/>
                </a:lnTo>
                <a:lnTo>
                  <a:pt x="249" y="227"/>
                </a:lnTo>
                <a:lnTo>
                  <a:pt x="252" y="204"/>
                </a:lnTo>
                <a:lnTo>
                  <a:pt x="249" y="175"/>
                </a:lnTo>
                <a:lnTo>
                  <a:pt x="240" y="144"/>
                </a:lnTo>
                <a:lnTo>
                  <a:pt x="221" y="116"/>
                </a:lnTo>
                <a:lnTo>
                  <a:pt x="193" y="92"/>
                </a:lnTo>
                <a:lnTo>
                  <a:pt x="147" y="76"/>
                </a:lnTo>
                <a:lnTo>
                  <a:pt x="107" y="69"/>
                </a:lnTo>
                <a:lnTo>
                  <a:pt x="83" y="64"/>
                </a:lnTo>
                <a:lnTo>
                  <a:pt x="74" y="64"/>
                </a:lnTo>
                <a:lnTo>
                  <a:pt x="71" y="64"/>
                </a:lnTo>
                <a:lnTo>
                  <a:pt x="58" y="104"/>
                </a:lnTo>
                <a:lnTo>
                  <a:pt x="0" y="5"/>
                </a:lnTo>
                <a:lnTo>
                  <a:pt x="3" y="5"/>
                </a:lnTo>
                <a:lnTo>
                  <a:pt x="15" y="2"/>
                </a:lnTo>
                <a:lnTo>
                  <a:pt x="34" y="0"/>
                </a:lnTo>
                <a:lnTo>
                  <a:pt x="55" y="0"/>
                </a:lnTo>
                <a:lnTo>
                  <a:pt x="86" y="0"/>
                </a:lnTo>
                <a:lnTo>
                  <a:pt x="117" y="2"/>
                </a:lnTo>
                <a:lnTo>
                  <a:pt x="153" y="9"/>
                </a:lnTo>
                <a:lnTo>
                  <a:pt x="193" y="1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5" name="Freeform 27"/>
          <p:cNvSpPr>
            <a:spLocks/>
          </p:cNvSpPr>
          <p:nvPr/>
        </p:nvSpPr>
        <p:spPr bwMode="auto">
          <a:xfrm>
            <a:off x="6902744" y="5072646"/>
            <a:ext cx="1154159" cy="1225037"/>
          </a:xfrm>
          <a:custGeom>
            <a:avLst/>
            <a:gdLst/>
            <a:ahLst/>
            <a:cxnLst>
              <a:cxn ang="0">
                <a:pos x="209" y="100"/>
              </a:cxn>
              <a:cxn ang="0">
                <a:pos x="182" y="163"/>
              </a:cxn>
              <a:cxn ang="0">
                <a:pos x="135" y="272"/>
              </a:cxn>
              <a:cxn ang="0">
                <a:pos x="80" y="398"/>
              </a:cxn>
              <a:cxn ang="0">
                <a:pos x="12" y="580"/>
              </a:cxn>
              <a:cxn ang="0">
                <a:pos x="6" y="843"/>
              </a:cxn>
              <a:cxn ang="0">
                <a:pos x="49" y="1085"/>
              </a:cxn>
              <a:cxn ang="0">
                <a:pos x="95" y="1239"/>
              </a:cxn>
              <a:cxn ang="0">
                <a:pos x="111" y="1246"/>
              </a:cxn>
              <a:cxn ang="0">
                <a:pos x="163" y="1132"/>
              </a:cxn>
              <a:cxn ang="0">
                <a:pos x="240" y="959"/>
              </a:cxn>
              <a:cxn ang="0">
                <a:pos x="320" y="789"/>
              </a:cxn>
              <a:cxn ang="0">
                <a:pos x="384" y="668"/>
              </a:cxn>
              <a:cxn ang="0">
                <a:pos x="430" y="561"/>
              </a:cxn>
              <a:cxn ang="0">
                <a:pos x="461" y="471"/>
              </a:cxn>
              <a:cxn ang="0">
                <a:pos x="474" y="415"/>
              </a:cxn>
              <a:cxn ang="0">
                <a:pos x="480" y="417"/>
              </a:cxn>
              <a:cxn ang="0">
                <a:pos x="513" y="486"/>
              </a:cxn>
              <a:cxn ang="0">
                <a:pos x="575" y="592"/>
              </a:cxn>
              <a:cxn ang="0">
                <a:pos x="655" y="711"/>
              </a:cxn>
              <a:cxn ang="0">
                <a:pos x="729" y="798"/>
              </a:cxn>
              <a:cxn ang="0">
                <a:pos x="799" y="876"/>
              </a:cxn>
              <a:cxn ang="0">
                <a:pos x="882" y="959"/>
              </a:cxn>
              <a:cxn ang="0">
                <a:pos x="965" y="1045"/>
              </a:cxn>
              <a:cxn ang="0">
                <a:pos x="1045" y="1125"/>
              </a:cxn>
              <a:cxn ang="0">
                <a:pos x="1116" y="1194"/>
              </a:cxn>
              <a:cxn ang="0">
                <a:pos x="1171" y="1246"/>
              </a:cxn>
              <a:cxn ang="0">
                <a:pos x="1202" y="1274"/>
              </a:cxn>
              <a:cxn ang="0">
                <a:pos x="1205" y="1262"/>
              </a:cxn>
              <a:cxn ang="0">
                <a:pos x="1196" y="1149"/>
              </a:cxn>
              <a:cxn ang="0">
                <a:pos x="1190" y="1002"/>
              </a:cxn>
              <a:cxn ang="0">
                <a:pos x="1165" y="867"/>
              </a:cxn>
              <a:cxn ang="0">
                <a:pos x="1110" y="703"/>
              </a:cxn>
              <a:cxn ang="0">
                <a:pos x="1024" y="514"/>
              </a:cxn>
              <a:cxn ang="0">
                <a:pos x="910" y="315"/>
              </a:cxn>
              <a:cxn ang="0">
                <a:pos x="852" y="175"/>
              </a:cxn>
              <a:cxn ang="0">
                <a:pos x="842" y="97"/>
              </a:cxn>
              <a:cxn ang="0">
                <a:pos x="849" y="62"/>
              </a:cxn>
              <a:cxn ang="0">
                <a:pos x="461" y="0"/>
              </a:cxn>
            </a:cxnLst>
            <a:rect l="0" t="0" r="r" b="b"/>
            <a:pathLst>
              <a:path w="1205" h="1279">
                <a:moveTo>
                  <a:pt x="212" y="90"/>
                </a:moveTo>
                <a:lnTo>
                  <a:pt x="209" y="100"/>
                </a:lnTo>
                <a:lnTo>
                  <a:pt x="197" y="126"/>
                </a:lnTo>
                <a:lnTo>
                  <a:pt x="182" y="163"/>
                </a:lnTo>
                <a:lnTo>
                  <a:pt x="160" y="213"/>
                </a:lnTo>
                <a:lnTo>
                  <a:pt x="135" y="272"/>
                </a:lnTo>
                <a:lnTo>
                  <a:pt x="108" y="334"/>
                </a:lnTo>
                <a:lnTo>
                  <a:pt x="80" y="398"/>
                </a:lnTo>
                <a:lnTo>
                  <a:pt x="49" y="462"/>
                </a:lnTo>
                <a:lnTo>
                  <a:pt x="12" y="580"/>
                </a:lnTo>
                <a:lnTo>
                  <a:pt x="0" y="708"/>
                </a:lnTo>
                <a:lnTo>
                  <a:pt x="6" y="843"/>
                </a:lnTo>
                <a:lnTo>
                  <a:pt x="25" y="971"/>
                </a:lnTo>
                <a:lnTo>
                  <a:pt x="49" y="1085"/>
                </a:lnTo>
                <a:lnTo>
                  <a:pt x="77" y="1177"/>
                </a:lnTo>
                <a:lnTo>
                  <a:pt x="95" y="1239"/>
                </a:lnTo>
                <a:lnTo>
                  <a:pt x="105" y="1262"/>
                </a:lnTo>
                <a:lnTo>
                  <a:pt x="111" y="1246"/>
                </a:lnTo>
                <a:lnTo>
                  <a:pt x="132" y="1198"/>
                </a:lnTo>
                <a:lnTo>
                  <a:pt x="163" y="1132"/>
                </a:lnTo>
                <a:lnTo>
                  <a:pt x="200" y="1049"/>
                </a:lnTo>
                <a:lnTo>
                  <a:pt x="240" y="959"/>
                </a:lnTo>
                <a:lnTo>
                  <a:pt x="280" y="872"/>
                </a:lnTo>
                <a:lnTo>
                  <a:pt x="320" y="789"/>
                </a:lnTo>
                <a:lnTo>
                  <a:pt x="357" y="722"/>
                </a:lnTo>
                <a:lnTo>
                  <a:pt x="384" y="668"/>
                </a:lnTo>
                <a:lnTo>
                  <a:pt x="409" y="613"/>
                </a:lnTo>
                <a:lnTo>
                  <a:pt x="430" y="561"/>
                </a:lnTo>
                <a:lnTo>
                  <a:pt x="446" y="512"/>
                </a:lnTo>
                <a:lnTo>
                  <a:pt x="461" y="471"/>
                </a:lnTo>
                <a:lnTo>
                  <a:pt x="470" y="436"/>
                </a:lnTo>
                <a:lnTo>
                  <a:pt x="474" y="415"/>
                </a:lnTo>
                <a:lnTo>
                  <a:pt x="477" y="407"/>
                </a:lnTo>
                <a:lnTo>
                  <a:pt x="480" y="417"/>
                </a:lnTo>
                <a:lnTo>
                  <a:pt x="495" y="445"/>
                </a:lnTo>
                <a:lnTo>
                  <a:pt x="513" y="486"/>
                </a:lnTo>
                <a:lnTo>
                  <a:pt x="541" y="535"/>
                </a:lnTo>
                <a:lnTo>
                  <a:pt x="575" y="592"/>
                </a:lnTo>
                <a:lnTo>
                  <a:pt x="612" y="651"/>
                </a:lnTo>
                <a:lnTo>
                  <a:pt x="655" y="711"/>
                </a:lnTo>
                <a:lnTo>
                  <a:pt x="698" y="765"/>
                </a:lnTo>
                <a:lnTo>
                  <a:pt x="729" y="798"/>
                </a:lnTo>
                <a:lnTo>
                  <a:pt x="762" y="836"/>
                </a:lnTo>
                <a:lnTo>
                  <a:pt x="799" y="876"/>
                </a:lnTo>
                <a:lnTo>
                  <a:pt x="839" y="917"/>
                </a:lnTo>
                <a:lnTo>
                  <a:pt x="882" y="959"/>
                </a:lnTo>
                <a:lnTo>
                  <a:pt x="922" y="1002"/>
                </a:lnTo>
                <a:lnTo>
                  <a:pt x="965" y="1045"/>
                </a:lnTo>
                <a:lnTo>
                  <a:pt x="1008" y="1085"/>
                </a:lnTo>
                <a:lnTo>
                  <a:pt x="1045" y="1125"/>
                </a:lnTo>
                <a:lnTo>
                  <a:pt x="1082" y="1161"/>
                </a:lnTo>
                <a:lnTo>
                  <a:pt x="1116" y="1194"/>
                </a:lnTo>
                <a:lnTo>
                  <a:pt x="1147" y="1222"/>
                </a:lnTo>
                <a:lnTo>
                  <a:pt x="1171" y="1246"/>
                </a:lnTo>
                <a:lnTo>
                  <a:pt x="1190" y="1265"/>
                </a:lnTo>
                <a:lnTo>
                  <a:pt x="1202" y="1274"/>
                </a:lnTo>
                <a:lnTo>
                  <a:pt x="1205" y="1279"/>
                </a:lnTo>
                <a:lnTo>
                  <a:pt x="1205" y="1262"/>
                </a:lnTo>
                <a:lnTo>
                  <a:pt x="1199" y="1217"/>
                </a:lnTo>
                <a:lnTo>
                  <a:pt x="1196" y="1149"/>
                </a:lnTo>
                <a:lnTo>
                  <a:pt x="1193" y="1056"/>
                </a:lnTo>
                <a:lnTo>
                  <a:pt x="1190" y="1002"/>
                </a:lnTo>
                <a:lnTo>
                  <a:pt x="1180" y="938"/>
                </a:lnTo>
                <a:lnTo>
                  <a:pt x="1165" y="867"/>
                </a:lnTo>
                <a:lnTo>
                  <a:pt x="1140" y="789"/>
                </a:lnTo>
                <a:lnTo>
                  <a:pt x="1110" y="703"/>
                </a:lnTo>
                <a:lnTo>
                  <a:pt x="1073" y="611"/>
                </a:lnTo>
                <a:lnTo>
                  <a:pt x="1024" y="514"/>
                </a:lnTo>
                <a:lnTo>
                  <a:pt x="965" y="412"/>
                </a:lnTo>
                <a:lnTo>
                  <a:pt x="910" y="315"/>
                </a:lnTo>
                <a:lnTo>
                  <a:pt x="873" y="237"/>
                </a:lnTo>
                <a:lnTo>
                  <a:pt x="852" y="175"/>
                </a:lnTo>
                <a:lnTo>
                  <a:pt x="842" y="128"/>
                </a:lnTo>
                <a:lnTo>
                  <a:pt x="842" y="97"/>
                </a:lnTo>
                <a:lnTo>
                  <a:pt x="845" y="73"/>
                </a:lnTo>
                <a:lnTo>
                  <a:pt x="849" y="62"/>
                </a:lnTo>
                <a:lnTo>
                  <a:pt x="852" y="59"/>
                </a:lnTo>
                <a:lnTo>
                  <a:pt x="461" y="0"/>
                </a:lnTo>
                <a:lnTo>
                  <a:pt x="212" y="9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6" name="Freeform 28"/>
          <p:cNvSpPr>
            <a:spLocks/>
          </p:cNvSpPr>
          <p:nvPr/>
        </p:nvSpPr>
        <p:spPr bwMode="auto">
          <a:xfrm>
            <a:off x="7462104" y="5092760"/>
            <a:ext cx="594799" cy="1203007"/>
          </a:xfrm>
          <a:custGeom>
            <a:avLst/>
            <a:gdLst/>
            <a:ahLst/>
            <a:cxnLst>
              <a:cxn ang="0">
                <a:pos x="3" y="119"/>
              </a:cxn>
              <a:cxn ang="0">
                <a:pos x="0" y="86"/>
              </a:cxn>
              <a:cxn ang="0">
                <a:pos x="0" y="55"/>
              </a:cxn>
              <a:cxn ang="0">
                <a:pos x="6" y="26"/>
              </a:cxn>
              <a:cxn ang="0">
                <a:pos x="16" y="0"/>
              </a:cxn>
              <a:cxn ang="0">
                <a:pos x="268" y="38"/>
              </a:cxn>
              <a:cxn ang="0">
                <a:pos x="265" y="41"/>
              </a:cxn>
              <a:cxn ang="0">
                <a:pos x="261" y="52"/>
              </a:cxn>
              <a:cxn ang="0">
                <a:pos x="258" y="76"/>
              </a:cxn>
              <a:cxn ang="0">
                <a:pos x="258" y="107"/>
              </a:cxn>
              <a:cxn ang="0">
                <a:pos x="268" y="154"/>
              </a:cxn>
              <a:cxn ang="0">
                <a:pos x="289" y="216"/>
              </a:cxn>
              <a:cxn ang="0">
                <a:pos x="326" y="294"/>
              </a:cxn>
              <a:cxn ang="0">
                <a:pos x="381" y="391"/>
              </a:cxn>
              <a:cxn ang="0">
                <a:pos x="440" y="493"/>
              </a:cxn>
              <a:cxn ang="0">
                <a:pos x="489" y="590"/>
              </a:cxn>
              <a:cxn ang="0">
                <a:pos x="526" y="682"/>
              </a:cxn>
              <a:cxn ang="0">
                <a:pos x="556" y="768"/>
              </a:cxn>
              <a:cxn ang="0">
                <a:pos x="581" y="846"/>
              </a:cxn>
              <a:cxn ang="0">
                <a:pos x="596" y="917"/>
              </a:cxn>
              <a:cxn ang="0">
                <a:pos x="606" y="981"/>
              </a:cxn>
              <a:cxn ang="0">
                <a:pos x="609" y="1035"/>
              </a:cxn>
              <a:cxn ang="0">
                <a:pos x="612" y="1116"/>
              </a:cxn>
              <a:cxn ang="0">
                <a:pos x="615" y="1182"/>
              </a:cxn>
              <a:cxn ang="0">
                <a:pos x="621" y="1230"/>
              </a:cxn>
              <a:cxn ang="0">
                <a:pos x="621" y="1256"/>
              </a:cxn>
              <a:cxn ang="0">
                <a:pos x="593" y="1189"/>
              </a:cxn>
              <a:cxn ang="0">
                <a:pos x="560" y="1109"/>
              </a:cxn>
              <a:cxn ang="0">
                <a:pos x="523" y="1021"/>
              </a:cxn>
              <a:cxn ang="0">
                <a:pos x="486" y="929"/>
              </a:cxn>
              <a:cxn ang="0">
                <a:pos x="446" y="841"/>
              </a:cxn>
              <a:cxn ang="0">
                <a:pos x="409" y="758"/>
              </a:cxn>
              <a:cxn ang="0">
                <a:pos x="375" y="690"/>
              </a:cxn>
              <a:cxn ang="0">
                <a:pos x="347" y="635"/>
              </a:cxn>
              <a:cxn ang="0">
                <a:pos x="295" y="555"/>
              </a:cxn>
              <a:cxn ang="0">
                <a:pos x="243" y="479"/>
              </a:cxn>
              <a:cxn ang="0">
                <a:pos x="188" y="410"/>
              </a:cxn>
              <a:cxn ang="0">
                <a:pos x="138" y="349"/>
              </a:cxn>
              <a:cxn ang="0">
                <a:pos x="89" y="287"/>
              </a:cxn>
              <a:cxn ang="0">
                <a:pos x="52" y="230"/>
              </a:cxn>
              <a:cxn ang="0">
                <a:pos x="22" y="176"/>
              </a:cxn>
              <a:cxn ang="0">
                <a:pos x="3" y="119"/>
              </a:cxn>
            </a:cxnLst>
            <a:rect l="0" t="0" r="r" b="b"/>
            <a:pathLst>
              <a:path w="621" h="1256">
                <a:moveTo>
                  <a:pt x="3" y="119"/>
                </a:moveTo>
                <a:lnTo>
                  <a:pt x="0" y="86"/>
                </a:lnTo>
                <a:lnTo>
                  <a:pt x="0" y="55"/>
                </a:lnTo>
                <a:lnTo>
                  <a:pt x="6" y="26"/>
                </a:lnTo>
                <a:lnTo>
                  <a:pt x="16" y="0"/>
                </a:lnTo>
                <a:lnTo>
                  <a:pt x="268" y="38"/>
                </a:lnTo>
                <a:lnTo>
                  <a:pt x="265" y="41"/>
                </a:lnTo>
                <a:lnTo>
                  <a:pt x="261" y="52"/>
                </a:lnTo>
                <a:lnTo>
                  <a:pt x="258" y="76"/>
                </a:lnTo>
                <a:lnTo>
                  <a:pt x="258" y="107"/>
                </a:lnTo>
                <a:lnTo>
                  <a:pt x="268" y="154"/>
                </a:lnTo>
                <a:lnTo>
                  <a:pt x="289" y="216"/>
                </a:lnTo>
                <a:lnTo>
                  <a:pt x="326" y="294"/>
                </a:lnTo>
                <a:lnTo>
                  <a:pt x="381" y="391"/>
                </a:lnTo>
                <a:lnTo>
                  <a:pt x="440" y="493"/>
                </a:lnTo>
                <a:lnTo>
                  <a:pt x="489" y="590"/>
                </a:lnTo>
                <a:lnTo>
                  <a:pt x="526" y="682"/>
                </a:lnTo>
                <a:lnTo>
                  <a:pt x="556" y="768"/>
                </a:lnTo>
                <a:lnTo>
                  <a:pt x="581" y="846"/>
                </a:lnTo>
                <a:lnTo>
                  <a:pt x="596" y="917"/>
                </a:lnTo>
                <a:lnTo>
                  <a:pt x="606" y="981"/>
                </a:lnTo>
                <a:lnTo>
                  <a:pt x="609" y="1035"/>
                </a:lnTo>
                <a:lnTo>
                  <a:pt x="612" y="1116"/>
                </a:lnTo>
                <a:lnTo>
                  <a:pt x="615" y="1182"/>
                </a:lnTo>
                <a:lnTo>
                  <a:pt x="621" y="1230"/>
                </a:lnTo>
                <a:lnTo>
                  <a:pt x="621" y="1256"/>
                </a:lnTo>
                <a:lnTo>
                  <a:pt x="593" y="1189"/>
                </a:lnTo>
                <a:lnTo>
                  <a:pt x="560" y="1109"/>
                </a:lnTo>
                <a:lnTo>
                  <a:pt x="523" y="1021"/>
                </a:lnTo>
                <a:lnTo>
                  <a:pt x="486" y="929"/>
                </a:lnTo>
                <a:lnTo>
                  <a:pt x="446" y="841"/>
                </a:lnTo>
                <a:lnTo>
                  <a:pt x="409" y="758"/>
                </a:lnTo>
                <a:lnTo>
                  <a:pt x="375" y="690"/>
                </a:lnTo>
                <a:lnTo>
                  <a:pt x="347" y="635"/>
                </a:lnTo>
                <a:lnTo>
                  <a:pt x="295" y="555"/>
                </a:lnTo>
                <a:lnTo>
                  <a:pt x="243" y="479"/>
                </a:lnTo>
                <a:lnTo>
                  <a:pt x="188" y="410"/>
                </a:lnTo>
                <a:lnTo>
                  <a:pt x="138" y="349"/>
                </a:lnTo>
                <a:lnTo>
                  <a:pt x="89" y="287"/>
                </a:lnTo>
                <a:lnTo>
                  <a:pt x="52" y="230"/>
                </a:lnTo>
                <a:lnTo>
                  <a:pt x="22" y="176"/>
                </a:lnTo>
                <a:lnTo>
                  <a:pt x="3" y="119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1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9" name="Freeform 31"/>
          <p:cNvSpPr>
            <a:spLocks/>
          </p:cNvSpPr>
          <p:nvPr/>
        </p:nvSpPr>
        <p:spPr bwMode="auto">
          <a:xfrm>
            <a:off x="7462104" y="4111007"/>
            <a:ext cx="650352" cy="1090943"/>
          </a:xfrm>
          <a:custGeom>
            <a:avLst/>
            <a:gdLst/>
            <a:ahLst/>
            <a:cxnLst>
              <a:cxn ang="0">
                <a:pos x="532" y="450"/>
              </a:cxn>
              <a:cxn ang="0">
                <a:pos x="477" y="284"/>
              </a:cxn>
              <a:cxn ang="0">
                <a:pos x="360" y="121"/>
              </a:cxn>
              <a:cxn ang="0">
                <a:pos x="261" y="16"/>
              </a:cxn>
              <a:cxn ang="0">
                <a:pos x="252" y="2"/>
              </a:cxn>
              <a:cxn ang="0">
                <a:pos x="298" y="28"/>
              </a:cxn>
              <a:cxn ang="0">
                <a:pos x="378" y="78"/>
              </a:cxn>
              <a:cxn ang="0">
                <a:pos x="470" y="147"/>
              </a:cxn>
              <a:cxn ang="0">
                <a:pos x="563" y="234"/>
              </a:cxn>
              <a:cxn ang="0">
                <a:pos x="636" y="339"/>
              </a:cxn>
              <a:cxn ang="0">
                <a:pos x="676" y="452"/>
              </a:cxn>
              <a:cxn ang="0">
                <a:pos x="667" y="578"/>
              </a:cxn>
              <a:cxn ang="0">
                <a:pos x="612" y="680"/>
              </a:cxn>
              <a:cxn ang="0">
                <a:pos x="547" y="744"/>
              </a:cxn>
              <a:cxn ang="0">
                <a:pos x="474" y="798"/>
              </a:cxn>
              <a:cxn ang="0">
                <a:pos x="394" y="867"/>
              </a:cxn>
              <a:cxn ang="0">
                <a:pos x="326" y="950"/>
              </a:cxn>
              <a:cxn ang="0">
                <a:pos x="286" y="1028"/>
              </a:cxn>
              <a:cxn ang="0">
                <a:pos x="268" y="1094"/>
              </a:cxn>
              <a:cxn ang="0">
                <a:pos x="258" y="1134"/>
              </a:cxn>
              <a:cxn ang="0">
                <a:pos x="252" y="1137"/>
              </a:cxn>
              <a:cxn ang="0">
                <a:pos x="212" y="1118"/>
              </a:cxn>
              <a:cxn ang="0">
                <a:pos x="138" y="1092"/>
              </a:cxn>
              <a:cxn ang="0">
                <a:pos x="49" y="1068"/>
              </a:cxn>
              <a:cxn ang="0">
                <a:pos x="9" y="1035"/>
              </a:cxn>
              <a:cxn ang="0">
                <a:pos x="40" y="969"/>
              </a:cxn>
              <a:cxn ang="0">
                <a:pos x="80" y="897"/>
              </a:cxn>
              <a:cxn ang="0">
                <a:pos x="132" y="826"/>
              </a:cxn>
              <a:cxn ang="0">
                <a:pos x="209" y="746"/>
              </a:cxn>
              <a:cxn ang="0">
                <a:pos x="301" y="684"/>
              </a:cxn>
              <a:cxn ang="0">
                <a:pos x="387" y="639"/>
              </a:cxn>
              <a:cxn ang="0">
                <a:pos x="467" y="573"/>
              </a:cxn>
            </a:cxnLst>
            <a:rect l="0" t="0" r="r" b="b"/>
            <a:pathLst>
              <a:path w="679" h="1139">
                <a:moveTo>
                  <a:pt x="510" y="521"/>
                </a:moveTo>
                <a:lnTo>
                  <a:pt x="532" y="450"/>
                </a:lnTo>
                <a:lnTo>
                  <a:pt x="517" y="369"/>
                </a:lnTo>
                <a:lnTo>
                  <a:pt x="477" y="284"/>
                </a:lnTo>
                <a:lnTo>
                  <a:pt x="421" y="199"/>
                </a:lnTo>
                <a:lnTo>
                  <a:pt x="360" y="121"/>
                </a:lnTo>
                <a:lnTo>
                  <a:pt x="304" y="59"/>
                </a:lnTo>
                <a:lnTo>
                  <a:pt x="261" y="16"/>
                </a:lnTo>
                <a:lnTo>
                  <a:pt x="246" y="0"/>
                </a:lnTo>
                <a:lnTo>
                  <a:pt x="252" y="2"/>
                </a:lnTo>
                <a:lnTo>
                  <a:pt x="271" y="14"/>
                </a:lnTo>
                <a:lnTo>
                  <a:pt x="298" y="28"/>
                </a:lnTo>
                <a:lnTo>
                  <a:pt x="335" y="52"/>
                </a:lnTo>
                <a:lnTo>
                  <a:pt x="378" y="78"/>
                </a:lnTo>
                <a:lnTo>
                  <a:pt x="421" y="111"/>
                </a:lnTo>
                <a:lnTo>
                  <a:pt x="470" y="147"/>
                </a:lnTo>
                <a:lnTo>
                  <a:pt x="517" y="189"/>
                </a:lnTo>
                <a:lnTo>
                  <a:pt x="563" y="234"/>
                </a:lnTo>
                <a:lnTo>
                  <a:pt x="603" y="284"/>
                </a:lnTo>
                <a:lnTo>
                  <a:pt x="636" y="339"/>
                </a:lnTo>
                <a:lnTo>
                  <a:pt x="661" y="393"/>
                </a:lnTo>
                <a:lnTo>
                  <a:pt x="676" y="452"/>
                </a:lnTo>
                <a:lnTo>
                  <a:pt x="679" y="514"/>
                </a:lnTo>
                <a:lnTo>
                  <a:pt x="667" y="578"/>
                </a:lnTo>
                <a:lnTo>
                  <a:pt x="639" y="642"/>
                </a:lnTo>
                <a:lnTo>
                  <a:pt x="612" y="680"/>
                </a:lnTo>
                <a:lnTo>
                  <a:pt x="581" y="713"/>
                </a:lnTo>
                <a:lnTo>
                  <a:pt x="547" y="744"/>
                </a:lnTo>
                <a:lnTo>
                  <a:pt x="510" y="770"/>
                </a:lnTo>
                <a:lnTo>
                  <a:pt x="474" y="798"/>
                </a:lnTo>
                <a:lnTo>
                  <a:pt x="434" y="829"/>
                </a:lnTo>
                <a:lnTo>
                  <a:pt x="394" y="867"/>
                </a:lnTo>
                <a:lnTo>
                  <a:pt x="354" y="909"/>
                </a:lnTo>
                <a:lnTo>
                  <a:pt x="326" y="950"/>
                </a:lnTo>
                <a:lnTo>
                  <a:pt x="304" y="990"/>
                </a:lnTo>
                <a:lnTo>
                  <a:pt x="286" y="1028"/>
                </a:lnTo>
                <a:lnTo>
                  <a:pt x="274" y="1063"/>
                </a:lnTo>
                <a:lnTo>
                  <a:pt x="268" y="1094"/>
                </a:lnTo>
                <a:lnTo>
                  <a:pt x="261" y="1118"/>
                </a:lnTo>
                <a:lnTo>
                  <a:pt x="258" y="1134"/>
                </a:lnTo>
                <a:lnTo>
                  <a:pt x="258" y="1139"/>
                </a:lnTo>
                <a:lnTo>
                  <a:pt x="252" y="1137"/>
                </a:lnTo>
                <a:lnTo>
                  <a:pt x="237" y="1130"/>
                </a:lnTo>
                <a:lnTo>
                  <a:pt x="212" y="1118"/>
                </a:lnTo>
                <a:lnTo>
                  <a:pt x="178" y="1106"/>
                </a:lnTo>
                <a:lnTo>
                  <a:pt x="138" y="1092"/>
                </a:lnTo>
                <a:lnTo>
                  <a:pt x="95" y="1080"/>
                </a:lnTo>
                <a:lnTo>
                  <a:pt x="49" y="1068"/>
                </a:lnTo>
                <a:lnTo>
                  <a:pt x="0" y="1061"/>
                </a:lnTo>
                <a:lnTo>
                  <a:pt x="9" y="1035"/>
                </a:lnTo>
                <a:lnTo>
                  <a:pt x="25" y="1004"/>
                </a:lnTo>
                <a:lnTo>
                  <a:pt x="40" y="969"/>
                </a:lnTo>
                <a:lnTo>
                  <a:pt x="59" y="933"/>
                </a:lnTo>
                <a:lnTo>
                  <a:pt x="80" y="897"/>
                </a:lnTo>
                <a:lnTo>
                  <a:pt x="105" y="862"/>
                </a:lnTo>
                <a:lnTo>
                  <a:pt x="132" y="826"/>
                </a:lnTo>
                <a:lnTo>
                  <a:pt x="160" y="793"/>
                </a:lnTo>
                <a:lnTo>
                  <a:pt x="209" y="746"/>
                </a:lnTo>
                <a:lnTo>
                  <a:pt x="258" y="710"/>
                </a:lnTo>
                <a:lnTo>
                  <a:pt x="301" y="684"/>
                </a:lnTo>
                <a:lnTo>
                  <a:pt x="344" y="661"/>
                </a:lnTo>
                <a:lnTo>
                  <a:pt x="387" y="639"/>
                </a:lnTo>
                <a:lnTo>
                  <a:pt x="427" y="611"/>
                </a:lnTo>
                <a:lnTo>
                  <a:pt x="467" y="573"/>
                </a:lnTo>
                <a:lnTo>
                  <a:pt x="510" y="5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0" name="Freeform 32"/>
          <p:cNvSpPr>
            <a:spLocks/>
          </p:cNvSpPr>
          <p:nvPr/>
        </p:nvSpPr>
        <p:spPr bwMode="auto">
          <a:xfrm>
            <a:off x="6929563" y="4111007"/>
            <a:ext cx="1042095" cy="1047842"/>
          </a:xfrm>
          <a:custGeom>
            <a:avLst/>
            <a:gdLst/>
            <a:ahLst/>
            <a:cxnLst>
              <a:cxn ang="0">
                <a:pos x="18" y="357"/>
              </a:cxn>
              <a:cxn ang="0">
                <a:pos x="141" y="187"/>
              </a:cxn>
              <a:cxn ang="0">
                <a:pos x="304" y="71"/>
              </a:cxn>
              <a:cxn ang="0">
                <a:pos x="427" y="12"/>
              </a:cxn>
              <a:cxn ang="0">
                <a:pos x="433" y="24"/>
              </a:cxn>
              <a:cxn ang="0">
                <a:pos x="356" y="154"/>
              </a:cxn>
              <a:cxn ang="0">
                <a:pos x="286" y="346"/>
              </a:cxn>
              <a:cxn ang="0">
                <a:pos x="298" y="526"/>
              </a:cxn>
              <a:cxn ang="0">
                <a:pos x="378" y="594"/>
              </a:cxn>
              <a:cxn ang="0">
                <a:pos x="406" y="601"/>
              </a:cxn>
              <a:cxn ang="0">
                <a:pos x="436" y="606"/>
              </a:cxn>
              <a:cxn ang="0">
                <a:pos x="467" y="606"/>
              </a:cxn>
              <a:cxn ang="0">
                <a:pos x="489" y="597"/>
              </a:cxn>
              <a:cxn ang="0">
                <a:pos x="510" y="582"/>
              </a:cxn>
              <a:cxn ang="0">
                <a:pos x="538" y="573"/>
              </a:cxn>
              <a:cxn ang="0">
                <a:pos x="575" y="566"/>
              </a:cxn>
              <a:cxn ang="0">
                <a:pos x="611" y="566"/>
              </a:cxn>
              <a:cxn ang="0">
                <a:pos x="642" y="571"/>
              </a:cxn>
              <a:cxn ang="0">
                <a:pos x="667" y="578"/>
              </a:cxn>
              <a:cxn ang="0">
                <a:pos x="685" y="587"/>
              </a:cxn>
              <a:cxn ang="0">
                <a:pos x="728" y="592"/>
              </a:cxn>
              <a:cxn ang="0">
                <a:pos x="802" y="582"/>
              </a:cxn>
              <a:cxn ang="0">
                <a:pos x="876" y="559"/>
              </a:cxn>
              <a:cxn ang="0">
                <a:pos x="937" y="511"/>
              </a:cxn>
              <a:cxn ang="0">
                <a:pos x="980" y="419"/>
              </a:cxn>
              <a:cxn ang="0">
                <a:pos x="950" y="270"/>
              </a:cxn>
              <a:cxn ang="0">
                <a:pos x="876" y="118"/>
              </a:cxn>
              <a:cxn ang="0">
                <a:pos x="811" y="14"/>
              </a:cxn>
              <a:cxn ang="0">
                <a:pos x="817" y="16"/>
              </a:cxn>
              <a:cxn ang="0">
                <a:pos x="916" y="121"/>
              </a:cxn>
              <a:cxn ang="0">
                <a:pos x="1033" y="284"/>
              </a:cxn>
              <a:cxn ang="0">
                <a:pos x="1088" y="450"/>
              </a:cxn>
              <a:cxn ang="0">
                <a:pos x="1023" y="573"/>
              </a:cxn>
              <a:cxn ang="0">
                <a:pos x="943" y="639"/>
              </a:cxn>
              <a:cxn ang="0">
                <a:pos x="857" y="684"/>
              </a:cxn>
              <a:cxn ang="0">
                <a:pos x="765" y="746"/>
              </a:cxn>
              <a:cxn ang="0">
                <a:pos x="688" y="826"/>
              </a:cxn>
              <a:cxn ang="0">
                <a:pos x="636" y="897"/>
              </a:cxn>
              <a:cxn ang="0">
                <a:pos x="596" y="969"/>
              </a:cxn>
              <a:cxn ang="0">
                <a:pos x="565" y="1035"/>
              </a:cxn>
              <a:cxn ang="0">
                <a:pos x="541" y="1059"/>
              </a:cxn>
              <a:cxn ang="0">
                <a:pos x="507" y="1059"/>
              </a:cxn>
              <a:cxn ang="0">
                <a:pos x="476" y="1059"/>
              </a:cxn>
              <a:cxn ang="0">
                <a:pos x="442" y="1061"/>
              </a:cxn>
              <a:cxn ang="0">
                <a:pos x="375" y="1068"/>
              </a:cxn>
              <a:cxn ang="0">
                <a:pos x="289" y="1077"/>
              </a:cxn>
              <a:cxn ang="0">
                <a:pos x="224" y="1087"/>
              </a:cxn>
              <a:cxn ang="0">
                <a:pos x="190" y="1094"/>
              </a:cxn>
              <a:cxn ang="0">
                <a:pos x="187" y="1066"/>
              </a:cxn>
              <a:cxn ang="0">
                <a:pos x="190" y="897"/>
              </a:cxn>
              <a:cxn ang="0">
                <a:pos x="147" y="751"/>
              </a:cxn>
              <a:cxn ang="0">
                <a:pos x="95" y="668"/>
              </a:cxn>
              <a:cxn ang="0">
                <a:pos x="40" y="585"/>
              </a:cxn>
              <a:cxn ang="0">
                <a:pos x="6" y="502"/>
              </a:cxn>
            </a:cxnLst>
            <a:rect l="0" t="0" r="r" b="b"/>
            <a:pathLst>
              <a:path w="1088" h="1094">
                <a:moveTo>
                  <a:pt x="0" y="462"/>
                </a:moveTo>
                <a:lnTo>
                  <a:pt x="18" y="357"/>
                </a:lnTo>
                <a:lnTo>
                  <a:pt x="71" y="265"/>
                </a:lnTo>
                <a:lnTo>
                  <a:pt x="141" y="187"/>
                </a:lnTo>
                <a:lnTo>
                  <a:pt x="224" y="123"/>
                </a:lnTo>
                <a:lnTo>
                  <a:pt x="304" y="71"/>
                </a:lnTo>
                <a:lnTo>
                  <a:pt x="375" y="35"/>
                </a:lnTo>
                <a:lnTo>
                  <a:pt x="427" y="12"/>
                </a:lnTo>
                <a:lnTo>
                  <a:pt x="446" y="5"/>
                </a:lnTo>
                <a:lnTo>
                  <a:pt x="433" y="24"/>
                </a:lnTo>
                <a:lnTo>
                  <a:pt x="399" y="78"/>
                </a:lnTo>
                <a:lnTo>
                  <a:pt x="356" y="154"/>
                </a:lnTo>
                <a:lnTo>
                  <a:pt x="313" y="246"/>
                </a:lnTo>
                <a:lnTo>
                  <a:pt x="286" y="346"/>
                </a:lnTo>
                <a:lnTo>
                  <a:pt x="276" y="440"/>
                </a:lnTo>
                <a:lnTo>
                  <a:pt x="298" y="526"/>
                </a:lnTo>
                <a:lnTo>
                  <a:pt x="366" y="587"/>
                </a:lnTo>
                <a:lnTo>
                  <a:pt x="378" y="594"/>
                </a:lnTo>
                <a:lnTo>
                  <a:pt x="393" y="599"/>
                </a:lnTo>
                <a:lnTo>
                  <a:pt x="406" y="601"/>
                </a:lnTo>
                <a:lnTo>
                  <a:pt x="421" y="604"/>
                </a:lnTo>
                <a:lnTo>
                  <a:pt x="436" y="606"/>
                </a:lnTo>
                <a:lnTo>
                  <a:pt x="452" y="606"/>
                </a:lnTo>
                <a:lnTo>
                  <a:pt x="467" y="606"/>
                </a:lnTo>
                <a:lnTo>
                  <a:pt x="482" y="606"/>
                </a:lnTo>
                <a:lnTo>
                  <a:pt x="489" y="597"/>
                </a:lnTo>
                <a:lnTo>
                  <a:pt x="498" y="590"/>
                </a:lnTo>
                <a:lnTo>
                  <a:pt x="510" y="582"/>
                </a:lnTo>
                <a:lnTo>
                  <a:pt x="522" y="578"/>
                </a:lnTo>
                <a:lnTo>
                  <a:pt x="538" y="573"/>
                </a:lnTo>
                <a:lnTo>
                  <a:pt x="556" y="568"/>
                </a:lnTo>
                <a:lnTo>
                  <a:pt x="575" y="566"/>
                </a:lnTo>
                <a:lnTo>
                  <a:pt x="596" y="566"/>
                </a:lnTo>
                <a:lnTo>
                  <a:pt x="611" y="566"/>
                </a:lnTo>
                <a:lnTo>
                  <a:pt x="627" y="568"/>
                </a:lnTo>
                <a:lnTo>
                  <a:pt x="642" y="571"/>
                </a:lnTo>
                <a:lnTo>
                  <a:pt x="655" y="573"/>
                </a:lnTo>
                <a:lnTo>
                  <a:pt x="667" y="578"/>
                </a:lnTo>
                <a:lnTo>
                  <a:pt x="676" y="582"/>
                </a:lnTo>
                <a:lnTo>
                  <a:pt x="685" y="587"/>
                </a:lnTo>
                <a:lnTo>
                  <a:pt x="694" y="592"/>
                </a:lnTo>
                <a:lnTo>
                  <a:pt x="728" y="592"/>
                </a:lnTo>
                <a:lnTo>
                  <a:pt x="765" y="590"/>
                </a:lnTo>
                <a:lnTo>
                  <a:pt x="802" y="582"/>
                </a:lnTo>
                <a:lnTo>
                  <a:pt x="839" y="573"/>
                </a:lnTo>
                <a:lnTo>
                  <a:pt x="876" y="559"/>
                </a:lnTo>
                <a:lnTo>
                  <a:pt x="907" y="537"/>
                </a:lnTo>
                <a:lnTo>
                  <a:pt x="937" y="511"/>
                </a:lnTo>
                <a:lnTo>
                  <a:pt x="965" y="476"/>
                </a:lnTo>
                <a:lnTo>
                  <a:pt x="980" y="419"/>
                </a:lnTo>
                <a:lnTo>
                  <a:pt x="974" y="348"/>
                </a:lnTo>
                <a:lnTo>
                  <a:pt x="950" y="270"/>
                </a:lnTo>
                <a:lnTo>
                  <a:pt x="916" y="192"/>
                </a:lnTo>
                <a:lnTo>
                  <a:pt x="876" y="118"/>
                </a:lnTo>
                <a:lnTo>
                  <a:pt x="839" y="57"/>
                </a:lnTo>
                <a:lnTo>
                  <a:pt x="811" y="14"/>
                </a:lnTo>
                <a:lnTo>
                  <a:pt x="802" y="0"/>
                </a:lnTo>
                <a:lnTo>
                  <a:pt x="817" y="16"/>
                </a:lnTo>
                <a:lnTo>
                  <a:pt x="860" y="59"/>
                </a:lnTo>
                <a:lnTo>
                  <a:pt x="916" y="121"/>
                </a:lnTo>
                <a:lnTo>
                  <a:pt x="977" y="199"/>
                </a:lnTo>
                <a:lnTo>
                  <a:pt x="1033" y="284"/>
                </a:lnTo>
                <a:lnTo>
                  <a:pt x="1073" y="369"/>
                </a:lnTo>
                <a:lnTo>
                  <a:pt x="1088" y="450"/>
                </a:lnTo>
                <a:lnTo>
                  <a:pt x="1066" y="521"/>
                </a:lnTo>
                <a:lnTo>
                  <a:pt x="1023" y="573"/>
                </a:lnTo>
                <a:lnTo>
                  <a:pt x="983" y="611"/>
                </a:lnTo>
                <a:lnTo>
                  <a:pt x="943" y="639"/>
                </a:lnTo>
                <a:lnTo>
                  <a:pt x="900" y="661"/>
                </a:lnTo>
                <a:lnTo>
                  <a:pt x="857" y="684"/>
                </a:lnTo>
                <a:lnTo>
                  <a:pt x="814" y="710"/>
                </a:lnTo>
                <a:lnTo>
                  <a:pt x="765" y="746"/>
                </a:lnTo>
                <a:lnTo>
                  <a:pt x="716" y="793"/>
                </a:lnTo>
                <a:lnTo>
                  <a:pt x="688" y="826"/>
                </a:lnTo>
                <a:lnTo>
                  <a:pt x="661" y="862"/>
                </a:lnTo>
                <a:lnTo>
                  <a:pt x="636" y="897"/>
                </a:lnTo>
                <a:lnTo>
                  <a:pt x="615" y="933"/>
                </a:lnTo>
                <a:lnTo>
                  <a:pt x="596" y="969"/>
                </a:lnTo>
                <a:lnTo>
                  <a:pt x="581" y="1004"/>
                </a:lnTo>
                <a:lnTo>
                  <a:pt x="565" y="1035"/>
                </a:lnTo>
                <a:lnTo>
                  <a:pt x="556" y="1061"/>
                </a:lnTo>
                <a:lnTo>
                  <a:pt x="541" y="1059"/>
                </a:lnTo>
                <a:lnTo>
                  <a:pt x="522" y="1059"/>
                </a:lnTo>
                <a:lnTo>
                  <a:pt x="507" y="1059"/>
                </a:lnTo>
                <a:lnTo>
                  <a:pt x="492" y="1059"/>
                </a:lnTo>
                <a:lnTo>
                  <a:pt x="476" y="1059"/>
                </a:lnTo>
                <a:lnTo>
                  <a:pt x="458" y="1061"/>
                </a:lnTo>
                <a:lnTo>
                  <a:pt x="442" y="1061"/>
                </a:lnTo>
                <a:lnTo>
                  <a:pt x="424" y="1063"/>
                </a:lnTo>
                <a:lnTo>
                  <a:pt x="375" y="1068"/>
                </a:lnTo>
                <a:lnTo>
                  <a:pt x="329" y="1073"/>
                </a:lnTo>
                <a:lnTo>
                  <a:pt x="289" y="1077"/>
                </a:lnTo>
                <a:lnTo>
                  <a:pt x="255" y="1082"/>
                </a:lnTo>
                <a:lnTo>
                  <a:pt x="224" y="1087"/>
                </a:lnTo>
                <a:lnTo>
                  <a:pt x="203" y="1092"/>
                </a:lnTo>
                <a:lnTo>
                  <a:pt x="190" y="1094"/>
                </a:lnTo>
                <a:lnTo>
                  <a:pt x="184" y="1094"/>
                </a:lnTo>
                <a:lnTo>
                  <a:pt x="187" y="1066"/>
                </a:lnTo>
                <a:lnTo>
                  <a:pt x="193" y="995"/>
                </a:lnTo>
                <a:lnTo>
                  <a:pt x="190" y="897"/>
                </a:lnTo>
                <a:lnTo>
                  <a:pt x="166" y="791"/>
                </a:lnTo>
                <a:lnTo>
                  <a:pt x="147" y="751"/>
                </a:lnTo>
                <a:lnTo>
                  <a:pt x="123" y="710"/>
                </a:lnTo>
                <a:lnTo>
                  <a:pt x="95" y="668"/>
                </a:lnTo>
                <a:lnTo>
                  <a:pt x="67" y="625"/>
                </a:lnTo>
                <a:lnTo>
                  <a:pt x="40" y="585"/>
                </a:lnTo>
                <a:lnTo>
                  <a:pt x="18" y="542"/>
                </a:lnTo>
                <a:lnTo>
                  <a:pt x="6" y="502"/>
                </a:lnTo>
                <a:lnTo>
                  <a:pt x="0" y="46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1" name="Freeform 33"/>
          <p:cNvSpPr>
            <a:spLocks/>
          </p:cNvSpPr>
          <p:nvPr/>
        </p:nvSpPr>
        <p:spPr bwMode="auto">
          <a:xfrm>
            <a:off x="7102926" y="4115796"/>
            <a:ext cx="265313" cy="598630"/>
          </a:xfrm>
          <a:custGeom>
            <a:avLst/>
            <a:gdLst/>
            <a:ahLst/>
            <a:cxnLst>
              <a:cxn ang="0">
                <a:pos x="37" y="561"/>
              </a:cxn>
              <a:cxn ang="0">
                <a:pos x="3" y="492"/>
              </a:cxn>
              <a:cxn ang="0">
                <a:pos x="0" y="419"/>
              </a:cxn>
              <a:cxn ang="0">
                <a:pos x="28" y="341"/>
              </a:cxn>
              <a:cxn ang="0">
                <a:pos x="71" y="260"/>
              </a:cxn>
              <a:cxn ang="0">
                <a:pos x="123" y="187"/>
              </a:cxn>
              <a:cxn ang="0">
                <a:pos x="175" y="118"/>
              </a:cxn>
              <a:cxn ang="0">
                <a:pos x="225" y="59"/>
              </a:cxn>
              <a:cxn ang="0">
                <a:pos x="258" y="11"/>
              </a:cxn>
              <a:cxn ang="0">
                <a:pos x="261" y="7"/>
              </a:cxn>
              <a:cxn ang="0">
                <a:pos x="268" y="2"/>
              </a:cxn>
              <a:cxn ang="0">
                <a:pos x="271" y="0"/>
              </a:cxn>
              <a:cxn ang="0">
                <a:pos x="271" y="0"/>
              </a:cxn>
              <a:cxn ang="0">
                <a:pos x="258" y="19"/>
              </a:cxn>
              <a:cxn ang="0">
                <a:pos x="225" y="73"/>
              </a:cxn>
              <a:cxn ang="0">
                <a:pos x="182" y="149"/>
              </a:cxn>
              <a:cxn ang="0">
                <a:pos x="138" y="241"/>
              </a:cxn>
              <a:cxn ang="0">
                <a:pos x="111" y="341"/>
              </a:cxn>
              <a:cxn ang="0">
                <a:pos x="102" y="435"/>
              </a:cxn>
              <a:cxn ang="0">
                <a:pos x="123" y="521"/>
              </a:cxn>
              <a:cxn ang="0">
                <a:pos x="191" y="582"/>
              </a:cxn>
              <a:cxn ang="0">
                <a:pos x="209" y="592"/>
              </a:cxn>
              <a:cxn ang="0">
                <a:pos x="231" y="596"/>
              </a:cxn>
              <a:cxn ang="0">
                <a:pos x="255" y="601"/>
              </a:cxn>
              <a:cxn ang="0">
                <a:pos x="277" y="604"/>
              </a:cxn>
              <a:cxn ang="0">
                <a:pos x="255" y="611"/>
              </a:cxn>
              <a:cxn ang="0">
                <a:pos x="228" y="618"/>
              </a:cxn>
              <a:cxn ang="0">
                <a:pos x="197" y="622"/>
              </a:cxn>
              <a:cxn ang="0">
                <a:pos x="166" y="625"/>
              </a:cxn>
              <a:cxn ang="0">
                <a:pos x="132" y="620"/>
              </a:cxn>
              <a:cxn ang="0">
                <a:pos x="99" y="608"/>
              </a:cxn>
              <a:cxn ang="0">
                <a:pos x="68" y="589"/>
              </a:cxn>
              <a:cxn ang="0">
                <a:pos x="37" y="561"/>
              </a:cxn>
            </a:cxnLst>
            <a:rect l="0" t="0" r="r" b="b"/>
            <a:pathLst>
              <a:path w="277" h="625">
                <a:moveTo>
                  <a:pt x="37" y="561"/>
                </a:moveTo>
                <a:lnTo>
                  <a:pt x="3" y="492"/>
                </a:lnTo>
                <a:lnTo>
                  <a:pt x="0" y="419"/>
                </a:lnTo>
                <a:lnTo>
                  <a:pt x="28" y="341"/>
                </a:lnTo>
                <a:lnTo>
                  <a:pt x="71" y="260"/>
                </a:lnTo>
                <a:lnTo>
                  <a:pt x="123" y="187"/>
                </a:lnTo>
                <a:lnTo>
                  <a:pt x="175" y="118"/>
                </a:lnTo>
                <a:lnTo>
                  <a:pt x="225" y="59"/>
                </a:lnTo>
                <a:lnTo>
                  <a:pt x="258" y="11"/>
                </a:lnTo>
                <a:lnTo>
                  <a:pt x="261" y="7"/>
                </a:lnTo>
                <a:lnTo>
                  <a:pt x="268" y="2"/>
                </a:lnTo>
                <a:lnTo>
                  <a:pt x="271" y="0"/>
                </a:lnTo>
                <a:lnTo>
                  <a:pt x="271" y="0"/>
                </a:lnTo>
                <a:lnTo>
                  <a:pt x="258" y="19"/>
                </a:lnTo>
                <a:lnTo>
                  <a:pt x="225" y="73"/>
                </a:lnTo>
                <a:lnTo>
                  <a:pt x="182" y="149"/>
                </a:lnTo>
                <a:lnTo>
                  <a:pt x="138" y="241"/>
                </a:lnTo>
                <a:lnTo>
                  <a:pt x="111" y="341"/>
                </a:lnTo>
                <a:lnTo>
                  <a:pt x="102" y="435"/>
                </a:lnTo>
                <a:lnTo>
                  <a:pt x="123" y="521"/>
                </a:lnTo>
                <a:lnTo>
                  <a:pt x="191" y="582"/>
                </a:lnTo>
                <a:lnTo>
                  <a:pt x="209" y="592"/>
                </a:lnTo>
                <a:lnTo>
                  <a:pt x="231" y="596"/>
                </a:lnTo>
                <a:lnTo>
                  <a:pt x="255" y="601"/>
                </a:lnTo>
                <a:lnTo>
                  <a:pt x="277" y="604"/>
                </a:lnTo>
                <a:lnTo>
                  <a:pt x="255" y="611"/>
                </a:lnTo>
                <a:lnTo>
                  <a:pt x="228" y="618"/>
                </a:lnTo>
                <a:lnTo>
                  <a:pt x="197" y="622"/>
                </a:lnTo>
                <a:lnTo>
                  <a:pt x="166" y="625"/>
                </a:lnTo>
                <a:lnTo>
                  <a:pt x="132" y="620"/>
                </a:lnTo>
                <a:lnTo>
                  <a:pt x="99" y="608"/>
                </a:lnTo>
                <a:lnTo>
                  <a:pt x="68" y="589"/>
                </a:lnTo>
                <a:lnTo>
                  <a:pt x="37" y="56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2" name="Freeform 34"/>
          <p:cNvSpPr>
            <a:spLocks/>
          </p:cNvSpPr>
          <p:nvPr/>
        </p:nvSpPr>
        <p:spPr bwMode="auto">
          <a:xfrm>
            <a:off x="7000441" y="5340832"/>
            <a:ext cx="356305" cy="940567"/>
          </a:xfrm>
          <a:custGeom>
            <a:avLst/>
            <a:gdLst/>
            <a:ahLst/>
            <a:cxnLst>
              <a:cxn ang="0">
                <a:pos x="3" y="982"/>
              </a:cxn>
              <a:cxn ang="0">
                <a:pos x="3" y="982"/>
              </a:cxn>
              <a:cxn ang="0">
                <a:pos x="3" y="980"/>
              </a:cxn>
              <a:cxn ang="0">
                <a:pos x="3" y="978"/>
              </a:cxn>
              <a:cxn ang="0">
                <a:pos x="0" y="975"/>
              </a:cxn>
              <a:cxn ang="0">
                <a:pos x="9" y="902"/>
              </a:cxn>
              <a:cxn ang="0">
                <a:pos x="18" y="814"/>
              </a:cxn>
              <a:cxn ang="0">
                <a:pos x="27" y="720"/>
              </a:cxn>
              <a:cxn ang="0">
                <a:pos x="43" y="620"/>
              </a:cxn>
              <a:cxn ang="0">
                <a:pos x="58" y="521"/>
              </a:cxn>
              <a:cxn ang="0">
                <a:pos x="73" y="423"/>
              </a:cxn>
              <a:cxn ang="0">
                <a:pos x="95" y="338"/>
              </a:cxn>
              <a:cxn ang="0">
                <a:pos x="116" y="267"/>
              </a:cxn>
              <a:cxn ang="0">
                <a:pos x="144" y="191"/>
              </a:cxn>
              <a:cxn ang="0">
                <a:pos x="172" y="130"/>
              </a:cxn>
              <a:cxn ang="0">
                <a:pos x="193" y="82"/>
              </a:cxn>
              <a:cxn ang="0">
                <a:pos x="212" y="47"/>
              </a:cxn>
              <a:cxn ang="0">
                <a:pos x="230" y="23"/>
              </a:cxn>
              <a:cxn ang="0">
                <a:pos x="249" y="9"/>
              </a:cxn>
              <a:cxn ang="0">
                <a:pos x="264" y="2"/>
              </a:cxn>
              <a:cxn ang="0">
                <a:pos x="279" y="0"/>
              </a:cxn>
              <a:cxn ang="0">
                <a:pos x="295" y="2"/>
              </a:cxn>
              <a:cxn ang="0">
                <a:pos x="310" y="14"/>
              </a:cxn>
              <a:cxn ang="0">
                <a:pos x="319" y="28"/>
              </a:cxn>
              <a:cxn ang="0">
                <a:pos x="332" y="45"/>
              </a:cxn>
              <a:cxn ang="0">
                <a:pos x="341" y="66"/>
              </a:cxn>
              <a:cxn ang="0">
                <a:pos x="350" y="90"/>
              </a:cxn>
              <a:cxn ang="0">
                <a:pos x="359" y="113"/>
              </a:cxn>
              <a:cxn ang="0">
                <a:pos x="372" y="135"/>
              </a:cxn>
              <a:cxn ang="0">
                <a:pos x="368" y="153"/>
              </a:cxn>
              <a:cxn ang="0">
                <a:pos x="359" y="180"/>
              </a:cxn>
              <a:cxn ang="0">
                <a:pos x="350" y="215"/>
              </a:cxn>
              <a:cxn ang="0">
                <a:pos x="338" y="255"/>
              </a:cxn>
              <a:cxn ang="0">
                <a:pos x="322" y="300"/>
              </a:cxn>
              <a:cxn ang="0">
                <a:pos x="301" y="348"/>
              </a:cxn>
              <a:cxn ang="0">
                <a:pos x="279" y="395"/>
              </a:cxn>
              <a:cxn ang="0">
                <a:pos x="255" y="442"/>
              </a:cxn>
              <a:cxn ang="0">
                <a:pos x="218" y="509"/>
              </a:cxn>
              <a:cxn ang="0">
                <a:pos x="178" y="592"/>
              </a:cxn>
              <a:cxn ang="0">
                <a:pos x="138" y="679"/>
              </a:cxn>
              <a:cxn ang="0">
                <a:pos x="98" y="769"/>
              </a:cxn>
              <a:cxn ang="0">
                <a:pos x="61" y="852"/>
              </a:cxn>
              <a:cxn ang="0">
                <a:pos x="30" y="918"/>
              </a:cxn>
              <a:cxn ang="0">
                <a:pos x="9" y="966"/>
              </a:cxn>
              <a:cxn ang="0">
                <a:pos x="3" y="982"/>
              </a:cxn>
            </a:cxnLst>
            <a:rect l="0" t="0" r="r" b="b"/>
            <a:pathLst>
              <a:path w="372" h="982">
                <a:moveTo>
                  <a:pt x="3" y="982"/>
                </a:moveTo>
                <a:lnTo>
                  <a:pt x="3" y="982"/>
                </a:lnTo>
                <a:lnTo>
                  <a:pt x="3" y="980"/>
                </a:lnTo>
                <a:lnTo>
                  <a:pt x="3" y="978"/>
                </a:lnTo>
                <a:lnTo>
                  <a:pt x="0" y="975"/>
                </a:lnTo>
                <a:lnTo>
                  <a:pt x="9" y="902"/>
                </a:lnTo>
                <a:lnTo>
                  <a:pt x="18" y="814"/>
                </a:lnTo>
                <a:lnTo>
                  <a:pt x="27" y="720"/>
                </a:lnTo>
                <a:lnTo>
                  <a:pt x="43" y="620"/>
                </a:lnTo>
                <a:lnTo>
                  <a:pt x="58" y="521"/>
                </a:lnTo>
                <a:lnTo>
                  <a:pt x="73" y="423"/>
                </a:lnTo>
                <a:lnTo>
                  <a:pt x="95" y="338"/>
                </a:lnTo>
                <a:lnTo>
                  <a:pt x="116" y="267"/>
                </a:lnTo>
                <a:lnTo>
                  <a:pt x="144" y="191"/>
                </a:lnTo>
                <a:lnTo>
                  <a:pt x="172" y="130"/>
                </a:lnTo>
                <a:lnTo>
                  <a:pt x="193" y="82"/>
                </a:lnTo>
                <a:lnTo>
                  <a:pt x="212" y="47"/>
                </a:lnTo>
                <a:lnTo>
                  <a:pt x="230" y="23"/>
                </a:lnTo>
                <a:lnTo>
                  <a:pt x="249" y="9"/>
                </a:lnTo>
                <a:lnTo>
                  <a:pt x="264" y="2"/>
                </a:lnTo>
                <a:lnTo>
                  <a:pt x="279" y="0"/>
                </a:lnTo>
                <a:lnTo>
                  <a:pt x="295" y="2"/>
                </a:lnTo>
                <a:lnTo>
                  <a:pt x="310" y="14"/>
                </a:lnTo>
                <a:lnTo>
                  <a:pt x="319" y="28"/>
                </a:lnTo>
                <a:lnTo>
                  <a:pt x="332" y="45"/>
                </a:lnTo>
                <a:lnTo>
                  <a:pt x="341" y="66"/>
                </a:lnTo>
                <a:lnTo>
                  <a:pt x="350" y="90"/>
                </a:lnTo>
                <a:lnTo>
                  <a:pt x="359" y="113"/>
                </a:lnTo>
                <a:lnTo>
                  <a:pt x="372" y="135"/>
                </a:lnTo>
                <a:lnTo>
                  <a:pt x="368" y="153"/>
                </a:lnTo>
                <a:lnTo>
                  <a:pt x="359" y="180"/>
                </a:lnTo>
                <a:lnTo>
                  <a:pt x="350" y="215"/>
                </a:lnTo>
                <a:lnTo>
                  <a:pt x="338" y="255"/>
                </a:lnTo>
                <a:lnTo>
                  <a:pt x="322" y="300"/>
                </a:lnTo>
                <a:lnTo>
                  <a:pt x="301" y="348"/>
                </a:lnTo>
                <a:lnTo>
                  <a:pt x="279" y="395"/>
                </a:lnTo>
                <a:lnTo>
                  <a:pt x="255" y="442"/>
                </a:lnTo>
                <a:lnTo>
                  <a:pt x="218" y="509"/>
                </a:lnTo>
                <a:lnTo>
                  <a:pt x="178" y="592"/>
                </a:lnTo>
                <a:lnTo>
                  <a:pt x="138" y="679"/>
                </a:lnTo>
                <a:lnTo>
                  <a:pt x="98" y="769"/>
                </a:lnTo>
                <a:lnTo>
                  <a:pt x="61" y="852"/>
                </a:lnTo>
                <a:lnTo>
                  <a:pt x="30" y="918"/>
                </a:lnTo>
                <a:lnTo>
                  <a:pt x="9" y="966"/>
                </a:lnTo>
                <a:lnTo>
                  <a:pt x="3" y="9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4" name="Freeform 36"/>
          <p:cNvSpPr>
            <a:spLocks/>
          </p:cNvSpPr>
          <p:nvPr/>
        </p:nvSpPr>
        <p:spPr bwMode="auto">
          <a:xfrm>
            <a:off x="7376859" y="4679945"/>
            <a:ext cx="909917" cy="369714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163" y="29"/>
              </a:cxn>
              <a:cxn ang="0">
                <a:pos x="74" y="121"/>
              </a:cxn>
              <a:cxn ang="0">
                <a:pos x="37" y="187"/>
              </a:cxn>
              <a:cxn ang="0">
                <a:pos x="58" y="230"/>
              </a:cxn>
              <a:cxn ang="0">
                <a:pos x="101" y="237"/>
              </a:cxn>
              <a:cxn ang="0">
                <a:pos x="157" y="230"/>
              </a:cxn>
              <a:cxn ang="0">
                <a:pos x="218" y="213"/>
              </a:cxn>
              <a:cxn ang="0">
                <a:pos x="298" y="190"/>
              </a:cxn>
              <a:cxn ang="0">
                <a:pos x="378" y="173"/>
              </a:cxn>
              <a:cxn ang="0">
                <a:pos x="461" y="171"/>
              </a:cxn>
              <a:cxn ang="0">
                <a:pos x="569" y="185"/>
              </a:cxn>
              <a:cxn ang="0">
                <a:pos x="698" y="213"/>
              </a:cxn>
              <a:cxn ang="0">
                <a:pos x="805" y="270"/>
              </a:cxn>
              <a:cxn ang="0">
                <a:pos x="891" y="334"/>
              </a:cxn>
              <a:cxn ang="0">
                <a:pos x="944" y="379"/>
              </a:cxn>
              <a:cxn ang="0">
                <a:pos x="937" y="384"/>
              </a:cxn>
              <a:cxn ang="0">
                <a:pos x="858" y="370"/>
              </a:cxn>
              <a:cxn ang="0">
                <a:pos x="735" y="351"/>
              </a:cxn>
              <a:cxn ang="0">
                <a:pos x="602" y="330"/>
              </a:cxn>
              <a:cxn ang="0">
                <a:pos x="501" y="318"/>
              </a:cxn>
              <a:cxn ang="0">
                <a:pos x="421" y="318"/>
              </a:cxn>
              <a:cxn ang="0">
                <a:pos x="344" y="322"/>
              </a:cxn>
              <a:cxn ang="0">
                <a:pos x="271" y="327"/>
              </a:cxn>
              <a:cxn ang="0">
                <a:pos x="203" y="327"/>
              </a:cxn>
              <a:cxn ang="0">
                <a:pos x="141" y="325"/>
              </a:cxn>
              <a:cxn ang="0">
                <a:pos x="86" y="308"/>
              </a:cxn>
              <a:cxn ang="0">
                <a:pos x="37" y="280"/>
              </a:cxn>
              <a:cxn ang="0">
                <a:pos x="3" y="235"/>
              </a:cxn>
              <a:cxn ang="0">
                <a:pos x="3" y="187"/>
              </a:cxn>
              <a:cxn ang="0">
                <a:pos x="31" y="145"/>
              </a:cxn>
              <a:cxn ang="0">
                <a:pos x="65" y="112"/>
              </a:cxn>
            </a:cxnLst>
            <a:rect l="0" t="0" r="r" b="b"/>
            <a:pathLst>
              <a:path w="950" h="386">
                <a:moveTo>
                  <a:pt x="77" y="100"/>
                </a:moveTo>
                <a:lnTo>
                  <a:pt x="77" y="15"/>
                </a:lnTo>
                <a:lnTo>
                  <a:pt x="123" y="0"/>
                </a:lnTo>
                <a:lnTo>
                  <a:pt x="163" y="29"/>
                </a:lnTo>
                <a:lnTo>
                  <a:pt x="95" y="97"/>
                </a:lnTo>
                <a:lnTo>
                  <a:pt x="74" y="121"/>
                </a:lnTo>
                <a:lnTo>
                  <a:pt x="52" y="152"/>
                </a:lnTo>
                <a:lnTo>
                  <a:pt x="37" y="187"/>
                </a:lnTo>
                <a:lnTo>
                  <a:pt x="43" y="218"/>
                </a:lnTo>
                <a:lnTo>
                  <a:pt x="58" y="230"/>
                </a:lnTo>
                <a:lnTo>
                  <a:pt x="77" y="237"/>
                </a:lnTo>
                <a:lnTo>
                  <a:pt x="101" y="237"/>
                </a:lnTo>
                <a:lnTo>
                  <a:pt x="129" y="235"/>
                </a:lnTo>
                <a:lnTo>
                  <a:pt x="157" y="230"/>
                </a:lnTo>
                <a:lnTo>
                  <a:pt x="188" y="223"/>
                </a:lnTo>
                <a:lnTo>
                  <a:pt x="218" y="213"/>
                </a:lnTo>
                <a:lnTo>
                  <a:pt x="249" y="204"/>
                </a:lnTo>
                <a:lnTo>
                  <a:pt x="298" y="190"/>
                </a:lnTo>
                <a:lnTo>
                  <a:pt x="338" y="180"/>
                </a:lnTo>
                <a:lnTo>
                  <a:pt x="378" y="173"/>
                </a:lnTo>
                <a:lnTo>
                  <a:pt x="418" y="171"/>
                </a:lnTo>
                <a:lnTo>
                  <a:pt x="461" y="171"/>
                </a:lnTo>
                <a:lnTo>
                  <a:pt x="510" y="176"/>
                </a:lnTo>
                <a:lnTo>
                  <a:pt x="569" y="185"/>
                </a:lnTo>
                <a:lnTo>
                  <a:pt x="639" y="197"/>
                </a:lnTo>
                <a:lnTo>
                  <a:pt x="698" y="213"/>
                </a:lnTo>
                <a:lnTo>
                  <a:pt x="753" y="240"/>
                </a:lnTo>
                <a:lnTo>
                  <a:pt x="805" y="270"/>
                </a:lnTo>
                <a:lnTo>
                  <a:pt x="851" y="301"/>
                </a:lnTo>
                <a:lnTo>
                  <a:pt x="891" y="334"/>
                </a:lnTo>
                <a:lnTo>
                  <a:pt x="922" y="360"/>
                </a:lnTo>
                <a:lnTo>
                  <a:pt x="944" y="379"/>
                </a:lnTo>
                <a:lnTo>
                  <a:pt x="950" y="386"/>
                </a:lnTo>
                <a:lnTo>
                  <a:pt x="937" y="384"/>
                </a:lnTo>
                <a:lnTo>
                  <a:pt x="907" y="379"/>
                </a:lnTo>
                <a:lnTo>
                  <a:pt x="858" y="370"/>
                </a:lnTo>
                <a:lnTo>
                  <a:pt x="799" y="360"/>
                </a:lnTo>
                <a:lnTo>
                  <a:pt x="735" y="351"/>
                </a:lnTo>
                <a:lnTo>
                  <a:pt x="667" y="339"/>
                </a:lnTo>
                <a:lnTo>
                  <a:pt x="602" y="330"/>
                </a:lnTo>
                <a:lnTo>
                  <a:pt x="544" y="322"/>
                </a:lnTo>
                <a:lnTo>
                  <a:pt x="501" y="318"/>
                </a:lnTo>
                <a:lnTo>
                  <a:pt x="461" y="318"/>
                </a:lnTo>
                <a:lnTo>
                  <a:pt x="421" y="318"/>
                </a:lnTo>
                <a:lnTo>
                  <a:pt x="381" y="320"/>
                </a:lnTo>
                <a:lnTo>
                  <a:pt x="344" y="322"/>
                </a:lnTo>
                <a:lnTo>
                  <a:pt x="307" y="325"/>
                </a:lnTo>
                <a:lnTo>
                  <a:pt x="271" y="327"/>
                </a:lnTo>
                <a:lnTo>
                  <a:pt x="237" y="327"/>
                </a:lnTo>
                <a:lnTo>
                  <a:pt x="203" y="327"/>
                </a:lnTo>
                <a:lnTo>
                  <a:pt x="172" y="327"/>
                </a:lnTo>
                <a:lnTo>
                  <a:pt x="141" y="325"/>
                </a:lnTo>
                <a:lnTo>
                  <a:pt x="114" y="318"/>
                </a:lnTo>
                <a:lnTo>
                  <a:pt x="86" y="308"/>
                </a:lnTo>
                <a:lnTo>
                  <a:pt x="62" y="296"/>
                </a:lnTo>
                <a:lnTo>
                  <a:pt x="37" y="280"/>
                </a:lnTo>
                <a:lnTo>
                  <a:pt x="15" y="258"/>
                </a:lnTo>
                <a:lnTo>
                  <a:pt x="3" y="235"/>
                </a:lnTo>
                <a:lnTo>
                  <a:pt x="0" y="211"/>
                </a:lnTo>
                <a:lnTo>
                  <a:pt x="3" y="187"/>
                </a:lnTo>
                <a:lnTo>
                  <a:pt x="15" y="166"/>
                </a:lnTo>
                <a:lnTo>
                  <a:pt x="31" y="145"/>
                </a:lnTo>
                <a:lnTo>
                  <a:pt x="46" y="126"/>
                </a:lnTo>
                <a:lnTo>
                  <a:pt x="65" y="112"/>
                </a:lnTo>
                <a:lnTo>
                  <a:pt x="77" y="10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3214678" y="4143380"/>
            <a:ext cx="6299213" cy="1428760"/>
            <a:chOff x="0" y="2176463"/>
            <a:chExt cx="9085263" cy="3362325"/>
          </a:xfrm>
        </p:grpSpPr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5703888" y="2181225"/>
              <a:ext cx="3381375" cy="3357563"/>
            </a:xfrm>
            <a:custGeom>
              <a:avLst/>
              <a:gdLst/>
              <a:ahLst/>
              <a:cxnLst>
                <a:cxn ang="0">
                  <a:pos x="418" y="66"/>
                </a:cxn>
                <a:cxn ang="0">
                  <a:pos x="538" y="80"/>
                </a:cxn>
                <a:cxn ang="0">
                  <a:pos x="658" y="120"/>
                </a:cxn>
                <a:cxn ang="0">
                  <a:pos x="768" y="187"/>
                </a:cxn>
                <a:cxn ang="0">
                  <a:pos x="876" y="277"/>
                </a:cxn>
                <a:cxn ang="0">
                  <a:pos x="978" y="414"/>
                </a:cxn>
                <a:cxn ang="0">
                  <a:pos x="1033" y="566"/>
                </a:cxn>
                <a:cxn ang="0">
                  <a:pos x="1057" y="727"/>
                </a:cxn>
                <a:cxn ang="0">
                  <a:pos x="1070" y="897"/>
                </a:cxn>
                <a:cxn ang="0">
                  <a:pos x="1079" y="1025"/>
                </a:cxn>
                <a:cxn ang="0">
                  <a:pos x="1091" y="1158"/>
                </a:cxn>
                <a:cxn ang="0">
                  <a:pos x="1119" y="1290"/>
                </a:cxn>
                <a:cxn ang="0">
                  <a:pos x="1162" y="1423"/>
                </a:cxn>
                <a:cxn ang="0">
                  <a:pos x="1230" y="1556"/>
                </a:cxn>
                <a:cxn ang="0">
                  <a:pos x="1328" y="1688"/>
                </a:cxn>
                <a:cxn ang="0">
                  <a:pos x="1463" y="1816"/>
                </a:cxn>
                <a:cxn ang="0">
                  <a:pos x="1641" y="1939"/>
                </a:cxn>
                <a:cxn ang="0">
                  <a:pos x="1743" y="1994"/>
                </a:cxn>
                <a:cxn ang="0">
                  <a:pos x="1853" y="2041"/>
                </a:cxn>
                <a:cxn ang="0">
                  <a:pos x="1973" y="2082"/>
                </a:cxn>
                <a:cxn ang="0">
                  <a:pos x="2106" y="2115"/>
                </a:cxn>
                <a:cxn ang="0">
                  <a:pos x="2066" y="2039"/>
                </a:cxn>
                <a:cxn ang="0">
                  <a:pos x="1949" y="2003"/>
                </a:cxn>
                <a:cxn ang="0">
                  <a:pos x="1838" y="1963"/>
                </a:cxn>
                <a:cxn ang="0">
                  <a:pos x="1740" y="1916"/>
                </a:cxn>
                <a:cxn ang="0">
                  <a:pos x="1605" y="1833"/>
                </a:cxn>
                <a:cxn ang="0">
                  <a:pos x="1457" y="1714"/>
                </a:cxn>
                <a:cxn ang="0">
                  <a:pos x="1349" y="1591"/>
                </a:cxn>
                <a:cxn ang="0">
                  <a:pos x="1269" y="1468"/>
                </a:cxn>
                <a:cxn ang="0">
                  <a:pos x="1217" y="1343"/>
                </a:cxn>
                <a:cxn ang="0">
                  <a:pos x="1187" y="1215"/>
                </a:cxn>
                <a:cxn ang="0">
                  <a:pos x="1168" y="1087"/>
                </a:cxn>
                <a:cxn ang="0">
                  <a:pos x="1159" y="959"/>
                </a:cxn>
                <a:cxn ang="0">
                  <a:pos x="1150" y="805"/>
                </a:cxn>
                <a:cxn ang="0">
                  <a:pos x="1131" y="632"/>
                </a:cxn>
                <a:cxn ang="0">
                  <a:pos x="1091" y="466"/>
                </a:cxn>
                <a:cxn ang="0">
                  <a:pos x="1005" y="310"/>
                </a:cxn>
                <a:cxn ang="0">
                  <a:pos x="916" y="210"/>
                </a:cxn>
                <a:cxn ang="0">
                  <a:pos x="855" y="158"/>
                </a:cxn>
                <a:cxn ang="0">
                  <a:pos x="793" y="113"/>
                </a:cxn>
                <a:cxn ang="0">
                  <a:pos x="729" y="78"/>
                </a:cxn>
                <a:cxn ang="0">
                  <a:pos x="661" y="47"/>
                </a:cxn>
                <a:cxn ang="0">
                  <a:pos x="593" y="23"/>
                </a:cxn>
                <a:cxn ang="0">
                  <a:pos x="526" y="9"/>
                </a:cxn>
                <a:cxn ang="0">
                  <a:pos x="455" y="0"/>
                </a:cxn>
                <a:cxn ang="0">
                  <a:pos x="0" y="0"/>
                </a:cxn>
              </a:cxnLst>
              <a:rect l="0" t="0" r="r" b="b"/>
              <a:pathLst>
                <a:path w="2130" h="2115">
                  <a:moveTo>
                    <a:pt x="0" y="66"/>
                  </a:moveTo>
                  <a:lnTo>
                    <a:pt x="418" y="66"/>
                  </a:lnTo>
                  <a:lnTo>
                    <a:pt x="480" y="68"/>
                  </a:lnTo>
                  <a:lnTo>
                    <a:pt x="538" y="80"/>
                  </a:lnTo>
                  <a:lnTo>
                    <a:pt x="599" y="97"/>
                  </a:lnTo>
                  <a:lnTo>
                    <a:pt x="658" y="120"/>
                  </a:lnTo>
                  <a:lnTo>
                    <a:pt x="713" y="149"/>
                  </a:lnTo>
                  <a:lnTo>
                    <a:pt x="768" y="187"/>
                  </a:lnTo>
                  <a:lnTo>
                    <a:pt x="824" y="229"/>
                  </a:lnTo>
                  <a:lnTo>
                    <a:pt x="876" y="277"/>
                  </a:lnTo>
                  <a:lnTo>
                    <a:pt x="934" y="343"/>
                  </a:lnTo>
                  <a:lnTo>
                    <a:pt x="978" y="414"/>
                  </a:lnTo>
                  <a:lnTo>
                    <a:pt x="1008" y="488"/>
                  </a:lnTo>
                  <a:lnTo>
                    <a:pt x="1033" y="566"/>
                  </a:lnTo>
                  <a:lnTo>
                    <a:pt x="1048" y="646"/>
                  </a:lnTo>
                  <a:lnTo>
                    <a:pt x="1057" y="727"/>
                  </a:lnTo>
                  <a:lnTo>
                    <a:pt x="1064" y="812"/>
                  </a:lnTo>
                  <a:lnTo>
                    <a:pt x="1070" y="897"/>
                  </a:lnTo>
                  <a:lnTo>
                    <a:pt x="1073" y="961"/>
                  </a:lnTo>
                  <a:lnTo>
                    <a:pt x="1079" y="1025"/>
                  </a:lnTo>
                  <a:lnTo>
                    <a:pt x="1082" y="1092"/>
                  </a:lnTo>
                  <a:lnTo>
                    <a:pt x="1091" y="1158"/>
                  </a:lnTo>
                  <a:lnTo>
                    <a:pt x="1104" y="1224"/>
                  </a:lnTo>
                  <a:lnTo>
                    <a:pt x="1119" y="1290"/>
                  </a:lnTo>
                  <a:lnTo>
                    <a:pt x="1137" y="1357"/>
                  </a:lnTo>
                  <a:lnTo>
                    <a:pt x="1162" y="1423"/>
                  </a:lnTo>
                  <a:lnTo>
                    <a:pt x="1193" y="1489"/>
                  </a:lnTo>
                  <a:lnTo>
                    <a:pt x="1230" y="1556"/>
                  </a:lnTo>
                  <a:lnTo>
                    <a:pt x="1276" y="1622"/>
                  </a:lnTo>
                  <a:lnTo>
                    <a:pt x="1328" y="1688"/>
                  </a:lnTo>
                  <a:lnTo>
                    <a:pt x="1392" y="1752"/>
                  </a:lnTo>
                  <a:lnTo>
                    <a:pt x="1463" y="1816"/>
                  </a:lnTo>
                  <a:lnTo>
                    <a:pt x="1546" y="1878"/>
                  </a:lnTo>
                  <a:lnTo>
                    <a:pt x="1641" y="1939"/>
                  </a:lnTo>
                  <a:lnTo>
                    <a:pt x="1691" y="1968"/>
                  </a:lnTo>
                  <a:lnTo>
                    <a:pt x="1743" y="1994"/>
                  </a:lnTo>
                  <a:lnTo>
                    <a:pt x="1798" y="2020"/>
                  </a:lnTo>
                  <a:lnTo>
                    <a:pt x="1853" y="2041"/>
                  </a:lnTo>
                  <a:lnTo>
                    <a:pt x="1912" y="2063"/>
                  </a:lnTo>
                  <a:lnTo>
                    <a:pt x="1973" y="2082"/>
                  </a:lnTo>
                  <a:lnTo>
                    <a:pt x="2038" y="2100"/>
                  </a:lnTo>
                  <a:lnTo>
                    <a:pt x="2106" y="2115"/>
                  </a:lnTo>
                  <a:lnTo>
                    <a:pt x="2130" y="2053"/>
                  </a:lnTo>
                  <a:lnTo>
                    <a:pt x="2066" y="2039"/>
                  </a:lnTo>
                  <a:lnTo>
                    <a:pt x="2007" y="2022"/>
                  </a:lnTo>
                  <a:lnTo>
                    <a:pt x="1949" y="2003"/>
                  </a:lnTo>
                  <a:lnTo>
                    <a:pt x="1893" y="1984"/>
                  </a:lnTo>
                  <a:lnTo>
                    <a:pt x="1838" y="1963"/>
                  </a:lnTo>
                  <a:lnTo>
                    <a:pt x="1789" y="1939"/>
                  </a:lnTo>
                  <a:lnTo>
                    <a:pt x="1740" y="1916"/>
                  </a:lnTo>
                  <a:lnTo>
                    <a:pt x="1694" y="1890"/>
                  </a:lnTo>
                  <a:lnTo>
                    <a:pt x="1605" y="1833"/>
                  </a:lnTo>
                  <a:lnTo>
                    <a:pt x="1528" y="1774"/>
                  </a:lnTo>
                  <a:lnTo>
                    <a:pt x="1457" y="1714"/>
                  </a:lnTo>
                  <a:lnTo>
                    <a:pt x="1399" y="1653"/>
                  </a:lnTo>
                  <a:lnTo>
                    <a:pt x="1349" y="1591"/>
                  </a:lnTo>
                  <a:lnTo>
                    <a:pt x="1306" y="1530"/>
                  </a:lnTo>
                  <a:lnTo>
                    <a:pt x="1269" y="1468"/>
                  </a:lnTo>
                  <a:lnTo>
                    <a:pt x="1242" y="1404"/>
                  </a:lnTo>
                  <a:lnTo>
                    <a:pt x="1217" y="1343"/>
                  </a:lnTo>
                  <a:lnTo>
                    <a:pt x="1199" y="1279"/>
                  </a:lnTo>
                  <a:lnTo>
                    <a:pt x="1187" y="1215"/>
                  </a:lnTo>
                  <a:lnTo>
                    <a:pt x="1174" y="1151"/>
                  </a:lnTo>
                  <a:lnTo>
                    <a:pt x="1168" y="1087"/>
                  </a:lnTo>
                  <a:lnTo>
                    <a:pt x="1162" y="1023"/>
                  </a:lnTo>
                  <a:lnTo>
                    <a:pt x="1159" y="959"/>
                  </a:lnTo>
                  <a:lnTo>
                    <a:pt x="1156" y="895"/>
                  </a:lnTo>
                  <a:lnTo>
                    <a:pt x="1150" y="805"/>
                  </a:lnTo>
                  <a:lnTo>
                    <a:pt x="1143" y="717"/>
                  </a:lnTo>
                  <a:lnTo>
                    <a:pt x="1131" y="632"/>
                  </a:lnTo>
                  <a:lnTo>
                    <a:pt x="1116" y="547"/>
                  </a:lnTo>
                  <a:lnTo>
                    <a:pt x="1091" y="466"/>
                  </a:lnTo>
                  <a:lnTo>
                    <a:pt x="1054" y="386"/>
                  </a:lnTo>
                  <a:lnTo>
                    <a:pt x="1005" y="310"/>
                  </a:lnTo>
                  <a:lnTo>
                    <a:pt x="944" y="239"/>
                  </a:lnTo>
                  <a:lnTo>
                    <a:pt x="916" y="210"/>
                  </a:lnTo>
                  <a:lnTo>
                    <a:pt x="885" y="184"/>
                  </a:lnTo>
                  <a:lnTo>
                    <a:pt x="855" y="158"/>
                  </a:lnTo>
                  <a:lnTo>
                    <a:pt x="824" y="135"/>
                  </a:lnTo>
                  <a:lnTo>
                    <a:pt x="793" y="113"/>
                  </a:lnTo>
                  <a:lnTo>
                    <a:pt x="759" y="94"/>
                  </a:lnTo>
                  <a:lnTo>
                    <a:pt x="729" y="78"/>
                  </a:lnTo>
                  <a:lnTo>
                    <a:pt x="695" y="61"/>
                  </a:lnTo>
                  <a:lnTo>
                    <a:pt x="661" y="47"/>
                  </a:lnTo>
                  <a:lnTo>
                    <a:pt x="627" y="35"/>
                  </a:lnTo>
                  <a:lnTo>
                    <a:pt x="593" y="23"/>
                  </a:lnTo>
                  <a:lnTo>
                    <a:pt x="559" y="14"/>
                  </a:lnTo>
                  <a:lnTo>
                    <a:pt x="526" y="9"/>
                  </a:lnTo>
                  <a:lnTo>
                    <a:pt x="489" y="4"/>
                  </a:lnTo>
                  <a:lnTo>
                    <a:pt x="455" y="0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4" name="Freeform 46"/>
            <p:cNvSpPr>
              <a:spLocks/>
            </p:cNvSpPr>
            <p:nvPr/>
          </p:nvSpPr>
          <p:spPr bwMode="auto">
            <a:xfrm>
              <a:off x="0" y="2176463"/>
              <a:ext cx="5703888" cy="3225800"/>
            </a:xfrm>
            <a:custGeom>
              <a:avLst/>
              <a:gdLst/>
              <a:ahLst/>
              <a:cxnLst>
                <a:cxn ang="0">
                  <a:pos x="3209" y="0"/>
                </a:cxn>
                <a:cxn ang="0">
                  <a:pos x="3089" y="7"/>
                </a:cxn>
                <a:cxn ang="0">
                  <a:pos x="2963" y="29"/>
                </a:cxn>
                <a:cxn ang="0">
                  <a:pos x="2831" y="69"/>
                </a:cxn>
                <a:cxn ang="0">
                  <a:pos x="2705" y="128"/>
                </a:cxn>
                <a:cxn ang="0">
                  <a:pos x="2591" y="209"/>
                </a:cxn>
                <a:cxn ang="0">
                  <a:pos x="2447" y="382"/>
                </a:cxn>
                <a:cxn ang="0">
                  <a:pos x="2351" y="597"/>
                </a:cxn>
                <a:cxn ang="0">
                  <a:pos x="2302" y="820"/>
                </a:cxn>
                <a:cxn ang="0">
                  <a:pos x="2268" y="983"/>
                </a:cxn>
                <a:cxn ang="0">
                  <a:pos x="2219" y="1151"/>
                </a:cxn>
                <a:cxn ang="0">
                  <a:pos x="2130" y="1320"/>
                </a:cxn>
                <a:cxn ang="0">
                  <a:pos x="1989" y="1490"/>
                </a:cxn>
                <a:cxn ang="0">
                  <a:pos x="1773" y="1663"/>
                </a:cxn>
                <a:cxn ang="0">
                  <a:pos x="1608" y="1762"/>
                </a:cxn>
                <a:cxn ang="0">
                  <a:pos x="1481" y="1826"/>
                </a:cxn>
                <a:cxn ang="0">
                  <a:pos x="1340" y="1886"/>
                </a:cxn>
                <a:cxn ang="0">
                  <a:pos x="1180" y="1933"/>
                </a:cxn>
                <a:cxn ang="0">
                  <a:pos x="1002" y="1959"/>
                </a:cxn>
                <a:cxn ang="0">
                  <a:pos x="864" y="1966"/>
                </a:cxn>
                <a:cxn ang="0">
                  <a:pos x="738" y="1966"/>
                </a:cxn>
                <a:cxn ang="0">
                  <a:pos x="516" y="1966"/>
                </a:cxn>
                <a:cxn ang="0">
                  <a:pos x="277" y="1966"/>
                </a:cxn>
                <a:cxn ang="0">
                  <a:pos x="80" y="1966"/>
                </a:cxn>
                <a:cxn ang="0">
                  <a:pos x="0" y="1966"/>
                </a:cxn>
                <a:cxn ang="0">
                  <a:pos x="944" y="2030"/>
                </a:cxn>
                <a:cxn ang="0">
                  <a:pos x="1140" y="2009"/>
                </a:cxn>
                <a:cxn ang="0">
                  <a:pos x="1319" y="1966"/>
                </a:cxn>
                <a:cxn ang="0">
                  <a:pos x="1475" y="1907"/>
                </a:cxn>
                <a:cxn ang="0">
                  <a:pos x="1614" y="1841"/>
                </a:cxn>
                <a:cxn ang="0">
                  <a:pos x="1734" y="1772"/>
                </a:cxn>
                <a:cxn ang="0">
                  <a:pos x="1989" y="1587"/>
                </a:cxn>
                <a:cxn ang="0">
                  <a:pos x="2164" y="1407"/>
                </a:cxn>
                <a:cxn ang="0">
                  <a:pos x="2274" y="1227"/>
                </a:cxn>
                <a:cxn ang="0">
                  <a:pos x="2339" y="1052"/>
                </a:cxn>
                <a:cxn ang="0">
                  <a:pos x="2379" y="884"/>
                </a:cxn>
                <a:cxn ang="0">
                  <a:pos x="2416" y="685"/>
                </a:cxn>
                <a:cxn ang="0">
                  <a:pos x="2484" y="476"/>
                </a:cxn>
                <a:cxn ang="0">
                  <a:pos x="2625" y="280"/>
                </a:cxn>
                <a:cxn ang="0">
                  <a:pos x="2748" y="185"/>
                </a:cxn>
                <a:cxn ang="0">
                  <a:pos x="2883" y="123"/>
                </a:cxn>
                <a:cxn ang="0">
                  <a:pos x="3012" y="88"/>
                </a:cxn>
                <a:cxn ang="0">
                  <a:pos x="3120" y="71"/>
                </a:cxn>
                <a:cxn ang="0">
                  <a:pos x="3194" y="67"/>
                </a:cxn>
                <a:cxn ang="0">
                  <a:pos x="3270" y="67"/>
                </a:cxn>
                <a:cxn ang="0">
                  <a:pos x="3470" y="69"/>
                </a:cxn>
                <a:cxn ang="0">
                  <a:pos x="3593" y="69"/>
                </a:cxn>
              </a:cxnLst>
              <a:rect l="0" t="0" r="r" b="b"/>
              <a:pathLst>
                <a:path w="3593" h="2032">
                  <a:moveTo>
                    <a:pt x="3593" y="3"/>
                  </a:moveTo>
                  <a:lnTo>
                    <a:pt x="3593" y="3"/>
                  </a:lnTo>
                  <a:lnTo>
                    <a:pt x="3209" y="0"/>
                  </a:lnTo>
                  <a:lnTo>
                    <a:pt x="3172" y="0"/>
                  </a:lnTo>
                  <a:lnTo>
                    <a:pt x="3132" y="3"/>
                  </a:lnTo>
                  <a:lnTo>
                    <a:pt x="3089" y="7"/>
                  </a:lnTo>
                  <a:lnTo>
                    <a:pt x="3049" y="12"/>
                  </a:lnTo>
                  <a:lnTo>
                    <a:pt x="3006" y="19"/>
                  </a:lnTo>
                  <a:lnTo>
                    <a:pt x="2963" y="29"/>
                  </a:lnTo>
                  <a:lnTo>
                    <a:pt x="2920" y="41"/>
                  </a:lnTo>
                  <a:lnTo>
                    <a:pt x="2874" y="52"/>
                  </a:lnTo>
                  <a:lnTo>
                    <a:pt x="2831" y="69"/>
                  </a:lnTo>
                  <a:lnTo>
                    <a:pt x="2788" y="86"/>
                  </a:lnTo>
                  <a:lnTo>
                    <a:pt x="2748" y="107"/>
                  </a:lnTo>
                  <a:lnTo>
                    <a:pt x="2705" y="128"/>
                  </a:lnTo>
                  <a:lnTo>
                    <a:pt x="2668" y="152"/>
                  </a:lnTo>
                  <a:lnTo>
                    <a:pt x="2628" y="180"/>
                  </a:lnTo>
                  <a:lnTo>
                    <a:pt x="2591" y="209"/>
                  </a:lnTo>
                  <a:lnTo>
                    <a:pt x="2557" y="242"/>
                  </a:lnTo>
                  <a:lnTo>
                    <a:pt x="2496" y="311"/>
                  </a:lnTo>
                  <a:lnTo>
                    <a:pt x="2447" y="382"/>
                  </a:lnTo>
                  <a:lnTo>
                    <a:pt x="2407" y="453"/>
                  </a:lnTo>
                  <a:lnTo>
                    <a:pt x="2376" y="524"/>
                  </a:lnTo>
                  <a:lnTo>
                    <a:pt x="2351" y="597"/>
                  </a:lnTo>
                  <a:lnTo>
                    <a:pt x="2333" y="671"/>
                  </a:lnTo>
                  <a:lnTo>
                    <a:pt x="2318" y="744"/>
                  </a:lnTo>
                  <a:lnTo>
                    <a:pt x="2302" y="820"/>
                  </a:lnTo>
                  <a:lnTo>
                    <a:pt x="2293" y="874"/>
                  </a:lnTo>
                  <a:lnTo>
                    <a:pt x="2281" y="929"/>
                  </a:lnTo>
                  <a:lnTo>
                    <a:pt x="2268" y="983"/>
                  </a:lnTo>
                  <a:lnTo>
                    <a:pt x="2256" y="1040"/>
                  </a:lnTo>
                  <a:lnTo>
                    <a:pt x="2238" y="1095"/>
                  </a:lnTo>
                  <a:lnTo>
                    <a:pt x="2219" y="1151"/>
                  </a:lnTo>
                  <a:lnTo>
                    <a:pt x="2195" y="1206"/>
                  </a:lnTo>
                  <a:lnTo>
                    <a:pt x="2164" y="1263"/>
                  </a:lnTo>
                  <a:lnTo>
                    <a:pt x="2130" y="1320"/>
                  </a:lnTo>
                  <a:lnTo>
                    <a:pt x="2090" y="1376"/>
                  </a:lnTo>
                  <a:lnTo>
                    <a:pt x="2041" y="1433"/>
                  </a:lnTo>
                  <a:lnTo>
                    <a:pt x="1989" y="1490"/>
                  </a:lnTo>
                  <a:lnTo>
                    <a:pt x="1924" y="1547"/>
                  </a:lnTo>
                  <a:lnTo>
                    <a:pt x="1853" y="1604"/>
                  </a:lnTo>
                  <a:lnTo>
                    <a:pt x="1773" y="1663"/>
                  </a:lnTo>
                  <a:lnTo>
                    <a:pt x="1681" y="1720"/>
                  </a:lnTo>
                  <a:lnTo>
                    <a:pt x="1644" y="1741"/>
                  </a:lnTo>
                  <a:lnTo>
                    <a:pt x="1608" y="1762"/>
                  </a:lnTo>
                  <a:lnTo>
                    <a:pt x="1568" y="1784"/>
                  </a:lnTo>
                  <a:lnTo>
                    <a:pt x="1525" y="1805"/>
                  </a:lnTo>
                  <a:lnTo>
                    <a:pt x="1481" y="1826"/>
                  </a:lnTo>
                  <a:lnTo>
                    <a:pt x="1435" y="1848"/>
                  </a:lnTo>
                  <a:lnTo>
                    <a:pt x="1389" y="1867"/>
                  </a:lnTo>
                  <a:lnTo>
                    <a:pt x="1340" y="1886"/>
                  </a:lnTo>
                  <a:lnTo>
                    <a:pt x="1288" y="1902"/>
                  </a:lnTo>
                  <a:lnTo>
                    <a:pt x="1236" y="1919"/>
                  </a:lnTo>
                  <a:lnTo>
                    <a:pt x="1180" y="1933"/>
                  </a:lnTo>
                  <a:lnTo>
                    <a:pt x="1122" y="1942"/>
                  </a:lnTo>
                  <a:lnTo>
                    <a:pt x="1063" y="1954"/>
                  </a:lnTo>
                  <a:lnTo>
                    <a:pt x="1002" y="1959"/>
                  </a:lnTo>
                  <a:lnTo>
                    <a:pt x="937" y="1964"/>
                  </a:lnTo>
                  <a:lnTo>
                    <a:pt x="873" y="1966"/>
                  </a:lnTo>
                  <a:lnTo>
                    <a:pt x="864" y="1966"/>
                  </a:lnTo>
                  <a:lnTo>
                    <a:pt x="836" y="1966"/>
                  </a:lnTo>
                  <a:lnTo>
                    <a:pt x="793" y="1966"/>
                  </a:lnTo>
                  <a:lnTo>
                    <a:pt x="738" y="1966"/>
                  </a:lnTo>
                  <a:lnTo>
                    <a:pt x="670" y="1966"/>
                  </a:lnTo>
                  <a:lnTo>
                    <a:pt x="596" y="1966"/>
                  </a:lnTo>
                  <a:lnTo>
                    <a:pt x="516" y="1966"/>
                  </a:lnTo>
                  <a:lnTo>
                    <a:pt x="436" y="1966"/>
                  </a:lnTo>
                  <a:lnTo>
                    <a:pt x="357" y="1966"/>
                  </a:lnTo>
                  <a:lnTo>
                    <a:pt x="277" y="1966"/>
                  </a:lnTo>
                  <a:lnTo>
                    <a:pt x="203" y="1966"/>
                  </a:lnTo>
                  <a:lnTo>
                    <a:pt x="135" y="1966"/>
                  </a:lnTo>
                  <a:lnTo>
                    <a:pt x="80" y="1966"/>
                  </a:lnTo>
                  <a:lnTo>
                    <a:pt x="37" y="1966"/>
                  </a:lnTo>
                  <a:lnTo>
                    <a:pt x="9" y="1966"/>
                  </a:lnTo>
                  <a:lnTo>
                    <a:pt x="0" y="1966"/>
                  </a:lnTo>
                  <a:lnTo>
                    <a:pt x="0" y="2032"/>
                  </a:lnTo>
                  <a:lnTo>
                    <a:pt x="873" y="2032"/>
                  </a:lnTo>
                  <a:lnTo>
                    <a:pt x="944" y="2030"/>
                  </a:lnTo>
                  <a:lnTo>
                    <a:pt x="1011" y="2025"/>
                  </a:lnTo>
                  <a:lnTo>
                    <a:pt x="1079" y="2018"/>
                  </a:lnTo>
                  <a:lnTo>
                    <a:pt x="1140" y="2009"/>
                  </a:lnTo>
                  <a:lnTo>
                    <a:pt x="1202" y="1997"/>
                  </a:lnTo>
                  <a:lnTo>
                    <a:pt x="1260" y="1983"/>
                  </a:lnTo>
                  <a:lnTo>
                    <a:pt x="1319" y="1966"/>
                  </a:lnTo>
                  <a:lnTo>
                    <a:pt x="1374" y="1947"/>
                  </a:lnTo>
                  <a:lnTo>
                    <a:pt x="1423" y="1928"/>
                  </a:lnTo>
                  <a:lnTo>
                    <a:pt x="1475" y="1907"/>
                  </a:lnTo>
                  <a:lnTo>
                    <a:pt x="1521" y="1886"/>
                  </a:lnTo>
                  <a:lnTo>
                    <a:pt x="1568" y="1864"/>
                  </a:lnTo>
                  <a:lnTo>
                    <a:pt x="1614" y="1841"/>
                  </a:lnTo>
                  <a:lnTo>
                    <a:pt x="1654" y="1817"/>
                  </a:lnTo>
                  <a:lnTo>
                    <a:pt x="1697" y="1796"/>
                  </a:lnTo>
                  <a:lnTo>
                    <a:pt x="1734" y="1772"/>
                  </a:lnTo>
                  <a:lnTo>
                    <a:pt x="1829" y="1710"/>
                  </a:lnTo>
                  <a:lnTo>
                    <a:pt x="1915" y="1649"/>
                  </a:lnTo>
                  <a:lnTo>
                    <a:pt x="1989" y="1587"/>
                  </a:lnTo>
                  <a:lnTo>
                    <a:pt x="2056" y="1528"/>
                  </a:lnTo>
                  <a:lnTo>
                    <a:pt x="2115" y="1466"/>
                  </a:lnTo>
                  <a:lnTo>
                    <a:pt x="2164" y="1407"/>
                  </a:lnTo>
                  <a:lnTo>
                    <a:pt x="2207" y="1346"/>
                  </a:lnTo>
                  <a:lnTo>
                    <a:pt x="2244" y="1286"/>
                  </a:lnTo>
                  <a:lnTo>
                    <a:pt x="2274" y="1227"/>
                  </a:lnTo>
                  <a:lnTo>
                    <a:pt x="2299" y="1168"/>
                  </a:lnTo>
                  <a:lnTo>
                    <a:pt x="2321" y="1111"/>
                  </a:lnTo>
                  <a:lnTo>
                    <a:pt x="2339" y="1052"/>
                  </a:lnTo>
                  <a:lnTo>
                    <a:pt x="2354" y="995"/>
                  </a:lnTo>
                  <a:lnTo>
                    <a:pt x="2367" y="938"/>
                  </a:lnTo>
                  <a:lnTo>
                    <a:pt x="2379" y="884"/>
                  </a:lnTo>
                  <a:lnTo>
                    <a:pt x="2388" y="829"/>
                  </a:lnTo>
                  <a:lnTo>
                    <a:pt x="2401" y="756"/>
                  </a:lnTo>
                  <a:lnTo>
                    <a:pt x="2416" y="685"/>
                  </a:lnTo>
                  <a:lnTo>
                    <a:pt x="2434" y="616"/>
                  </a:lnTo>
                  <a:lnTo>
                    <a:pt x="2456" y="545"/>
                  </a:lnTo>
                  <a:lnTo>
                    <a:pt x="2484" y="476"/>
                  </a:lnTo>
                  <a:lnTo>
                    <a:pt x="2520" y="410"/>
                  </a:lnTo>
                  <a:lnTo>
                    <a:pt x="2566" y="344"/>
                  </a:lnTo>
                  <a:lnTo>
                    <a:pt x="2625" y="280"/>
                  </a:lnTo>
                  <a:lnTo>
                    <a:pt x="2665" y="244"/>
                  </a:lnTo>
                  <a:lnTo>
                    <a:pt x="2705" y="211"/>
                  </a:lnTo>
                  <a:lnTo>
                    <a:pt x="2748" y="185"/>
                  </a:lnTo>
                  <a:lnTo>
                    <a:pt x="2794" y="161"/>
                  </a:lnTo>
                  <a:lnTo>
                    <a:pt x="2837" y="140"/>
                  </a:lnTo>
                  <a:lnTo>
                    <a:pt x="2883" y="123"/>
                  </a:lnTo>
                  <a:lnTo>
                    <a:pt x="2926" y="109"/>
                  </a:lnTo>
                  <a:lnTo>
                    <a:pt x="2969" y="97"/>
                  </a:lnTo>
                  <a:lnTo>
                    <a:pt x="3012" y="88"/>
                  </a:lnTo>
                  <a:lnTo>
                    <a:pt x="3049" y="81"/>
                  </a:lnTo>
                  <a:lnTo>
                    <a:pt x="3086" y="76"/>
                  </a:lnTo>
                  <a:lnTo>
                    <a:pt x="3120" y="71"/>
                  </a:lnTo>
                  <a:lnTo>
                    <a:pt x="3150" y="69"/>
                  </a:lnTo>
                  <a:lnTo>
                    <a:pt x="3175" y="67"/>
                  </a:lnTo>
                  <a:lnTo>
                    <a:pt x="3194" y="67"/>
                  </a:lnTo>
                  <a:lnTo>
                    <a:pt x="3209" y="67"/>
                  </a:lnTo>
                  <a:lnTo>
                    <a:pt x="3224" y="67"/>
                  </a:lnTo>
                  <a:lnTo>
                    <a:pt x="3270" y="67"/>
                  </a:lnTo>
                  <a:lnTo>
                    <a:pt x="3332" y="67"/>
                  </a:lnTo>
                  <a:lnTo>
                    <a:pt x="3403" y="67"/>
                  </a:lnTo>
                  <a:lnTo>
                    <a:pt x="3470" y="69"/>
                  </a:lnTo>
                  <a:lnTo>
                    <a:pt x="3532" y="69"/>
                  </a:lnTo>
                  <a:lnTo>
                    <a:pt x="3578" y="69"/>
                  </a:lnTo>
                  <a:lnTo>
                    <a:pt x="3593" y="69"/>
                  </a:lnTo>
                  <a:lnTo>
                    <a:pt x="3593" y="3"/>
                  </a:lnTo>
                  <a:close/>
                </a:path>
              </a:pathLst>
            </a:custGeom>
            <a:gradFill flip="none" rotWithShape="1">
              <a:gsLst>
                <a:gs pos="3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108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5388852" y="1928802"/>
            <a:ext cx="33265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zh-CN" altLang="en-US" sz="3200" b="1" cap="none" spc="300" dirty="0" smtClean="0">
                <a:ln w="3175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50" endPos="85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为您</a:t>
            </a:r>
            <a:r>
              <a:rPr lang="zh-CN" altLang="en-US" sz="4000" b="1" cap="none" spc="300" dirty="0" smtClean="0">
                <a:ln w="31750" cmpd="sng">
                  <a:solidFill>
                    <a:schemeClr val="bg1"/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50" endPos="85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智造</a:t>
            </a:r>
            <a:r>
              <a:rPr lang="zh-CN" altLang="en-US" sz="3200" b="1" cap="none" spc="300" dirty="0" smtClean="0">
                <a:ln w="3175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50" endPos="85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奇迹</a:t>
            </a:r>
            <a:endParaRPr lang="zh-CN" altLang="en-US" sz="3200" b="1" cap="none" spc="300" dirty="0">
              <a:ln w="31750" cmpd="sng">
                <a:solidFill>
                  <a:schemeClr val="bg1"/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reflection blurRad="6350" stA="55000" endA="50" endPos="85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97106" y="3286124"/>
            <a:ext cx="36182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zh-CN" sz="24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</a:rPr>
              <a:t>适用于个人简历模板</a:t>
            </a:r>
            <a:endParaRPr lang="zh-CN" altLang="en-US" sz="24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57752" y="-1000156"/>
            <a:ext cx="33265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300" dirty="0" smtClean="0">
                <a:ln w="31750" cmpd="sng">
                  <a:solidFill>
                    <a:schemeClr val="bg1"/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3200" b="1" cap="none" spc="300" dirty="0" smtClean="0">
                <a:ln w="31750" cmpd="sng">
                  <a:solidFill>
                    <a:schemeClr val="bg1"/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 黑桃作品 </a:t>
            </a:r>
            <a:r>
              <a:rPr lang="en-US" altLang="zh-CN" sz="3200" b="1" cap="none" spc="300" dirty="0" smtClean="0">
                <a:ln w="31750" cmpd="sng">
                  <a:solidFill>
                    <a:schemeClr val="bg1"/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3200" b="1" cap="none" spc="300" dirty="0">
              <a:ln w="31750" cmpd="sng">
                <a:solidFill>
                  <a:schemeClr val="bg1"/>
                </a:solidFill>
                <a:prstDash val="solid"/>
                <a:miter lim="800000"/>
              </a:ln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-214345" y="0"/>
            <a:ext cx="9358346" cy="6858000"/>
          </a:xfrm>
          <a:custGeom>
            <a:avLst/>
            <a:gdLst/>
            <a:ahLst/>
            <a:cxnLst>
              <a:cxn ang="0">
                <a:pos x="5751" y="4318"/>
              </a:cxn>
              <a:cxn ang="0">
                <a:pos x="5754" y="0"/>
              </a:cxn>
              <a:cxn ang="0">
                <a:pos x="0" y="2"/>
              </a:cxn>
              <a:cxn ang="0">
                <a:pos x="3" y="4320"/>
              </a:cxn>
              <a:cxn ang="0">
                <a:pos x="5751" y="4318"/>
              </a:cxn>
            </a:cxnLst>
            <a:rect l="0" t="0" r="r" b="b"/>
            <a:pathLst>
              <a:path w="5754" h="4320">
                <a:moveTo>
                  <a:pt x="5751" y="4318"/>
                </a:moveTo>
                <a:lnTo>
                  <a:pt x="5754" y="0"/>
                </a:lnTo>
                <a:lnTo>
                  <a:pt x="0" y="2"/>
                </a:lnTo>
                <a:lnTo>
                  <a:pt x="3" y="4320"/>
                </a:lnTo>
                <a:lnTo>
                  <a:pt x="5751" y="4318"/>
                </a:lnTo>
                <a:close/>
              </a:path>
            </a:pathLst>
          </a:custGeom>
          <a:gradFill flip="none" rotWithShape="1">
            <a:gsLst>
              <a:gs pos="30000">
                <a:srgbClr val="00B0F0"/>
              </a:gs>
              <a:gs pos="100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 rot="993019">
            <a:off x="-264910" y="51945"/>
            <a:ext cx="9988639" cy="6919565"/>
          </a:xfrm>
          <a:custGeom>
            <a:avLst/>
            <a:gdLst>
              <a:gd name="connsiteX0" fmla="*/ 10000 w 10000"/>
              <a:gd name="connsiteY0" fmla="*/ 7371 h 10283"/>
              <a:gd name="connsiteX1" fmla="*/ 10000 w 10000"/>
              <a:gd name="connsiteY1" fmla="*/ 5905 h 10283"/>
              <a:gd name="connsiteX2" fmla="*/ 8477 w 10000"/>
              <a:gd name="connsiteY2" fmla="*/ 0 h 10283"/>
              <a:gd name="connsiteX3" fmla="*/ 6783 w 10000"/>
              <a:gd name="connsiteY3" fmla="*/ 5 h 10283"/>
              <a:gd name="connsiteX4" fmla="*/ 0 w 10000"/>
              <a:gd name="connsiteY4" fmla="*/ 3282 h 10283"/>
              <a:gd name="connsiteX5" fmla="*/ 5 w 10000"/>
              <a:gd name="connsiteY5" fmla="*/ 9509 h 10283"/>
              <a:gd name="connsiteX6" fmla="*/ 0 w 10000"/>
              <a:gd name="connsiteY6" fmla="*/ 10283 h 10283"/>
              <a:gd name="connsiteX7" fmla="*/ 10000 w 10000"/>
              <a:gd name="connsiteY7" fmla="*/ 7371 h 10283"/>
              <a:gd name="connsiteX0" fmla="*/ 10000 w 10000"/>
              <a:gd name="connsiteY0" fmla="*/ 8516 h 11428"/>
              <a:gd name="connsiteX1" fmla="*/ 10000 w 10000"/>
              <a:gd name="connsiteY1" fmla="*/ 7050 h 11428"/>
              <a:gd name="connsiteX2" fmla="*/ 9065 w 10000"/>
              <a:gd name="connsiteY2" fmla="*/ 0 h 11428"/>
              <a:gd name="connsiteX3" fmla="*/ 6783 w 10000"/>
              <a:gd name="connsiteY3" fmla="*/ 1150 h 11428"/>
              <a:gd name="connsiteX4" fmla="*/ 0 w 10000"/>
              <a:gd name="connsiteY4" fmla="*/ 4427 h 11428"/>
              <a:gd name="connsiteX5" fmla="*/ 5 w 10000"/>
              <a:gd name="connsiteY5" fmla="*/ 10654 h 11428"/>
              <a:gd name="connsiteX6" fmla="*/ 0 w 10000"/>
              <a:gd name="connsiteY6" fmla="*/ 11428 h 11428"/>
              <a:gd name="connsiteX7" fmla="*/ 10000 w 10000"/>
              <a:gd name="connsiteY7" fmla="*/ 8516 h 11428"/>
              <a:gd name="connsiteX0" fmla="*/ 10000 w 10339"/>
              <a:gd name="connsiteY0" fmla="*/ 8516 h 11428"/>
              <a:gd name="connsiteX1" fmla="*/ 10339 w 10339"/>
              <a:gd name="connsiteY1" fmla="*/ 6923 h 11428"/>
              <a:gd name="connsiteX2" fmla="*/ 9065 w 10339"/>
              <a:gd name="connsiteY2" fmla="*/ 0 h 11428"/>
              <a:gd name="connsiteX3" fmla="*/ 6783 w 10339"/>
              <a:gd name="connsiteY3" fmla="*/ 1150 h 11428"/>
              <a:gd name="connsiteX4" fmla="*/ 0 w 10339"/>
              <a:gd name="connsiteY4" fmla="*/ 4427 h 11428"/>
              <a:gd name="connsiteX5" fmla="*/ 5 w 10339"/>
              <a:gd name="connsiteY5" fmla="*/ 10654 h 11428"/>
              <a:gd name="connsiteX6" fmla="*/ 0 w 10339"/>
              <a:gd name="connsiteY6" fmla="*/ 11428 h 11428"/>
              <a:gd name="connsiteX7" fmla="*/ 10000 w 10339"/>
              <a:gd name="connsiteY7" fmla="*/ 8516 h 11428"/>
              <a:gd name="connsiteX0" fmla="*/ 10598 w 10598"/>
              <a:gd name="connsiteY0" fmla="*/ 8332 h 11428"/>
              <a:gd name="connsiteX1" fmla="*/ 10339 w 10598"/>
              <a:gd name="connsiteY1" fmla="*/ 6923 h 11428"/>
              <a:gd name="connsiteX2" fmla="*/ 9065 w 10598"/>
              <a:gd name="connsiteY2" fmla="*/ 0 h 11428"/>
              <a:gd name="connsiteX3" fmla="*/ 6783 w 10598"/>
              <a:gd name="connsiteY3" fmla="*/ 1150 h 11428"/>
              <a:gd name="connsiteX4" fmla="*/ 0 w 10598"/>
              <a:gd name="connsiteY4" fmla="*/ 4427 h 11428"/>
              <a:gd name="connsiteX5" fmla="*/ 5 w 10598"/>
              <a:gd name="connsiteY5" fmla="*/ 10654 h 11428"/>
              <a:gd name="connsiteX6" fmla="*/ 0 w 10598"/>
              <a:gd name="connsiteY6" fmla="*/ 11428 h 11428"/>
              <a:gd name="connsiteX7" fmla="*/ 10598 w 10598"/>
              <a:gd name="connsiteY7" fmla="*/ 8332 h 11428"/>
              <a:gd name="connsiteX0" fmla="*/ 10598 w 10598"/>
              <a:gd name="connsiteY0" fmla="*/ 8332 h 11428"/>
              <a:gd name="connsiteX1" fmla="*/ 10339 w 10598"/>
              <a:gd name="connsiteY1" fmla="*/ 6923 h 11428"/>
              <a:gd name="connsiteX2" fmla="*/ 9065 w 10598"/>
              <a:gd name="connsiteY2" fmla="*/ 0 h 11428"/>
              <a:gd name="connsiteX3" fmla="*/ 0 w 10598"/>
              <a:gd name="connsiteY3" fmla="*/ 4427 h 11428"/>
              <a:gd name="connsiteX4" fmla="*/ 5 w 10598"/>
              <a:gd name="connsiteY4" fmla="*/ 10654 h 11428"/>
              <a:gd name="connsiteX5" fmla="*/ 0 w 10598"/>
              <a:gd name="connsiteY5" fmla="*/ 11428 h 11428"/>
              <a:gd name="connsiteX6" fmla="*/ 10598 w 10598"/>
              <a:gd name="connsiteY6" fmla="*/ 8332 h 11428"/>
              <a:gd name="connsiteX0" fmla="*/ 10598 w 10598"/>
              <a:gd name="connsiteY0" fmla="*/ 8178 h 11274"/>
              <a:gd name="connsiteX1" fmla="*/ 10339 w 10598"/>
              <a:gd name="connsiteY1" fmla="*/ 6769 h 11274"/>
              <a:gd name="connsiteX2" fmla="*/ 9095 w 10598"/>
              <a:gd name="connsiteY2" fmla="*/ 0 h 11274"/>
              <a:gd name="connsiteX3" fmla="*/ 0 w 10598"/>
              <a:gd name="connsiteY3" fmla="*/ 4273 h 11274"/>
              <a:gd name="connsiteX4" fmla="*/ 5 w 10598"/>
              <a:gd name="connsiteY4" fmla="*/ 10500 h 11274"/>
              <a:gd name="connsiteX5" fmla="*/ 0 w 10598"/>
              <a:gd name="connsiteY5" fmla="*/ 11274 h 11274"/>
              <a:gd name="connsiteX6" fmla="*/ 10598 w 10598"/>
              <a:gd name="connsiteY6" fmla="*/ 8178 h 1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8" h="11274">
                <a:moveTo>
                  <a:pt x="10598" y="8178"/>
                </a:moveTo>
                <a:cubicBezTo>
                  <a:pt x="10512" y="7708"/>
                  <a:pt x="10425" y="7239"/>
                  <a:pt x="10339" y="6769"/>
                </a:cubicBezTo>
                <a:lnTo>
                  <a:pt x="9095" y="0"/>
                </a:lnTo>
                <a:lnTo>
                  <a:pt x="0" y="4273"/>
                </a:lnTo>
                <a:cubicBezTo>
                  <a:pt x="2" y="6349"/>
                  <a:pt x="3" y="8424"/>
                  <a:pt x="5" y="10500"/>
                </a:cubicBezTo>
                <a:cubicBezTo>
                  <a:pt x="3" y="10758"/>
                  <a:pt x="2" y="11016"/>
                  <a:pt x="0" y="11274"/>
                </a:cubicBezTo>
                <a:lnTo>
                  <a:pt x="10598" y="8178"/>
                </a:lnTo>
                <a:close/>
              </a:path>
            </a:pathLst>
          </a:custGeom>
          <a:gradFill flip="none" rotWithShape="1">
            <a:gsLst>
              <a:gs pos="30000">
                <a:srgbClr val="00B0F0">
                  <a:alpha val="58000"/>
                </a:srgbClr>
              </a:gs>
              <a:gs pos="100000">
                <a:srgbClr val="0070C0">
                  <a:alpha val="70000"/>
                </a:srgb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-214346" y="1020690"/>
            <a:ext cx="9358346" cy="4908639"/>
          </a:xfrm>
          <a:custGeom>
            <a:avLst/>
            <a:gdLst/>
            <a:ahLst/>
            <a:cxnLst>
              <a:cxn ang="0">
                <a:pos x="2813" y="3138"/>
              </a:cxn>
              <a:cxn ang="0">
                <a:pos x="3046" y="3124"/>
              </a:cxn>
              <a:cxn ang="0">
                <a:pos x="3271" y="3098"/>
              </a:cxn>
              <a:cxn ang="0">
                <a:pos x="3492" y="3062"/>
              </a:cxn>
              <a:cxn ang="0">
                <a:pos x="3704" y="3015"/>
              </a:cxn>
              <a:cxn ang="0">
                <a:pos x="3910" y="2956"/>
              </a:cxn>
              <a:cxn ang="0">
                <a:pos x="4104" y="2887"/>
              </a:cxn>
              <a:cxn ang="0">
                <a:pos x="4291" y="2809"/>
              </a:cxn>
              <a:cxn ang="0">
                <a:pos x="4466" y="2721"/>
              </a:cxn>
              <a:cxn ang="0">
                <a:pos x="4626" y="2622"/>
              </a:cxn>
              <a:cxn ang="0">
                <a:pos x="4777" y="2515"/>
              </a:cxn>
              <a:cxn ang="0">
                <a:pos x="4955" y="2356"/>
              </a:cxn>
              <a:cxn ang="0">
                <a:pos x="5099" y="2186"/>
              </a:cxn>
              <a:cxn ang="0">
                <a:pos x="5207" y="2008"/>
              </a:cxn>
              <a:cxn ang="0">
                <a:pos x="5278" y="1824"/>
              </a:cxn>
              <a:cxn ang="0">
                <a:pos x="5308" y="1634"/>
              </a:cxn>
              <a:cxn ang="0">
                <a:pos x="5302" y="1442"/>
              </a:cxn>
              <a:cxn ang="0">
                <a:pos x="5259" y="1255"/>
              </a:cxn>
              <a:cxn ang="0">
                <a:pos x="5176" y="1073"/>
              </a:cxn>
              <a:cxn ang="0">
                <a:pos x="5056" y="897"/>
              </a:cxn>
              <a:cxn ang="0">
                <a:pos x="4900" y="732"/>
              </a:cxn>
              <a:cxn ang="0">
                <a:pos x="4728" y="590"/>
              </a:cxn>
              <a:cxn ang="0">
                <a:pos x="4574" y="485"/>
              </a:cxn>
              <a:cxn ang="0">
                <a:pos x="4408" y="391"/>
              </a:cxn>
              <a:cxn ang="0">
                <a:pos x="4230" y="305"/>
              </a:cxn>
              <a:cxn ang="0">
                <a:pos x="4042" y="230"/>
              </a:cxn>
              <a:cxn ang="0">
                <a:pos x="3842" y="163"/>
              </a:cxn>
              <a:cxn ang="0">
                <a:pos x="3633" y="109"/>
              </a:cxn>
              <a:cxn ang="0">
                <a:pos x="3418" y="66"/>
              </a:cxn>
              <a:cxn ang="0">
                <a:pos x="3197" y="33"/>
              </a:cxn>
              <a:cxn ang="0">
                <a:pos x="2969" y="9"/>
              </a:cxn>
              <a:cxn ang="0">
                <a:pos x="2736" y="0"/>
              </a:cxn>
              <a:cxn ang="0">
                <a:pos x="2385" y="7"/>
              </a:cxn>
              <a:cxn ang="0">
                <a:pos x="1992" y="50"/>
              </a:cxn>
              <a:cxn ang="0">
                <a:pos x="1623" y="123"/>
              </a:cxn>
              <a:cxn ang="0">
                <a:pos x="1282" y="227"/>
              </a:cxn>
              <a:cxn ang="0">
                <a:pos x="968" y="360"/>
              </a:cxn>
              <a:cxn ang="0">
                <a:pos x="692" y="516"/>
              </a:cxn>
              <a:cxn ang="0">
                <a:pos x="455" y="694"/>
              </a:cxn>
              <a:cxn ang="0">
                <a:pos x="262" y="890"/>
              </a:cxn>
              <a:cxn ang="0">
                <a:pos x="120" y="1104"/>
              </a:cxn>
              <a:cxn ang="0">
                <a:pos x="31" y="1331"/>
              </a:cxn>
              <a:cxn ang="0">
                <a:pos x="0" y="1570"/>
              </a:cxn>
              <a:cxn ang="0">
                <a:pos x="19" y="1762"/>
              </a:cxn>
              <a:cxn ang="0">
                <a:pos x="77" y="1949"/>
              </a:cxn>
              <a:cxn ang="0">
                <a:pos x="172" y="2129"/>
              </a:cxn>
              <a:cxn ang="0">
                <a:pos x="305" y="2302"/>
              </a:cxn>
              <a:cxn ang="0">
                <a:pos x="471" y="2463"/>
              </a:cxn>
              <a:cxn ang="0">
                <a:pos x="633" y="2589"/>
              </a:cxn>
              <a:cxn ang="0">
                <a:pos x="790" y="2688"/>
              </a:cxn>
              <a:cxn ang="0">
                <a:pos x="962" y="2780"/>
              </a:cxn>
              <a:cxn ang="0">
                <a:pos x="1144" y="2863"/>
              </a:cxn>
              <a:cxn ang="0">
                <a:pos x="1337" y="2934"/>
              </a:cxn>
              <a:cxn ang="0">
                <a:pos x="1537" y="2996"/>
              </a:cxn>
              <a:cxn ang="0">
                <a:pos x="1749" y="3048"/>
              </a:cxn>
              <a:cxn ang="0">
                <a:pos x="1967" y="3088"/>
              </a:cxn>
              <a:cxn ang="0">
                <a:pos x="2192" y="3117"/>
              </a:cxn>
              <a:cxn ang="0">
                <a:pos x="2422" y="3133"/>
              </a:cxn>
              <a:cxn ang="0">
                <a:pos x="2656" y="3140"/>
              </a:cxn>
            </a:cxnLst>
            <a:rect l="0" t="0" r="r" b="b"/>
            <a:pathLst>
              <a:path w="5312" h="3140">
                <a:moveTo>
                  <a:pt x="2656" y="3140"/>
                </a:moveTo>
                <a:lnTo>
                  <a:pt x="2736" y="3140"/>
                </a:lnTo>
                <a:lnTo>
                  <a:pt x="2813" y="3138"/>
                </a:lnTo>
                <a:lnTo>
                  <a:pt x="2889" y="3133"/>
                </a:lnTo>
                <a:lnTo>
                  <a:pt x="2969" y="3131"/>
                </a:lnTo>
                <a:lnTo>
                  <a:pt x="3046" y="3124"/>
                </a:lnTo>
                <a:lnTo>
                  <a:pt x="3120" y="3117"/>
                </a:lnTo>
                <a:lnTo>
                  <a:pt x="3197" y="3107"/>
                </a:lnTo>
                <a:lnTo>
                  <a:pt x="3271" y="3098"/>
                </a:lnTo>
                <a:lnTo>
                  <a:pt x="3344" y="3088"/>
                </a:lnTo>
                <a:lnTo>
                  <a:pt x="3418" y="3076"/>
                </a:lnTo>
                <a:lnTo>
                  <a:pt x="3492" y="3062"/>
                </a:lnTo>
                <a:lnTo>
                  <a:pt x="3563" y="3048"/>
                </a:lnTo>
                <a:lnTo>
                  <a:pt x="3633" y="3031"/>
                </a:lnTo>
                <a:lnTo>
                  <a:pt x="3704" y="3015"/>
                </a:lnTo>
                <a:lnTo>
                  <a:pt x="3775" y="2996"/>
                </a:lnTo>
                <a:lnTo>
                  <a:pt x="3842" y="2977"/>
                </a:lnTo>
                <a:lnTo>
                  <a:pt x="3910" y="2956"/>
                </a:lnTo>
                <a:lnTo>
                  <a:pt x="3974" y="2934"/>
                </a:lnTo>
                <a:lnTo>
                  <a:pt x="4042" y="2911"/>
                </a:lnTo>
                <a:lnTo>
                  <a:pt x="4104" y="2887"/>
                </a:lnTo>
                <a:lnTo>
                  <a:pt x="4168" y="2863"/>
                </a:lnTo>
                <a:lnTo>
                  <a:pt x="4230" y="2837"/>
                </a:lnTo>
                <a:lnTo>
                  <a:pt x="4291" y="2809"/>
                </a:lnTo>
                <a:lnTo>
                  <a:pt x="4349" y="2780"/>
                </a:lnTo>
                <a:lnTo>
                  <a:pt x="4408" y="2752"/>
                </a:lnTo>
                <a:lnTo>
                  <a:pt x="4466" y="2721"/>
                </a:lnTo>
                <a:lnTo>
                  <a:pt x="4522" y="2688"/>
                </a:lnTo>
                <a:lnTo>
                  <a:pt x="4574" y="2657"/>
                </a:lnTo>
                <a:lnTo>
                  <a:pt x="4626" y="2622"/>
                </a:lnTo>
                <a:lnTo>
                  <a:pt x="4678" y="2589"/>
                </a:lnTo>
                <a:lnTo>
                  <a:pt x="4728" y="2553"/>
                </a:lnTo>
                <a:lnTo>
                  <a:pt x="4777" y="2515"/>
                </a:lnTo>
                <a:lnTo>
                  <a:pt x="4841" y="2463"/>
                </a:lnTo>
                <a:lnTo>
                  <a:pt x="4900" y="2411"/>
                </a:lnTo>
                <a:lnTo>
                  <a:pt x="4955" y="2356"/>
                </a:lnTo>
                <a:lnTo>
                  <a:pt x="5007" y="2302"/>
                </a:lnTo>
                <a:lnTo>
                  <a:pt x="5056" y="2245"/>
                </a:lnTo>
                <a:lnTo>
                  <a:pt x="5099" y="2186"/>
                </a:lnTo>
                <a:lnTo>
                  <a:pt x="5139" y="2129"/>
                </a:lnTo>
                <a:lnTo>
                  <a:pt x="5176" y="2070"/>
                </a:lnTo>
                <a:lnTo>
                  <a:pt x="5207" y="2008"/>
                </a:lnTo>
                <a:lnTo>
                  <a:pt x="5235" y="1949"/>
                </a:lnTo>
                <a:lnTo>
                  <a:pt x="5259" y="1887"/>
                </a:lnTo>
                <a:lnTo>
                  <a:pt x="5278" y="1824"/>
                </a:lnTo>
                <a:lnTo>
                  <a:pt x="5293" y="1762"/>
                </a:lnTo>
                <a:lnTo>
                  <a:pt x="5302" y="1698"/>
                </a:lnTo>
                <a:lnTo>
                  <a:pt x="5308" y="1634"/>
                </a:lnTo>
                <a:lnTo>
                  <a:pt x="5312" y="1570"/>
                </a:lnTo>
                <a:lnTo>
                  <a:pt x="5308" y="1506"/>
                </a:lnTo>
                <a:lnTo>
                  <a:pt x="5302" y="1442"/>
                </a:lnTo>
                <a:lnTo>
                  <a:pt x="5293" y="1378"/>
                </a:lnTo>
                <a:lnTo>
                  <a:pt x="5278" y="1317"/>
                </a:lnTo>
                <a:lnTo>
                  <a:pt x="5259" y="1255"/>
                </a:lnTo>
                <a:lnTo>
                  <a:pt x="5235" y="1194"/>
                </a:lnTo>
                <a:lnTo>
                  <a:pt x="5207" y="1132"/>
                </a:lnTo>
                <a:lnTo>
                  <a:pt x="5176" y="1073"/>
                </a:lnTo>
                <a:lnTo>
                  <a:pt x="5139" y="1014"/>
                </a:lnTo>
                <a:lnTo>
                  <a:pt x="5099" y="954"/>
                </a:lnTo>
                <a:lnTo>
                  <a:pt x="5056" y="897"/>
                </a:lnTo>
                <a:lnTo>
                  <a:pt x="5007" y="841"/>
                </a:lnTo>
                <a:lnTo>
                  <a:pt x="4955" y="786"/>
                </a:lnTo>
                <a:lnTo>
                  <a:pt x="4900" y="732"/>
                </a:lnTo>
                <a:lnTo>
                  <a:pt x="4841" y="680"/>
                </a:lnTo>
                <a:lnTo>
                  <a:pt x="4777" y="627"/>
                </a:lnTo>
                <a:lnTo>
                  <a:pt x="4728" y="590"/>
                </a:lnTo>
                <a:lnTo>
                  <a:pt x="4678" y="554"/>
                </a:lnTo>
                <a:lnTo>
                  <a:pt x="4626" y="521"/>
                </a:lnTo>
                <a:lnTo>
                  <a:pt x="4574" y="485"/>
                </a:lnTo>
                <a:lnTo>
                  <a:pt x="4522" y="455"/>
                </a:lnTo>
                <a:lnTo>
                  <a:pt x="4466" y="421"/>
                </a:lnTo>
                <a:lnTo>
                  <a:pt x="4408" y="391"/>
                </a:lnTo>
                <a:lnTo>
                  <a:pt x="4349" y="362"/>
                </a:lnTo>
                <a:lnTo>
                  <a:pt x="4291" y="334"/>
                </a:lnTo>
                <a:lnTo>
                  <a:pt x="4230" y="305"/>
                </a:lnTo>
                <a:lnTo>
                  <a:pt x="4168" y="279"/>
                </a:lnTo>
                <a:lnTo>
                  <a:pt x="4104" y="253"/>
                </a:lnTo>
                <a:lnTo>
                  <a:pt x="4042" y="230"/>
                </a:lnTo>
                <a:lnTo>
                  <a:pt x="3974" y="206"/>
                </a:lnTo>
                <a:lnTo>
                  <a:pt x="3910" y="185"/>
                </a:lnTo>
                <a:lnTo>
                  <a:pt x="3842" y="163"/>
                </a:lnTo>
                <a:lnTo>
                  <a:pt x="3775" y="144"/>
                </a:lnTo>
                <a:lnTo>
                  <a:pt x="3704" y="128"/>
                </a:lnTo>
                <a:lnTo>
                  <a:pt x="3633" y="109"/>
                </a:lnTo>
                <a:lnTo>
                  <a:pt x="3563" y="95"/>
                </a:lnTo>
                <a:lnTo>
                  <a:pt x="3492" y="78"/>
                </a:lnTo>
                <a:lnTo>
                  <a:pt x="3418" y="66"/>
                </a:lnTo>
                <a:lnTo>
                  <a:pt x="3344" y="52"/>
                </a:lnTo>
                <a:lnTo>
                  <a:pt x="3271" y="42"/>
                </a:lnTo>
                <a:lnTo>
                  <a:pt x="3197" y="33"/>
                </a:lnTo>
                <a:lnTo>
                  <a:pt x="3120" y="24"/>
                </a:lnTo>
                <a:lnTo>
                  <a:pt x="3046" y="16"/>
                </a:lnTo>
                <a:lnTo>
                  <a:pt x="2969" y="9"/>
                </a:lnTo>
                <a:lnTo>
                  <a:pt x="2889" y="7"/>
                </a:lnTo>
                <a:lnTo>
                  <a:pt x="2813" y="2"/>
                </a:lnTo>
                <a:lnTo>
                  <a:pt x="2736" y="0"/>
                </a:lnTo>
                <a:lnTo>
                  <a:pt x="2656" y="0"/>
                </a:lnTo>
                <a:lnTo>
                  <a:pt x="2521" y="2"/>
                </a:lnTo>
                <a:lnTo>
                  <a:pt x="2385" y="7"/>
                </a:lnTo>
                <a:lnTo>
                  <a:pt x="2253" y="19"/>
                </a:lnTo>
                <a:lnTo>
                  <a:pt x="2121" y="33"/>
                </a:lnTo>
                <a:lnTo>
                  <a:pt x="1992" y="50"/>
                </a:lnTo>
                <a:lnTo>
                  <a:pt x="1869" y="71"/>
                </a:lnTo>
                <a:lnTo>
                  <a:pt x="1743" y="95"/>
                </a:lnTo>
                <a:lnTo>
                  <a:pt x="1623" y="123"/>
                </a:lnTo>
                <a:lnTo>
                  <a:pt x="1506" y="156"/>
                </a:lnTo>
                <a:lnTo>
                  <a:pt x="1393" y="189"/>
                </a:lnTo>
                <a:lnTo>
                  <a:pt x="1282" y="227"/>
                </a:lnTo>
                <a:lnTo>
                  <a:pt x="1171" y="270"/>
                </a:lnTo>
                <a:lnTo>
                  <a:pt x="1070" y="312"/>
                </a:lnTo>
                <a:lnTo>
                  <a:pt x="968" y="360"/>
                </a:lnTo>
                <a:lnTo>
                  <a:pt x="873" y="410"/>
                </a:lnTo>
                <a:lnTo>
                  <a:pt x="781" y="462"/>
                </a:lnTo>
                <a:lnTo>
                  <a:pt x="692" y="516"/>
                </a:lnTo>
                <a:lnTo>
                  <a:pt x="609" y="573"/>
                </a:lnTo>
                <a:lnTo>
                  <a:pt x="529" y="632"/>
                </a:lnTo>
                <a:lnTo>
                  <a:pt x="455" y="694"/>
                </a:lnTo>
                <a:lnTo>
                  <a:pt x="384" y="758"/>
                </a:lnTo>
                <a:lnTo>
                  <a:pt x="323" y="822"/>
                </a:lnTo>
                <a:lnTo>
                  <a:pt x="262" y="890"/>
                </a:lnTo>
                <a:lnTo>
                  <a:pt x="209" y="959"/>
                </a:lnTo>
                <a:lnTo>
                  <a:pt x="163" y="1032"/>
                </a:lnTo>
                <a:lnTo>
                  <a:pt x="120" y="1104"/>
                </a:lnTo>
                <a:lnTo>
                  <a:pt x="83" y="1179"/>
                </a:lnTo>
                <a:lnTo>
                  <a:pt x="56" y="1255"/>
                </a:lnTo>
                <a:lnTo>
                  <a:pt x="31" y="1331"/>
                </a:lnTo>
                <a:lnTo>
                  <a:pt x="13" y="1409"/>
                </a:lnTo>
                <a:lnTo>
                  <a:pt x="3" y="1490"/>
                </a:lnTo>
                <a:lnTo>
                  <a:pt x="0" y="1570"/>
                </a:lnTo>
                <a:lnTo>
                  <a:pt x="3" y="1634"/>
                </a:lnTo>
                <a:lnTo>
                  <a:pt x="9" y="1698"/>
                </a:lnTo>
                <a:lnTo>
                  <a:pt x="19" y="1762"/>
                </a:lnTo>
                <a:lnTo>
                  <a:pt x="34" y="1824"/>
                </a:lnTo>
                <a:lnTo>
                  <a:pt x="53" y="1887"/>
                </a:lnTo>
                <a:lnTo>
                  <a:pt x="77" y="1949"/>
                </a:lnTo>
                <a:lnTo>
                  <a:pt x="105" y="2008"/>
                </a:lnTo>
                <a:lnTo>
                  <a:pt x="135" y="2070"/>
                </a:lnTo>
                <a:lnTo>
                  <a:pt x="172" y="2129"/>
                </a:lnTo>
                <a:lnTo>
                  <a:pt x="212" y="2186"/>
                </a:lnTo>
                <a:lnTo>
                  <a:pt x="255" y="2245"/>
                </a:lnTo>
                <a:lnTo>
                  <a:pt x="305" y="2302"/>
                </a:lnTo>
                <a:lnTo>
                  <a:pt x="357" y="2356"/>
                </a:lnTo>
                <a:lnTo>
                  <a:pt x="412" y="2411"/>
                </a:lnTo>
                <a:lnTo>
                  <a:pt x="471" y="2463"/>
                </a:lnTo>
                <a:lnTo>
                  <a:pt x="535" y="2515"/>
                </a:lnTo>
                <a:lnTo>
                  <a:pt x="584" y="2553"/>
                </a:lnTo>
                <a:lnTo>
                  <a:pt x="633" y="2589"/>
                </a:lnTo>
                <a:lnTo>
                  <a:pt x="686" y="2622"/>
                </a:lnTo>
                <a:lnTo>
                  <a:pt x="738" y="2657"/>
                </a:lnTo>
                <a:lnTo>
                  <a:pt x="790" y="2688"/>
                </a:lnTo>
                <a:lnTo>
                  <a:pt x="846" y="2721"/>
                </a:lnTo>
                <a:lnTo>
                  <a:pt x="904" y="2752"/>
                </a:lnTo>
                <a:lnTo>
                  <a:pt x="962" y="2780"/>
                </a:lnTo>
                <a:lnTo>
                  <a:pt x="1021" y="2809"/>
                </a:lnTo>
                <a:lnTo>
                  <a:pt x="1082" y="2837"/>
                </a:lnTo>
                <a:lnTo>
                  <a:pt x="1144" y="2863"/>
                </a:lnTo>
                <a:lnTo>
                  <a:pt x="1208" y="2887"/>
                </a:lnTo>
                <a:lnTo>
                  <a:pt x="1270" y="2911"/>
                </a:lnTo>
                <a:lnTo>
                  <a:pt x="1337" y="2934"/>
                </a:lnTo>
                <a:lnTo>
                  <a:pt x="1402" y="2956"/>
                </a:lnTo>
                <a:lnTo>
                  <a:pt x="1469" y="2977"/>
                </a:lnTo>
                <a:lnTo>
                  <a:pt x="1537" y="2996"/>
                </a:lnTo>
                <a:lnTo>
                  <a:pt x="1608" y="3015"/>
                </a:lnTo>
                <a:lnTo>
                  <a:pt x="1678" y="3031"/>
                </a:lnTo>
                <a:lnTo>
                  <a:pt x="1749" y="3048"/>
                </a:lnTo>
                <a:lnTo>
                  <a:pt x="1820" y="3062"/>
                </a:lnTo>
                <a:lnTo>
                  <a:pt x="1894" y="3076"/>
                </a:lnTo>
                <a:lnTo>
                  <a:pt x="1967" y="3088"/>
                </a:lnTo>
                <a:lnTo>
                  <a:pt x="2041" y="3098"/>
                </a:lnTo>
                <a:lnTo>
                  <a:pt x="2115" y="3107"/>
                </a:lnTo>
                <a:lnTo>
                  <a:pt x="2192" y="3117"/>
                </a:lnTo>
                <a:lnTo>
                  <a:pt x="2266" y="3124"/>
                </a:lnTo>
                <a:lnTo>
                  <a:pt x="2342" y="3131"/>
                </a:lnTo>
                <a:lnTo>
                  <a:pt x="2422" y="3133"/>
                </a:lnTo>
                <a:lnTo>
                  <a:pt x="2499" y="3138"/>
                </a:lnTo>
                <a:lnTo>
                  <a:pt x="2576" y="3140"/>
                </a:lnTo>
                <a:lnTo>
                  <a:pt x="2656" y="3140"/>
                </a:lnTo>
                <a:close/>
              </a:path>
            </a:pathLst>
          </a:custGeom>
          <a:gradFill flip="none" rotWithShape="1">
            <a:gsLst>
              <a:gs pos="30000">
                <a:srgbClr val="00B0F0">
                  <a:alpha val="40000"/>
                </a:srgbClr>
              </a:gs>
              <a:gs pos="100000">
                <a:srgbClr val="0070C0">
                  <a:alpha val="38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32"/>
          <p:cNvGrpSpPr/>
          <p:nvPr/>
        </p:nvGrpSpPr>
        <p:grpSpPr>
          <a:xfrm>
            <a:off x="-571536" y="0"/>
            <a:ext cx="1857388" cy="2267946"/>
            <a:chOff x="-1214478" y="500042"/>
            <a:chExt cx="5207000" cy="6357958"/>
          </a:xfrm>
        </p:grpSpPr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-1214478" y="4311629"/>
              <a:ext cx="63500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0" h="12">
                  <a:moveTo>
                    <a:pt x="0" y="0"/>
                  </a:moveTo>
                  <a:lnTo>
                    <a:pt x="0" y="12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-1214478" y="3560742"/>
              <a:ext cx="5026025" cy="857250"/>
            </a:xfrm>
            <a:custGeom>
              <a:avLst/>
              <a:gdLst/>
              <a:ahLst/>
              <a:cxnLst>
                <a:cxn ang="0">
                  <a:pos x="735" y="258"/>
                </a:cxn>
                <a:cxn ang="0">
                  <a:pos x="689" y="499"/>
                </a:cxn>
                <a:cxn ang="0">
                  <a:pos x="1709" y="540"/>
                </a:cxn>
                <a:cxn ang="0">
                  <a:pos x="3166" y="284"/>
                </a:cxn>
                <a:cxn ang="0">
                  <a:pos x="1008" y="0"/>
                </a:cxn>
                <a:cxn ang="0">
                  <a:pos x="0" y="360"/>
                </a:cxn>
                <a:cxn ang="0">
                  <a:pos x="0" y="473"/>
                </a:cxn>
                <a:cxn ang="0">
                  <a:pos x="40" y="473"/>
                </a:cxn>
                <a:cxn ang="0">
                  <a:pos x="735" y="258"/>
                </a:cxn>
              </a:cxnLst>
              <a:rect l="0" t="0" r="r" b="b"/>
              <a:pathLst>
                <a:path w="3166" h="540">
                  <a:moveTo>
                    <a:pt x="735" y="258"/>
                  </a:moveTo>
                  <a:lnTo>
                    <a:pt x="689" y="499"/>
                  </a:lnTo>
                  <a:lnTo>
                    <a:pt x="1709" y="540"/>
                  </a:lnTo>
                  <a:lnTo>
                    <a:pt x="3166" y="284"/>
                  </a:lnTo>
                  <a:lnTo>
                    <a:pt x="1008" y="0"/>
                  </a:lnTo>
                  <a:lnTo>
                    <a:pt x="0" y="360"/>
                  </a:lnTo>
                  <a:lnTo>
                    <a:pt x="0" y="473"/>
                  </a:lnTo>
                  <a:lnTo>
                    <a:pt x="40" y="473"/>
                  </a:lnTo>
                  <a:lnTo>
                    <a:pt x="735" y="2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-1214478" y="500042"/>
              <a:ext cx="2074863" cy="3632200"/>
            </a:xfrm>
            <a:custGeom>
              <a:avLst/>
              <a:gdLst/>
              <a:ahLst/>
              <a:cxnLst>
                <a:cxn ang="0">
                  <a:pos x="1008" y="1928"/>
                </a:cxn>
                <a:cxn ang="0">
                  <a:pos x="1307" y="0"/>
                </a:cxn>
                <a:cxn ang="0">
                  <a:pos x="175" y="933"/>
                </a:cxn>
                <a:cxn ang="0">
                  <a:pos x="0" y="1492"/>
                </a:cxn>
                <a:cxn ang="0">
                  <a:pos x="0" y="2288"/>
                </a:cxn>
                <a:cxn ang="0">
                  <a:pos x="1008" y="1928"/>
                </a:cxn>
              </a:cxnLst>
              <a:rect l="0" t="0" r="r" b="b"/>
              <a:pathLst>
                <a:path w="1307" h="2288">
                  <a:moveTo>
                    <a:pt x="1008" y="1928"/>
                  </a:moveTo>
                  <a:lnTo>
                    <a:pt x="1307" y="0"/>
                  </a:lnTo>
                  <a:lnTo>
                    <a:pt x="175" y="933"/>
                  </a:lnTo>
                  <a:lnTo>
                    <a:pt x="0" y="1492"/>
                  </a:lnTo>
                  <a:lnTo>
                    <a:pt x="0" y="2288"/>
                  </a:lnTo>
                  <a:lnTo>
                    <a:pt x="1008" y="1928"/>
                  </a:lnTo>
                  <a:close/>
                </a:path>
              </a:pathLst>
            </a:custGeom>
            <a:solidFill>
              <a:srgbClr val="96B2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-1214478" y="4286256"/>
              <a:ext cx="1093788" cy="1881188"/>
            </a:xfrm>
            <a:custGeom>
              <a:avLst/>
              <a:gdLst/>
              <a:ahLst/>
              <a:cxnLst>
                <a:cxn ang="0">
                  <a:pos x="689" y="26"/>
                </a:cxn>
                <a:cxn ang="0">
                  <a:pos x="40" y="0"/>
                </a:cxn>
                <a:cxn ang="0">
                  <a:pos x="0" y="12"/>
                </a:cxn>
                <a:cxn ang="0">
                  <a:pos x="0" y="1078"/>
                </a:cxn>
                <a:cxn ang="0">
                  <a:pos x="474" y="1185"/>
                </a:cxn>
                <a:cxn ang="0">
                  <a:pos x="689" y="26"/>
                </a:cxn>
              </a:cxnLst>
              <a:rect l="0" t="0" r="r" b="b"/>
              <a:pathLst>
                <a:path w="689" h="1185">
                  <a:moveTo>
                    <a:pt x="689" y="26"/>
                  </a:moveTo>
                  <a:lnTo>
                    <a:pt x="40" y="0"/>
                  </a:lnTo>
                  <a:lnTo>
                    <a:pt x="0" y="12"/>
                  </a:lnTo>
                  <a:lnTo>
                    <a:pt x="0" y="1078"/>
                  </a:lnTo>
                  <a:lnTo>
                    <a:pt x="474" y="1185"/>
                  </a:lnTo>
                  <a:lnTo>
                    <a:pt x="689" y="26"/>
                  </a:lnTo>
                  <a:close/>
                </a:path>
              </a:pathLst>
            </a:custGeom>
            <a:solidFill>
              <a:srgbClr val="96B2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-1150978" y="3970317"/>
              <a:ext cx="1103313" cy="382588"/>
            </a:xfrm>
            <a:custGeom>
              <a:avLst/>
              <a:gdLst/>
              <a:ahLst/>
              <a:cxnLst>
                <a:cxn ang="0">
                  <a:pos x="0" y="215"/>
                </a:cxn>
                <a:cxn ang="0">
                  <a:pos x="649" y="241"/>
                </a:cxn>
                <a:cxn ang="0">
                  <a:pos x="695" y="0"/>
                </a:cxn>
                <a:cxn ang="0">
                  <a:pos x="0" y="215"/>
                </a:cxn>
              </a:cxnLst>
              <a:rect l="0" t="0" r="r" b="b"/>
              <a:pathLst>
                <a:path w="695" h="241">
                  <a:moveTo>
                    <a:pt x="0" y="215"/>
                  </a:moveTo>
                  <a:lnTo>
                    <a:pt x="649" y="241"/>
                  </a:lnTo>
                  <a:lnTo>
                    <a:pt x="695" y="0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96B2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385722" y="500042"/>
              <a:ext cx="3425825" cy="3511550"/>
            </a:xfrm>
            <a:custGeom>
              <a:avLst/>
              <a:gdLst/>
              <a:ahLst/>
              <a:cxnLst>
                <a:cxn ang="0">
                  <a:pos x="2158" y="2212"/>
                </a:cxn>
                <a:cxn ang="0">
                  <a:pos x="1971" y="852"/>
                </a:cxn>
                <a:cxn ang="0">
                  <a:pos x="299" y="0"/>
                </a:cxn>
                <a:cxn ang="0">
                  <a:pos x="0" y="1928"/>
                </a:cxn>
                <a:cxn ang="0">
                  <a:pos x="2158" y="2212"/>
                </a:cxn>
              </a:cxnLst>
              <a:rect l="0" t="0" r="r" b="b"/>
              <a:pathLst>
                <a:path w="2158" h="2212">
                  <a:moveTo>
                    <a:pt x="2158" y="2212"/>
                  </a:moveTo>
                  <a:lnTo>
                    <a:pt x="1971" y="852"/>
                  </a:lnTo>
                  <a:lnTo>
                    <a:pt x="299" y="0"/>
                  </a:lnTo>
                  <a:lnTo>
                    <a:pt x="0" y="1928"/>
                  </a:lnTo>
                  <a:lnTo>
                    <a:pt x="2158" y="2212"/>
                  </a:lnTo>
                  <a:close/>
                </a:path>
              </a:pathLst>
            </a:custGeom>
            <a:solidFill>
              <a:srgbClr val="CCDB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785786" y="1142984"/>
              <a:ext cx="2786081" cy="2500329"/>
            </a:xfrm>
            <a:custGeom>
              <a:avLst/>
              <a:gdLst/>
              <a:ahLst/>
              <a:cxnLst>
                <a:cxn ang="0">
                  <a:pos x="1408" y="1462"/>
                </a:cxn>
                <a:cxn ang="0">
                  <a:pos x="1436" y="1462"/>
                </a:cxn>
                <a:cxn ang="0">
                  <a:pos x="1454" y="1452"/>
                </a:cxn>
                <a:cxn ang="0">
                  <a:pos x="1467" y="1431"/>
                </a:cxn>
                <a:cxn ang="0">
                  <a:pos x="1470" y="1402"/>
                </a:cxn>
                <a:cxn ang="0">
                  <a:pos x="1377" y="626"/>
                </a:cxn>
                <a:cxn ang="0">
                  <a:pos x="1371" y="599"/>
                </a:cxn>
                <a:cxn ang="0">
                  <a:pos x="1356" y="573"/>
                </a:cxn>
                <a:cxn ang="0">
                  <a:pos x="1334" y="552"/>
                </a:cxn>
                <a:cxn ang="0">
                  <a:pos x="1310" y="536"/>
                </a:cxn>
                <a:cxn ang="0">
                  <a:pos x="209" y="17"/>
                </a:cxn>
                <a:cxn ang="0">
                  <a:pos x="188" y="7"/>
                </a:cxn>
                <a:cxn ang="0">
                  <a:pos x="166" y="3"/>
                </a:cxn>
                <a:cxn ang="0">
                  <a:pos x="148" y="0"/>
                </a:cxn>
                <a:cxn ang="0">
                  <a:pos x="133" y="3"/>
                </a:cxn>
                <a:cxn ang="0">
                  <a:pos x="117" y="7"/>
                </a:cxn>
                <a:cxn ang="0">
                  <a:pos x="108" y="14"/>
                </a:cxn>
                <a:cxn ang="0">
                  <a:pos x="99" y="26"/>
                </a:cxn>
                <a:cxn ang="0">
                  <a:pos x="96" y="41"/>
                </a:cxn>
                <a:cxn ang="0">
                  <a:pos x="0" y="1031"/>
                </a:cxn>
                <a:cxn ang="0">
                  <a:pos x="0" y="1052"/>
                </a:cxn>
                <a:cxn ang="0">
                  <a:pos x="7" y="1076"/>
                </a:cxn>
                <a:cxn ang="0">
                  <a:pos x="16" y="1094"/>
                </a:cxn>
                <a:cxn ang="0">
                  <a:pos x="31" y="1116"/>
                </a:cxn>
                <a:cxn ang="0">
                  <a:pos x="50" y="1132"/>
                </a:cxn>
                <a:cxn ang="0">
                  <a:pos x="71" y="1147"/>
                </a:cxn>
                <a:cxn ang="0">
                  <a:pos x="96" y="1161"/>
                </a:cxn>
                <a:cxn ang="0">
                  <a:pos x="120" y="1168"/>
                </a:cxn>
                <a:cxn ang="0">
                  <a:pos x="1408" y="1462"/>
                </a:cxn>
              </a:cxnLst>
              <a:rect l="0" t="0" r="r" b="b"/>
              <a:pathLst>
                <a:path w="1470" h="1462">
                  <a:moveTo>
                    <a:pt x="1408" y="1462"/>
                  </a:moveTo>
                  <a:lnTo>
                    <a:pt x="1436" y="1462"/>
                  </a:lnTo>
                  <a:lnTo>
                    <a:pt x="1454" y="1452"/>
                  </a:lnTo>
                  <a:lnTo>
                    <a:pt x="1467" y="1431"/>
                  </a:lnTo>
                  <a:lnTo>
                    <a:pt x="1470" y="1402"/>
                  </a:lnTo>
                  <a:lnTo>
                    <a:pt x="1377" y="626"/>
                  </a:lnTo>
                  <a:lnTo>
                    <a:pt x="1371" y="599"/>
                  </a:lnTo>
                  <a:lnTo>
                    <a:pt x="1356" y="573"/>
                  </a:lnTo>
                  <a:lnTo>
                    <a:pt x="1334" y="552"/>
                  </a:lnTo>
                  <a:lnTo>
                    <a:pt x="1310" y="536"/>
                  </a:lnTo>
                  <a:lnTo>
                    <a:pt x="209" y="17"/>
                  </a:lnTo>
                  <a:lnTo>
                    <a:pt x="188" y="7"/>
                  </a:lnTo>
                  <a:lnTo>
                    <a:pt x="166" y="3"/>
                  </a:lnTo>
                  <a:lnTo>
                    <a:pt x="148" y="0"/>
                  </a:lnTo>
                  <a:lnTo>
                    <a:pt x="133" y="3"/>
                  </a:lnTo>
                  <a:lnTo>
                    <a:pt x="117" y="7"/>
                  </a:lnTo>
                  <a:lnTo>
                    <a:pt x="108" y="14"/>
                  </a:lnTo>
                  <a:lnTo>
                    <a:pt x="99" y="26"/>
                  </a:lnTo>
                  <a:lnTo>
                    <a:pt x="96" y="41"/>
                  </a:lnTo>
                  <a:lnTo>
                    <a:pt x="0" y="1031"/>
                  </a:lnTo>
                  <a:lnTo>
                    <a:pt x="0" y="1052"/>
                  </a:lnTo>
                  <a:lnTo>
                    <a:pt x="7" y="1076"/>
                  </a:lnTo>
                  <a:lnTo>
                    <a:pt x="16" y="1094"/>
                  </a:lnTo>
                  <a:lnTo>
                    <a:pt x="31" y="1116"/>
                  </a:lnTo>
                  <a:lnTo>
                    <a:pt x="50" y="1132"/>
                  </a:lnTo>
                  <a:lnTo>
                    <a:pt x="71" y="1147"/>
                  </a:lnTo>
                  <a:lnTo>
                    <a:pt x="96" y="1161"/>
                  </a:lnTo>
                  <a:lnTo>
                    <a:pt x="120" y="1168"/>
                  </a:lnTo>
                  <a:lnTo>
                    <a:pt x="1408" y="14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50000">
                  <a:srgbClr val="0070C0"/>
                </a:gs>
                <a:gs pos="100000">
                  <a:srgbClr val="0062AC">
                    <a:alpha val="7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 rot="814216">
              <a:off x="1348625" y="2113031"/>
              <a:ext cx="1742001" cy="776539"/>
            </a:xfrm>
            <a:prstGeom prst="rect">
              <a:avLst/>
            </a:prstGeom>
            <a:scene3d>
              <a:camera prst="perspectiveAbove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LOGO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-512064" y="4279780"/>
              <a:ext cx="4441122" cy="2578220"/>
            </a:xfrm>
            <a:custGeom>
              <a:avLst/>
              <a:gdLst>
                <a:gd name="connsiteX0" fmla="*/ 0 w 4429156"/>
                <a:gd name="connsiteY0" fmla="*/ 0 h 2428868"/>
                <a:gd name="connsiteX1" fmla="*/ 4429156 w 4429156"/>
                <a:gd name="connsiteY1" fmla="*/ 0 h 2428868"/>
                <a:gd name="connsiteX2" fmla="*/ 4429156 w 4429156"/>
                <a:gd name="connsiteY2" fmla="*/ 2428868 h 2428868"/>
                <a:gd name="connsiteX3" fmla="*/ 0 w 4429156"/>
                <a:gd name="connsiteY3" fmla="*/ 2428868 h 2428868"/>
                <a:gd name="connsiteX4" fmla="*/ 0 w 4429156"/>
                <a:gd name="connsiteY4" fmla="*/ 0 h 2428868"/>
                <a:gd name="connsiteX0" fmla="*/ 11966 w 4441122"/>
                <a:gd name="connsiteY0" fmla="*/ 0 h 2428868"/>
                <a:gd name="connsiteX1" fmla="*/ 4441122 w 4441122"/>
                <a:gd name="connsiteY1" fmla="*/ 0 h 2428868"/>
                <a:gd name="connsiteX2" fmla="*/ 4441122 w 4441122"/>
                <a:gd name="connsiteY2" fmla="*/ 2428868 h 2428868"/>
                <a:gd name="connsiteX3" fmla="*/ 11966 w 4441122"/>
                <a:gd name="connsiteY3" fmla="*/ 2428868 h 2428868"/>
                <a:gd name="connsiteX4" fmla="*/ 0 w 4441122"/>
                <a:gd name="connsiteY4" fmla="*/ 1532756 h 2428868"/>
                <a:gd name="connsiteX5" fmla="*/ 11966 w 4441122"/>
                <a:gd name="connsiteY5" fmla="*/ 0 h 2428868"/>
                <a:gd name="connsiteX0" fmla="*/ 512064 w 4441122"/>
                <a:gd name="connsiteY0" fmla="*/ 500066 h 2428868"/>
                <a:gd name="connsiteX1" fmla="*/ 4441122 w 4441122"/>
                <a:gd name="connsiteY1" fmla="*/ 0 h 2428868"/>
                <a:gd name="connsiteX2" fmla="*/ 4441122 w 4441122"/>
                <a:gd name="connsiteY2" fmla="*/ 2428868 h 2428868"/>
                <a:gd name="connsiteX3" fmla="*/ 11966 w 4441122"/>
                <a:gd name="connsiteY3" fmla="*/ 2428868 h 2428868"/>
                <a:gd name="connsiteX4" fmla="*/ 0 w 4441122"/>
                <a:gd name="connsiteY4" fmla="*/ 1532756 h 2428868"/>
                <a:gd name="connsiteX5" fmla="*/ 512064 w 4441122"/>
                <a:gd name="connsiteY5" fmla="*/ 500066 h 2428868"/>
                <a:gd name="connsiteX0" fmla="*/ 1154974 w 4441122"/>
                <a:gd name="connsiteY0" fmla="*/ 571504 h 2428868"/>
                <a:gd name="connsiteX1" fmla="*/ 4441122 w 4441122"/>
                <a:gd name="connsiteY1" fmla="*/ 0 h 2428868"/>
                <a:gd name="connsiteX2" fmla="*/ 4441122 w 4441122"/>
                <a:gd name="connsiteY2" fmla="*/ 2428868 h 2428868"/>
                <a:gd name="connsiteX3" fmla="*/ 11966 w 4441122"/>
                <a:gd name="connsiteY3" fmla="*/ 2428868 h 2428868"/>
                <a:gd name="connsiteX4" fmla="*/ 0 w 4441122"/>
                <a:gd name="connsiteY4" fmla="*/ 1532756 h 2428868"/>
                <a:gd name="connsiteX5" fmla="*/ 1154974 w 4441122"/>
                <a:gd name="connsiteY5" fmla="*/ 571504 h 2428868"/>
                <a:gd name="connsiteX0" fmla="*/ 0 w 4441122"/>
                <a:gd name="connsiteY0" fmla="*/ 1682108 h 2578220"/>
                <a:gd name="connsiteX1" fmla="*/ 4441122 w 4441122"/>
                <a:gd name="connsiteY1" fmla="*/ 149352 h 2578220"/>
                <a:gd name="connsiteX2" fmla="*/ 4441122 w 4441122"/>
                <a:gd name="connsiteY2" fmla="*/ 2578220 h 2578220"/>
                <a:gd name="connsiteX3" fmla="*/ 11966 w 4441122"/>
                <a:gd name="connsiteY3" fmla="*/ 2578220 h 2578220"/>
                <a:gd name="connsiteX4" fmla="*/ 0 w 4441122"/>
                <a:gd name="connsiteY4" fmla="*/ 1682108 h 257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1122" h="2578220">
                  <a:moveTo>
                    <a:pt x="0" y="1682108"/>
                  </a:moveTo>
                  <a:cubicBezTo>
                    <a:pt x="738192" y="1277297"/>
                    <a:pt x="3700935" y="0"/>
                    <a:pt x="4441122" y="149352"/>
                  </a:cubicBezTo>
                  <a:lnTo>
                    <a:pt x="4441122" y="2578220"/>
                  </a:lnTo>
                  <a:lnTo>
                    <a:pt x="11966" y="2578220"/>
                  </a:lnTo>
                  <a:lnTo>
                    <a:pt x="0" y="1682108"/>
                  </a:lnTo>
                  <a:close/>
                </a:path>
              </a:pathLst>
            </a:custGeom>
            <a:gradFill flip="none" rotWithShape="1">
              <a:gsLst>
                <a:gs pos="3000">
                  <a:srgbClr val="CCDBE2">
                    <a:alpha val="70000"/>
                  </a:srgbClr>
                </a:gs>
                <a:gs pos="100000">
                  <a:srgbClr val="0062AC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-462003" y="3970317"/>
              <a:ext cx="4454525" cy="2222500"/>
            </a:xfrm>
            <a:custGeom>
              <a:avLst/>
              <a:gdLst/>
              <a:ahLst/>
              <a:cxnLst>
                <a:cxn ang="0">
                  <a:pos x="2760" y="890"/>
                </a:cxn>
                <a:cxn ang="0">
                  <a:pos x="2806" y="206"/>
                </a:cxn>
                <a:cxn ang="0">
                  <a:pos x="261" y="0"/>
                </a:cxn>
                <a:cxn ang="0">
                  <a:pos x="0" y="1400"/>
                </a:cxn>
                <a:cxn ang="0">
                  <a:pos x="2760" y="890"/>
                </a:cxn>
              </a:cxnLst>
              <a:rect l="0" t="0" r="r" b="b"/>
              <a:pathLst>
                <a:path w="2806" h="1400">
                  <a:moveTo>
                    <a:pt x="2760" y="890"/>
                  </a:moveTo>
                  <a:lnTo>
                    <a:pt x="2806" y="206"/>
                  </a:lnTo>
                  <a:lnTo>
                    <a:pt x="261" y="0"/>
                  </a:lnTo>
                  <a:lnTo>
                    <a:pt x="0" y="1400"/>
                  </a:lnTo>
                  <a:lnTo>
                    <a:pt x="2760" y="890"/>
                  </a:lnTo>
                  <a:close/>
                </a:path>
              </a:pathLst>
            </a:custGeom>
            <a:solidFill>
              <a:srgbClr val="CCDBE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reflection blurRad="6350" stA="60000" endA="900" endPos="60000" dist="29997" dir="5400000" sy="-100000" algn="bl" rotWithShape="0"/>
                </a:effectLst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429388" y="5643578"/>
            <a:ext cx="2714644" cy="942347"/>
            <a:chOff x="3214678" y="4111007"/>
            <a:chExt cx="6299213" cy="2186676"/>
          </a:xfrm>
        </p:grpSpPr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7415171" y="4424210"/>
              <a:ext cx="191562" cy="273933"/>
            </a:xfrm>
            <a:custGeom>
              <a:avLst/>
              <a:gdLst/>
              <a:ahLst/>
              <a:cxnLst>
                <a:cxn ang="0">
                  <a:pos x="200" y="147"/>
                </a:cxn>
                <a:cxn ang="0">
                  <a:pos x="197" y="177"/>
                </a:cxn>
                <a:cxn ang="0">
                  <a:pos x="191" y="206"/>
                </a:cxn>
                <a:cxn ang="0">
                  <a:pos x="178" y="232"/>
                </a:cxn>
                <a:cxn ang="0">
                  <a:pos x="166" y="253"/>
                </a:cxn>
                <a:cxn ang="0">
                  <a:pos x="151" y="270"/>
                </a:cxn>
                <a:cxn ang="0">
                  <a:pos x="132" y="282"/>
                </a:cxn>
                <a:cxn ang="0">
                  <a:pos x="114" y="286"/>
                </a:cxn>
                <a:cxn ang="0">
                  <a:pos x="92" y="286"/>
                </a:cxn>
                <a:cxn ang="0">
                  <a:pos x="71" y="279"/>
                </a:cxn>
                <a:cxn ang="0">
                  <a:pos x="52" y="267"/>
                </a:cxn>
                <a:cxn ang="0">
                  <a:pos x="37" y="251"/>
                </a:cxn>
                <a:cxn ang="0">
                  <a:pos x="22" y="227"/>
                </a:cxn>
                <a:cxn ang="0">
                  <a:pos x="12" y="203"/>
                </a:cxn>
                <a:cxn ang="0">
                  <a:pos x="3" y="175"/>
                </a:cxn>
                <a:cxn ang="0">
                  <a:pos x="0" y="144"/>
                </a:cxn>
                <a:cxn ang="0">
                  <a:pos x="0" y="111"/>
                </a:cxn>
                <a:cxn ang="0">
                  <a:pos x="3" y="78"/>
                </a:cxn>
                <a:cxn ang="0">
                  <a:pos x="12" y="47"/>
                </a:cxn>
                <a:cxn ang="0">
                  <a:pos x="25" y="21"/>
                </a:cxn>
                <a:cxn ang="0">
                  <a:pos x="40" y="0"/>
                </a:cxn>
                <a:cxn ang="0">
                  <a:pos x="175" y="23"/>
                </a:cxn>
                <a:cxn ang="0">
                  <a:pos x="187" y="49"/>
                </a:cxn>
                <a:cxn ang="0">
                  <a:pos x="197" y="80"/>
                </a:cxn>
                <a:cxn ang="0">
                  <a:pos x="200" y="111"/>
                </a:cxn>
                <a:cxn ang="0">
                  <a:pos x="200" y="147"/>
                </a:cxn>
              </a:cxnLst>
              <a:rect l="0" t="0" r="r" b="b"/>
              <a:pathLst>
                <a:path w="200" h="286">
                  <a:moveTo>
                    <a:pt x="200" y="147"/>
                  </a:moveTo>
                  <a:lnTo>
                    <a:pt x="197" y="177"/>
                  </a:lnTo>
                  <a:lnTo>
                    <a:pt x="191" y="206"/>
                  </a:lnTo>
                  <a:lnTo>
                    <a:pt x="178" y="232"/>
                  </a:lnTo>
                  <a:lnTo>
                    <a:pt x="166" y="253"/>
                  </a:lnTo>
                  <a:lnTo>
                    <a:pt x="151" y="270"/>
                  </a:lnTo>
                  <a:lnTo>
                    <a:pt x="132" y="282"/>
                  </a:lnTo>
                  <a:lnTo>
                    <a:pt x="114" y="286"/>
                  </a:lnTo>
                  <a:lnTo>
                    <a:pt x="92" y="286"/>
                  </a:lnTo>
                  <a:lnTo>
                    <a:pt x="71" y="279"/>
                  </a:lnTo>
                  <a:lnTo>
                    <a:pt x="52" y="267"/>
                  </a:lnTo>
                  <a:lnTo>
                    <a:pt x="37" y="251"/>
                  </a:lnTo>
                  <a:lnTo>
                    <a:pt x="22" y="227"/>
                  </a:lnTo>
                  <a:lnTo>
                    <a:pt x="12" y="203"/>
                  </a:lnTo>
                  <a:lnTo>
                    <a:pt x="3" y="175"/>
                  </a:lnTo>
                  <a:lnTo>
                    <a:pt x="0" y="144"/>
                  </a:lnTo>
                  <a:lnTo>
                    <a:pt x="0" y="111"/>
                  </a:lnTo>
                  <a:lnTo>
                    <a:pt x="3" y="78"/>
                  </a:lnTo>
                  <a:lnTo>
                    <a:pt x="12" y="47"/>
                  </a:lnTo>
                  <a:lnTo>
                    <a:pt x="25" y="21"/>
                  </a:lnTo>
                  <a:lnTo>
                    <a:pt x="40" y="0"/>
                  </a:lnTo>
                  <a:lnTo>
                    <a:pt x="175" y="23"/>
                  </a:lnTo>
                  <a:lnTo>
                    <a:pt x="187" y="49"/>
                  </a:lnTo>
                  <a:lnTo>
                    <a:pt x="197" y="80"/>
                  </a:lnTo>
                  <a:lnTo>
                    <a:pt x="200" y="111"/>
                  </a:lnTo>
                  <a:lnTo>
                    <a:pt x="200" y="14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7368239" y="4376320"/>
              <a:ext cx="296920" cy="240410"/>
            </a:xfrm>
            <a:custGeom>
              <a:avLst/>
              <a:gdLst/>
              <a:ahLst/>
              <a:cxnLst>
                <a:cxn ang="0">
                  <a:pos x="193" y="19"/>
                </a:cxn>
                <a:cxn ang="0">
                  <a:pos x="224" y="31"/>
                </a:cxn>
                <a:cxn ang="0">
                  <a:pos x="249" y="45"/>
                </a:cxn>
                <a:cxn ang="0">
                  <a:pos x="270" y="59"/>
                </a:cxn>
                <a:cxn ang="0">
                  <a:pos x="286" y="73"/>
                </a:cxn>
                <a:cxn ang="0">
                  <a:pos x="295" y="90"/>
                </a:cxn>
                <a:cxn ang="0">
                  <a:pos x="304" y="104"/>
                </a:cxn>
                <a:cxn ang="0">
                  <a:pos x="307" y="116"/>
                </a:cxn>
                <a:cxn ang="0">
                  <a:pos x="310" y="128"/>
                </a:cxn>
                <a:cxn ang="0">
                  <a:pos x="304" y="163"/>
                </a:cxn>
                <a:cxn ang="0">
                  <a:pos x="280" y="204"/>
                </a:cxn>
                <a:cxn ang="0">
                  <a:pos x="258" y="237"/>
                </a:cxn>
                <a:cxn ang="0">
                  <a:pos x="246" y="251"/>
                </a:cxn>
                <a:cxn ang="0">
                  <a:pos x="249" y="244"/>
                </a:cxn>
                <a:cxn ang="0">
                  <a:pos x="249" y="227"/>
                </a:cxn>
                <a:cxn ang="0">
                  <a:pos x="252" y="204"/>
                </a:cxn>
                <a:cxn ang="0">
                  <a:pos x="249" y="175"/>
                </a:cxn>
                <a:cxn ang="0">
                  <a:pos x="240" y="144"/>
                </a:cxn>
                <a:cxn ang="0">
                  <a:pos x="221" y="116"/>
                </a:cxn>
                <a:cxn ang="0">
                  <a:pos x="193" y="92"/>
                </a:cxn>
                <a:cxn ang="0">
                  <a:pos x="147" y="76"/>
                </a:cxn>
                <a:cxn ang="0">
                  <a:pos x="107" y="69"/>
                </a:cxn>
                <a:cxn ang="0">
                  <a:pos x="83" y="64"/>
                </a:cxn>
                <a:cxn ang="0">
                  <a:pos x="74" y="64"/>
                </a:cxn>
                <a:cxn ang="0">
                  <a:pos x="71" y="64"/>
                </a:cxn>
                <a:cxn ang="0">
                  <a:pos x="58" y="104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15" y="2"/>
                </a:cxn>
                <a:cxn ang="0">
                  <a:pos x="34" y="0"/>
                </a:cxn>
                <a:cxn ang="0">
                  <a:pos x="55" y="0"/>
                </a:cxn>
                <a:cxn ang="0">
                  <a:pos x="86" y="0"/>
                </a:cxn>
                <a:cxn ang="0">
                  <a:pos x="117" y="2"/>
                </a:cxn>
                <a:cxn ang="0">
                  <a:pos x="153" y="9"/>
                </a:cxn>
                <a:cxn ang="0">
                  <a:pos x="193" y="19"/>
                </a:cxn>
              </a:cxnLst>
              <a:rect l="0" t="0" r="r" b="b"/>
              <a:pathLst>
                <a:path w="310" h="251">
                  <a:moveTo>
                    <a:pt x="193" y="19"/>
                  </a:moveTo>
                  <a:lnTo>
                    <a:pt x="224" y="31"/>
                  </a:lnTo>
                  <a:lnTo>
                    <a:pt x="249" y="45"/>
                  </a:lnTo>
                  <a:lnTo>
                    <a:pt x="270" y="59"/>
                  </a:lnTo>
                  <a:lnTo>
                    <a:pt x="286" y="73"/>
                  </a:lnTo>
                  <a:lnTo>
                    <a:pt x="295" y="90"/>
                  </a:lnTo>
                  <a:lnTo>
                    <a:pt x="304" y="104"/>
                  </a:lnTo>
                  <a:lnTo>
                    <a:pt x="307" y="116"/>
                  </a:lnTo>
                  <a:lnTo>
                    <a:pt x="310" y="128"/>
                  </a:lnTo>
                  <a:lnTo>
                    <a:pt x="304" y="163"/>
                  </a:lnTo>
                  <a:lnTo>
                    <a:pt x="280" y="204"/>
                  </a:lnTo>
                  <a:lnTo>
                    <a:pt x="258" y="237"/>
                  </a:lnTo>
                  <a:lnTo>
                    <a:pt x="246" y="251"/>
                  </a:lnTo>
                  <a:lnTo>
                    <a:pt x="249" y="244"/>
                  </a:lnTo>
                  <a:lnTo>
                    <a:pt x="249" y="227"/>
                  </a:lnTo>
                  <a:lnTo>
                    <a:pt x="252" y="204"/>
                  </a:lnTo>
                  <a:lnTo>
                    <a:pt x="249" y="175"/>
                  </a:lnTo>
                  <a:lnTo>
                    <a:pt x="240" y="144"/>
                  </a:lnTo>
                  <a:lnTo>
                    <a:pt x="221" y="116"/>
                  </a:lnTo>
                  <a:lnTo>
                    <a:pt x="193" y="92"/>
                  </a:lnTo>
                  <a:lnTo>
                    <a:pt x="147" y="76"/>
                  </a:lnTo>
                  <a:lnTo>
                    <a:pt x="107" y="69"/>
                  </a:lnTo>
                  <a:lnTo>
                    <a:pt x="83" y="64"/>
                  </a:lnTo>
                  <a:lnTo>
                    <a:pt x="74" y="64"/>
                  </a:lnTo>
                  <a:lnTo>
                    <a:pt x="71" y="64"/>
                  </a:lnTo>
                  <a:lnTo>
                    <a:pt x="58" y="104"/>
                  </a:lnTo>
                  <a:lnTo>
                    <a:pt x="0" y="5"/>
                  </a:lnTo>
                  <a:lnTo>
                    <a:pt x="3" y="5"/>
                  </a:lnTo>
                  <a:lnTo>
                    <a:pt x="15" y="2"/>
                  </a:lnTo>
                  <a:lnTo>
                    <a:pt x="34" y="0"/>
                  </a:lnTo>
                  <a:lnTo>
                    <a:pt x="55" y="0"/>
                  </a:lnTo>
                  <a:lnTo>
                    <a:pt x="86" y="0"/>
                  </a:lnTo>
                  <a:lnTo>
                    <a:pt x="117" y="2"/>
                  </a:lnTo>
                  <a:lnTo>
                    <a:pt x="153" y="9"/>
                  </a:lnTo>
                  <a:lnTo>
                    <a:pt x="193" y="1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6902744" y="5072646"/>
              <a:ext cx="1154159" cy="1225037"/>
            </a:xfrm>
            <a:custGeom>
              <a:avLst/>
              <a:gdLst/>
              <a:ahLst/>
              <a:cxnLst>
                <a:cxn ang="0">
                  <a:pos x="209" y="100"/>
                </a:cxn>
                <a:cxn ang="0">
                  <a:pos x="182" y="163"/>
                </a:cxn>
                <a:cxn ang="0">
                  <a:pos x="135" y="272"/>
                </a:cxn>
                <a:cxn ang="0">
                  <a:pos x="80" y="398"/>
                </a:cxn>
                <a:cxn ang="0">
                  <a:pos x="12" y="580"/>
                </a:cxn>
                <a:cxn ang="0">
                  <a:pos x="6" y="843"/>
                </a:cxn>
                <a:cxn ang="0">
                  <a:pos x="49" y="1085"/>
                </a:cxn>
                <a:cxn ang="0">
                  <a:pos x="95" y="1239"/>
                </a:cxn>
                <a:cxn ang="0">
                  <a:pos x="111" y="1246"/>
                </a:cxn>
                <a:cxn ang="0">
                  <a:pos x="163" y="1132"/>
                </a:cxn>
                <a:cxn ang="0">
                  <a:pos x="240" y="959"/>
                </a:cxn>
                <a:cxn ang="0">
                  <a:pos x="320" y="789"/>
                </a:cxn>
                <a:cxn ang="0">
                  <a:pos x="384" y="668"/>
                </a:cxn>
                <a:cxn ang="0">
                  <a:pos x="430" y="561"/>
                </a:cxn>
                <a:cxn ang="0">
                  <a:pos x="461" y="471"/>
                </a:cxn>
                <a:cxn ang="0">
                  <a:pos x="474" y="415"/>
                </a:cxn>
                <a:cxn ang="0">
                  <a:pos x="480" y="417"/>
                </a:cxn>
                <a:cxn ang="0">
                  <a:pos x="513" y="486"/>
                </a:cxn>
                <a:cxn ang="0">
                  <a:pos x="575" y="592"/>
                </a:cxn>
                <a:cxn ang="0">
                  <a:pos x="655" y="711"/>
                </a:cxn>
                <a:cxn ang="0">
                  <a:pos x="729" y="798"/>
                </a:cxn>
                <a:cxn ang="0">
                  <a:pos x="799" y="876"/>
                </a:cxn>
                <a:cxn ang="0">
                  <a:pos x="882" y="959"/>
                </a:cxn>
                <a:cxn ang="0">
                  <a:pos x="965" y="1045"/>
                </a:cxn>
                <a:cxn ang="0">
                  <a:pos x="1045" y="1125"/>
                </a:cxn>
                <a:cxn ang="0">
                  <a:pos x="1116" y="1194"/>
                </a:cxn>
                <a:cxn ang="0">
                  <a:pos x="1171" y="1246"/>
                </a:cxn>
                <a:cxn ang="0">
                  <a:pos x="1202" y="1274"/>
                </a:cxn>
                <a:cxn ang="0">
                  <a:pos x="1205" y="1262"/>
                </a:cxn>
                <a:cxn ang="0">
                  <a:pos x="1196" y="1149"/>
                </a:cxn>
                <a:cxn ang="0">
                  <a:pos x="1190" y="1002"/>
                </a:cxn>
                <a:cxn ang="0">
                  <a:pos x="1165" y="867"/>
                </a:cxn>
                <a:cxn ang="0">
                  <a:pos x="1110" y="703"/>
                </a:cxn>
                <a:cxn ang="0">
                  <a:pos x="1024" y="514"/>
                </a:cxn>
                <a:cxn ang="0">
                  <a:pos x="910" y="315"/>
                </a:cxn>
                <a:cxn ang="0">
                  <a:pos x="852" y="175"/>
                </a:cxn>
                <a:cxn ang="0">
                  <a:pos x="842" y="97"/>
                </a:cxn>
                <a:cxn ang="0">
                  <a:pos x="849" y="62"/>
                </a:cxn>
                <a:cxn ang="0">
                  <a:pos x="461" y="0"/>
                </a:cxn>
              </a:cxnLst>
              <a:rect l="0" t="0" r="r" b="b"/>
              <a:pathLst>
                <a:path w="1205" h="1279">
                  <a:moveTo>
                    <a:pt x="212" y="90"/>
                  </a:moveTo>
                  <a:lnTo>
                    <a:pt x="209" y="100"/>
                  </a:lnTo>
                  <a:lnTo>
                    <a:pt x="197" y="126"/>
                  </a:lnTo>
                  <a:lnTo>
                    <a:pt x="182" y="163"/>
                  </a:lnTo>
                  <a:lnTo>
                    <a:pt x="160" y="213"/>
                  </a:lnTo>
                  <a:lnTo>
                    <a:pt x="135" y="272"/>
                  </a:lnTo>
                  <a:lnTo>
                    <a:pt x="108" y="334"/>
                  </a:lnTo>
                  <a:lnTo>
                    <a:pt x="80" y="398"/>
                  </a:lnTo>
                  <a:lnTo>
                    <a:pt x="49" y="462"/>
                  </a:lnTo>
                  <a:lnTo>
                    <a:pt x="12" y="580"/>
                  </a:lnTo>
                  <a:lnTo>
                    <a:pt x="0" y="708"/>
                  </a:lnTo>
                  <a:lnTo>
                    <a:pt x="6" y="843"/>
                  </a:lnTo>
                  <a:lnTo>
                    <a:pt x="25" y="971"/>
                  </a:lnTo>
                  <a:lnTo>
                    <a:pt x="49" y="1085"/>
                  </a:lnTo>
                  <a:lnTo>
                    <a:pt x="77" y="1177"/>
                  </a:lnTo>
                  <a:lnTo>
                    <a:pt x="95" y="1239"/>
                  </a:lnTo>
                  <a:lnTo>
                    <a:pt x="105" y="1262"/>
                  </a:lnTo>
                  <a:lnTo>
                    <a:pt x="111" y="1246"/>
                  </a:lnTo>
                  <a:lnTo>
                    <a:pt x="132" y="1198"/>
                  </a:lnTo>
                  <a:lnTo>
                    <a:pt x="163" y="1132"/>
                  </a:lnTo>
                  <a:lnTo>
                    <a:pt x="200" y="1049"/>
                  </a:lnTo>
                  <a:lnTo>
                    <a:pt x="240" y="959"/>
                  </a:lnTo>
                  <a:lnTo>
                    <a:pt x="280" y="872"/>
                  </a:lnTo>
                  <a:lnTo>
                    <a:pt x="320" y="789"/>
                  </a:lnTo>
                  <a:lnTo>
                    <a:pt x="357" y="722"/>
                  </a:lnTo>
                  <a:lnTo>
                    <a:pt x="384" y="668"/>
                  </a:lnTo>
                  <a:lnTo>
                    <a:pt x="409" y="613"/>
                  </a:lnTo>
                  <a:lnTo>
                    <a:pt x="430" y="561"/>
                  </a:lnTo>
                  <a:lnTo>
                    <a:pt x="446" y="512"/>
                  </a:lnTo>
                  <a:lnTo>
                    <a:pt x="461" y="471"/>
                  </a:lnTo>
                  <a:lnTo>
                    <a:pt x="470" y="436"/>
                  </a:lnTo>
                  <a:lnTo>
                    <a:pt x="474" y="415"/>
                  </a:lnTo>
                  <a:lnTo>
                    <a:pt x="477" y="407"/>
                  </a:lnTo>
                  <a:lnTo>
                    <a:pt x="480" y="417"/>
                  </a:lnTo>
                  <a:lnTo>
                    <a:pt x="495" y="445"/>
                  </a:lnTo>
                  <a:lnTo>
                    <a:pt x="513" y="486"/>
                  </a:lnTo>
                  <a:lnTo>
                    <a:pt x="541" y="535"/>
                  </a:lnTo>
                  <a:lnTo>
                    <a:pt x="575" y="592"/>
                  </a:lnTo>
                  <a:lnTo>
                    <a:pt x="612" y="651"/>
                  </a:lnTo>
                  <a:lnTo>
                    <a:pt x="655" y="711"/>
                  </a:lnTo>
                  <a:lnTo>
                    <a:pt x="698" y="765"/>
                  </a:lnTo>
                  <a:lnTo>
                    <a:pt x="729" y="798"/>
                  </a:lnTo>
                  <a:lnTo>
                    <a:pt x="762" y="836"/>
                  </a:lnTo>
                  <a:lnTo>
                    <a:pt x="799" y="876"/>
                  </a:lnTo>
                  <a:lnTo>
                    <a:pt x="839" y="917"/>
                  </a:lnTo>
                  <a:lnTo>
                    <a:pt x="882" y="959"/>
                  </a:lnTo>
                  <a:lnTo>
                    <a:pt x="922" y="1002"/>
                  </a:lnTo>
                  <a:lnTo>
                    <a:pt x="965" y="1045"/>
                  </a:lnTo>
                  <a:lnTo>
                    <a:pt x="1008" y="1085"/>
                  </a:lnTo>
                  <a:lnTo>
                    <a:pt x="1045" y="1125"/>
                  </a:lnTo>
                  <a:lnTo>
                    <a:pt x="1082" y="1161"/>
                  </a:lnTo>
                  <a:lnTo>
                    <a:pt x="1116" y="1194"/>
                  </a:lnTo>
                  <a:lnTo>
                    <a:pt x="1147" y="1222"/>
                  </a:lnTo>
                  <a:lnTo>
                    <a:pt x="1171" y="1246"/>
                  </a:lnTo>
                  <a:lnTo>
                    <a:pt x="1190" y="1265"/>
                  </a:lnTo>
                  <a:lnTo>
                    <a:pt x="1202" y="1274"/>
                  </a:lnTo>
                  <a:lnTo>
                    <a:pt x="1205" y="1279"/>
                  </a:lnTo>
                  <a:lnTo>
                    <a:pt x="1205" y="1262"/>
                  </a:lnTo>
                  <a:lnTo>
                    <a:pt x="1199" y="1217"/>
                  </a:lnTo>
                  <a:lnTo>
                    <a:pt x="1196" y="1149"/>
                  </a:lnTo>
                  <a:lnTo>
                    <a:pt x="1193" y="1056"/>
                  </a:lnTo>
                  <a:lnTo>
                    <a:pt x="1190" y="1002"/>
                  </a:lnTo>
                  <a:lnTo>
                    <a:pt x="1180" y="938"/>
                  </a:lnTo>
                  <a:lnTo>
                    <a:pt x="1165" y="867"/>
                  </a:lnTo>
                  <a:lnTo>
                    <a:pt x="1140" y="789"/>
                  </a:lnTo>
                  <a:lnTo>
                    <a:pt x="1110" y="703"/>
                  </a:lnTo>
                  <a:lnTo>
                    <a:pt x="1073" y="611"/>
                  </a:lnTo>
                  <a:lnTo>
                    <a:pt x="1024" y="514"/>
                  </a:lnTo>
                  <a:lnTo>
                    <a:pt x="965" y="412"/>
                  </a:lnTo>
                  <a:lnTo>
                    <a:pt x="910" y="315"/>
                  </a:lnTo>
                  <a:lnTo>
                    <a:pt x="873" y="237"/>
                  </a:lnTo>
                  <a:lnTo>
                    <a:pt x="852" y="175"/>
                  </a:lnTo>
                  <a:lnTo>
                    <a:pt x="842" y="128"/>
                  </a:lnTo>
                  <a:lnTo>
                    <a:pt x="842" y="97"/>
                  </a:lnTo>
                  <a:lnTo>
                    <a:pt x="845" y="73"/>
                  </a:lnTo>
                  <a:lnTo>
                    <a:pt x="849" y="62"/>
                  </a:lnTo>
                  <a:lnTo>
                    <a:pt x="852" y="59"/>
                  </a:lnTo>
                  <a:lnTo>
                    <a:pt x="461" y="0"/>
                  </a:lnTo>
                  <a:lnTo>
                    <a:pt x="212" y="9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  <a:effectLst>
              <a:reflection blurRad="6350" stA="50000" endA="300" endPos="5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7462104" y="5092760"/>
              <a:ext cx="594799" cy="1203007"/>
            </a:xfrm>
            <a:custGeom>
              <a:avLst/>
              <a:gdLst/>
              <a:ahLst/>
              <a:cxnLst>
                <a:cxn ang="0">
                  <a:pos x="3" y="119"/>
                </a:cxn>
                <a:cxn ang="0">
                  <a:pos x="0" y="86"/>
                </a:cxn>
                <a:cxn ang="0">
                  <a:pos x="0" y="55"/>
                </a:cxn>
                <a:cxn ang="0">
                  <a:pos x="6" y="26"/>
                </a:cxn>
                <a:cxn ang="0">
                  <a:pos x="16" y="0"/>
                </a:cxn>
                <a:cxn ang="0">
                  <a:pos x="268" y="38"/>
                </a:cxn>
                <a:cxn ang="0">
                  <a:pos x="265" y="41"/>
                </a:cxn>
                <a:cxn ang="0">
                  <a:pos x="261" y="52"/>
                </a:cxn>
                <a:cxn ang="0">
                  <a:pos x="258" y="76"/>
                </a:cxn>
                <a:cxn ang="0">
                  <a:pos x="258" y="107"/>
                </a:cxn>
                <a:cxn ang="0">
                  <a:pos x="268" y="154"/>
                </a:cxn>
                <a:cxn ang="0">
                  <a:pos x="289" y="216"/>
                </a:cxn>
                <a:cxn ang="0">
                  <a:pos x="326" y="294"/>
                </a:cxn>
                <a:cxn ang="0">
                  <a:pos x="381" y="391"/>
                </a:cxn>
                <a:cxn ang="0">
                  <a:pos x="440" y="493"/>
                </a:cxn>
                <a:cxn ang="0">
                  <a:pos x="489" y="590"/>
                </a:cxn>
                <a:cxn ang="0">
                  <a:pos x="526" y="682"/>
                </a:cxn>
                <a:cxn ang="0">
                  <a:pos x="556" y="768"/>
                </a:cxn>
                <a:cxn ang="0">
                  <a:pos x="581" y="846"/>
                </a:cxn>
                <a:cxn ang="0">
                  <a:pos x="596" y="917"/>
                </a:cxn>
                <a:cxn ang="0">
                  <a:pos x="606" y="981"/>
                </a:cxn>
                <a:cxn ang="0">
                  <a:pos x="609" y="1035"/>
                </a:cxn>
                <a:cxn ang="0">
                  <a:pos x="612" y="1116"/>
                </a:cxn>
                <a:cxn ang="0">
                  <a:pos x="615" y="1182"/>
                </a:cxn>
                <a:cxn ang="0">
                  <a:pos x="621" y="1230"/>
                </a:cxn>
                <a:cxn ang="0">
                  <a:pos x="621" y="1256"/>
                </a:cxn>
                <a:cxn ang="0">
                  <a:pos x="593" y="1189"/>
                </a:cxn>
                <a:cxn ang="0">
                  <a:pos x="560" y="1109"/>
                </a:cxn>
                <a:cxn ang="0">
                  <a:pos x="523" y="1021"/>
                </a:cxn>
                <a:cxn ang="0">
                  <a:pos x="486" y="929"/>
                </a:cxn>
                <a:cxn ang="0">
                  <a:pos x="446" y="841"/>
                </a:cxn>
                <a:cxn ang="0">
                  <a:pos x="409" y="758"/>
                </a:cxn>
                <a:cxn ang="0">
                  <a:pos x="375" y="690"/>
                </a:cxn>
                <a:cxn ang="0">
                  <a:pos x="347" y="635"/>
                </a:cxn>
                <a:cxn ang="0">
                  <a:pos x="295" y="555"/>
                </a:cxn>
                <a:cxn ang="0">
                  <a:pos x="243" y="479"/>
                </a:cxn>
                <a:cxn ang="0">
                  <a:pos x="188" y="410"/>
                </a:cxn>
                <a:cxn ang="0">
                  <a:pos x="138" y="349"/>
                </a:cxn>
                <a:cxn ang="0">
                  <a:pos x="89" y="287"/>
                </a:cxn>
                <a:cxn ang="0">
                  <a:pos x="52" y="230"/>
                </a:cxn>
                <a:cxn ang="0">
                  <a:pos x="22" y="176"/>
                </a:cxn>
                <a:cxn ang="0">
                  <a:pos x="3" y="119"/>
                </a:cxn>
              </a:cxnLst>
              <a:rect l="0" t="0" r="r" b="b"/>
              <a:pathLst>
                <a:path w="621" h="1256">
                  <a:moveTo>
                    <a:pt x="3" y="119"/>
                  </a:moveTo>
                  <a:lnTo>
                    <a:pt x="0" y="86"/>
                  </a:lnTo>
                  <a:lnTo>
                    <a:pt x="0" y="55"/>
                  </a:lnTo>
                  <a:lnTo>
                    <a:pt x="6" y="26"/>
                  </a:lnTo>
                  <a:lnTo>
                    <a:pt x="16" y="0"/>
                  </a:lnTo>
                  <a:lnTo>
                    <a:pt x="268" y="38"/>
                  </a:lnTo>
                  <a:lnTo>
                    <a:pt x="265" y="41"/>
                  </a:lnTo>
                  <a:lnTo>
                    <a:pt x="261" y="52"/>
                  </a:lnTo>
                  <a:lnTo>
                    <a:pt x="258" y="76"/>
                  </a:lnTo>
                  <a:lnTo>
                    <a:pt x="258" y="107"/>
                  </a:lnTo>
                  <a:lnTo>
                    <a:pt x="268" y="154"/>
                  </a:lnTo>
                  <a:lnTo>
                    <a:pt x="289" y="216"/>
                  </a:lnTo>
                  <a:lnTo>
                    <a:pt x="326" y="294"/>
                  </a:lnTo>
                  <a:lnTo>
                    <a:pt x="381" y="391"/>
                  </a:lnTo>
                  <a:lnTo>
                    <a:pt x="440" y="493"/>
                  </a:lnTo>
                  <a:lnTo>
                    <a:pt x="489" y="590"/>
                  </a:lnTo>
                  <a:lnTo>
                    <a:pt x="526" y="682"/>
                  </a:lnTo>
                  <a:lnTo>
                    <a:pt x="556" y="768"/>
                  </a:lnTo>
                  <a:lnTo>
                    <a:pt x="581" y="846"/>
                  </a:lnTo>
                  <a:lnTo>
                    <a:pt x="596" y="917"/>
                  </a:lnTo>
                  <a:lnTo>
                    <a:pt x="606" y="981"/>
                  </a:lnTo>
                  <a:lnTo>
                    <a:pt x="609" y="1035"/>
                  </a:lnTo>
                  <a:lnTo>
                    <a:pt x="612" y="1116"/>
                  </a:lnTo>
                  <a:lnTo>
                    <a:pt x="615" y="1182"/>
                  </a:lnTo>
                  <a:lnTo>
                    <a:pt x="621" y="1230"/>
                  </a:lnTo>
                  <a:lnTo>
                    <a:pt x="621" y="1256"/>
                  </a:lnTo>
                  <a:lnTo>
                    <a:pt x="593" y="1189"/>
                  </a:lnTo>
                  <a:lnTo>
                    <a:pt x="560" y="1109"/>
                  </a:lnTo>
                  <a:lnTo>
                    <a:pt x="523" y="1021"/>
                  </a:lnTo>
                  <a:lnTo>
                    <a:pt x="486" y="929"/>
                  </a:lnTo>
                  <a:lnTo>
                    <a:pt x="446" y="841"/>
                  </a:lnTo>
                  <a:lnTo>
                    <a:pt x="409" y="758"/>
                  </a:lnTo>
                  <a:lnTo>
                    <a:pt x="375" y="690"/>
                  </a:lnTo>
                  <a:lnTo>
                    <a:pt x="347" y="635"/>
                  </a:lnTo>
                  <a:lnTo>
                    <a:pt x="295" y="555"/>
                  </a:lnTo>
                  <a:lnTo>
                    <a:pt x="243" y="479"/>
                  </a:lnTo>
                  <a:lnTo>
                    <a:pt x="188" y="410"/>
                  </a:lnTo>
                  <a:lnTo>
                    <a:pt x="138" y="349"/>
                  </a:lnTo>
                  <a:lnTo>
                    <a:pt x="89" y="287"/>
                  </a:lnTo>
                  <a:lnTo>
                    <a:pt x="52" y="230"/>
                  </a:lnTo>
                  <a:lnTo>
                    <a:pt x="22" y="176"/>
                  </a:lnTo>
                  <a:lnTo>
                    <a:pt x="3" y="11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1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7462104" y="4111007"/>
              <a:ext cx="650352" cy="1090943"/>
            </a:xfrm>
            <a:custGeom>
              <a:avLst/>
              <a:gdLst/>
              <a:ahLst/>
              <a:cxnLst>
                <a:cxn ang="0">
                  <a:pos x="532" y="450"/>
                </a:cxn>
                <a:cxn ang="0">
                  <a:pos x="477" y="284"/>
                </a:cxn>
                <a:cxn ang="0">
                  <a:pos x="360" y="121"/>
                </a:cxn>
                <a:cxn ang="0">
                  <a:pos x="261" y="16"/>
                </a:cxn>
                <a:cxn ang="0">
                  <a:pos x="252" y="2"/>
                </a:cxn>
                <a:cxn ang="0">
                  <a:pos x="298" y="28"/>
                </a:cxn>
                <a:cxn ang="0">
                  <a:pos x="378" y="78"/>
                </a:cxn>
                <a:cxn ang="0">
                  <a:pos x="470" y="147"/>
                </a:cxn>
                <a:cxn ang="0">
                  <a:pos x="563" y="234"/>
                </a:cxn>
                <a:cxn ang="0">
                  <a:pos x="636" y="339"/>
                </a:cxn>
                <a:cxn ang="0">
                  <a:pos x="676" y="452"/>
                </a:cxn>
                <a:cxn ang="0">
                  <a:pos x="667" y="578"/>
                </a:cxn>
                <a:cxn ang="0">
                  <a:pos x="612" y="680"/>
                </a:cxn>
                <a:cxn ang="0">
                  <a:pos x="547" y="744"/>
                </a:cxn>
                <a:cxn ang="0">
                  <a:pos x="474" y="798"/>
                </a:cxn>
                <a:cxn ang="0">
                  <a:pos x="394" y="867"/>
                </a:cxn>
                <a:cxn ang="0">
                  <a:pos x="326" y="950"/>
                </a:cxn>
                <a:cxn ang="0">
                  <a:pos x="286" y="1028"/>
                </a:cxn>
                <a:cxn ang="0">
                  <a:pos x="268" y="1094"/>
                </a:cxn>
                <a:cxn ang="0">
                  <a:pos x="258" y="1134"/>
                </a:cxn>
                <a:cxn ang="0">
                  <a:pos x="252" y="1137"/>
                </a:cxn>
                <a:cxn ang="0">
                  <a:pos x="212" y="1118"/>
                </a:cxn>
                <a:cxn ang="0">
                  <a:pos x="138" y="1092"/>
                </a:cxn>
                <a:cxn ang="0">
                  <a:pos x="49" y="1068"/>
                </a:cxn>
                <a:cxn ang="0">
                  <a:pos x="9" y="1035"/>
                </a:cxn>
                <a:cxn ang="0">
                  <a:pos x="40" y="969"/>
                </a:cxn>
                <a:cxn ang="0">
                  <a:pos x="80" y="897"/>
                </a:cxn>
                <a:cxn ang="0">
                  <a:pos x="132" y="826"/>
                </a:cxn>
                <a:cxn ang="0">
                  <a:pos x="209" y="746"/>
                </a:cxn>
                <a:cxn ang="0">
                  <a:pos x="301" y="684"/>
                </a:cxn>
                <a:cxn ang="0">
                  <a:pos x="387" y="639"/>
                </a:cxn>
                <a:cxn ang="0">
                  <a:pos x="467" y="573"/>
                </a:cxn>
              </a:cxnLst>
              <a:rect l="0" t="0" r="r" b="b"/>
              <a:pathLst>
                <a:path w="679" h="1139">
                  <a:moveTo>
                    <a:pt x="510" y="521"/>
                  </a:moveTo>
                  <a:lnTo>
                    <a:pt x="532" y="450"/>
                  </a:lnTo>
                  <a:lnTo>
                    <a:pt x="517" y="369"/>
                  </a:lnTo>
                  <a:lnTo>
                    <a:pt x="477" y="284"/>
                  </a:lnTo>
                  <a:lnTo>
                    <a:pt x="421" y="199"/>
                  </a:lnTo>
                  <a:lnTo>
                    <a:pt x="360" y="121"/>
                  </a:lnTo>
                  <a:lnTo>
                    <a:pt x="304" y="59"/>
                  </a:lnTo>
                  <a:lnTo>
                    <a:pt x="261" y="16"/>
                  </a:lnTo>
                  <a:lnTo>
                    <a:pt x="246" y="0"/>
                  </a:lnTo>
                  <a:lnTo>
                    <a:pt x="252" y="2"/>
                  </a:lnTo>
                  <a:lnTo>
                    <a:pt x="271" y="14"/>
                  </a:lnTo>
                  <a:lnTo>
                    <a:pt x="298" y="28"/>
                  </a:lnTo>
                  <a:lnTo>
                    <a:pt x="335" y="52"/>
                  </a:lnTo>
                  <a:lnTo>
                    <a:pt x="378" y="78"/>
                  </a:lnTo>
                  <a:lnTo>
                    <a:pt x="421" y="111"/>
                  </a:lnTo>
                  <a:lnTo>
                    <a:pt x="470" y="147"/>
                  </a:lnTo>
                  <a:lnTo>
                    <a:pt x="517" y="189"/>
                  </a:lnTo>
                  <a:lnTo>
                    <a:pt x="563" y="234"/>
                  </a:lnTo>
                  <a:lnTo>
                    <a:pt x="603" y="284"/>
                  </a:lnTo>
                  <a:lnTo>
                    <a:pt x="636" y="339"/>
                  </a:lnTo>
                  <a:lnTo>
                    <a:pt x="661" y="393"/>
                  </a:lnTo>
                  <a:lnTo>
                    <a:pt x="676" y="452"/>
                  </a:lnTo>
                  <a:lnTo>
                    <a:pt x="679" y="514"/>
                  </a:lnTo>
                  <a:lnTo>
                    <a:pt x="667" y="578"/>
                  </a:lnTo>
                  <a:lnTo>
                    <a:pt x="639" y="642"/>
                  </a:lnTo>
                  <a:lnTo>
                    <a:pt x="612" y="680"/>
                  </a:lnTo>
                  <a:lnTo>
                    <a:pt x="581" y="713"/>
                  </a:lnTo>
                  <a:lnTo>
                    <a:pt x="547" y="744"/>
                  </a:lnTo>
                  <a:lnTo>
                    <a:pt x="510" y="770"/>
                  </a:lnTo>
                  <a:lnTo>
                    <a:pt x="474" y="798"/>
                  </a:lnTo>
                  <a:lnTo>
                    <a:pt x="434" y="829"/>
                  </a:lnTo>
                  <a:lnTo>
                    <a:pt x="394" y="867"/>
                  </a:lnTo>
                  <a:lnTo>
                    <a:pt x="354" y="909"/>
                  </a:lnTo>
                  <a:lnTo>
                    <a:pt x="326" y="950"/>
                  </a:lnTo>
                  <a:lnTo>
                    <a:pt x="304" y="990"/>
                  </a:lnTo>
                  <a:lnTo>
                    <a:pt x="286" y="1028"/>
                  </a:lnTo>
                  <a:lnTo>
                    <a:pt x="274" y="1063"/>
                  </a:lnTo>
                  <a:lnTo>
                    <a:pt x="268" y="1094"/>
                  </a:lnTo>
                  <a:lnTo>
                    <a:pt x="261" y="1118"/>
                  </a:lnTo>
                  <a:lnTo>
                    <a:pt x="258" y="1134"/>
                  </a:lnTo>
                  <a:lnTo>
                    <a:pt x="258" y="1139"/>
                  </a:lnTo>
                  <a:lnTo>
                    <a:pt x="252" y="1137"/>
                  </a:lnTo>
                  <a:lnTo>
                    <a:pt x="237" y="1130"/>
                  </a:lnTo>
                  <a:lnTo>
                    <a:pt x="212" y="1118"/>
                  </a:lnTo>
                  <a:lnTo>
                    <a:pt x="178" y="1106"/>
                  </a:lnTo>
                  <a:lnTo>
                    <a:pt x="138" y="1092"/>
                  </a:lnTo>
                  <a:lnTo>
                    <a:pt x="95" y="1080"/>
                  </a:lnTo>
                  <a:lnTo>
                    <a:pt x="49" y="1068"/>
                  </a:lnTo>
                  <a:lnTo>
                    <a:pt x="0" y="1061"/>
                  </a:lnTo>
                  <a:lnTo>
                    <a:pt x="9" y="1035"/>
                  </a:lnTo>
                  <a:lnTo>
                    <a:pt x="25" y="1004"/>
                  </a:lnTo>
                  <a:lnTo>
                    <a:pt x="40" y="969"/>
                  </a:lnTo>
                  <a:lnTo>
                    <a:pt x="59" y="933"/>
                  </a:lnTo>
                  <a:lnTo>
                    <a:pt x="80" y="897"/>
                  </a:lnTo>
                  <a:lnTo>
                    <a:pt x="105" y="862"/>
                  </a:lnTo>
                  <a:lnTo>
                    <a:pt x="132" y="826"/>
                  </a:lnTo>
                  <a:lnTo>
                    <a:pt x="160" y="793"/>
                  </a:lnTo>
                  <a:lnTo>
                    <a:pt x="209" y="746"/>
                  </a:lnTo>
                  <a:lnTo>
                    <a:pt x="258" y="710"/>
                  </a:lnTo>
                  <a:lnTo>
                    <a:pt x="301" y="684"/>
                  </a:lnTo>
                  <a:lnTo>
                    <a:pt x="344" y="661"/>
                  </a:lnTo>
                  <a:lnTo>
                    <a:pt x="387" y="639"/>
                  </a:lnTo>
                  <a:lnTo>
                    <a:pt x="427" y="611"/>
                  </a:lnTo>
                  <a:lnTo>
                    <a:pt x="467" y="573"/>
                  </a:lnTo>
                  <a:lnTo>
                    <a:pt x="510" y="52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6929563" y="4111007"/>
              <a:ext cx="1042095" cy="1047842"/>
            </a:xfrm>
            <a:custGeom>
              <a:avLst/>
              <a:gdLst/>
              <a:ahLst/>
              <a:cxnLst>
                <a:cxn ang="0">
                  <a:pos x="18" y="357"/>
                </a:cxn>
                <a:cxn ang="0">
                  <a:pos x="141" y="187"/>
                </a:cxn>
                <a:cxn ang="0">
                  <a:pos x="304" y="71"/>
                </a:cxn>
                <a:cxn ang="0">
                  <a:pos x="427" y="12"/>
                </a:cxn>
                <a:cxn ang="0">
                  <a:pos x="433" y="24"/>
                </a:cxn>
                <a:cxn ang="0">
                  <a:pos x="356" y="154"/>
                </a:cxn>
                <a:cxn ang="0">
                  <a:pos x="286" y="346"/>
                </a:cxn>
                <a:cxn ang="0">
                  <a:pos x="298" y="526"/>
                </a:cxn>
                <a:cxn ang="0">
                  <a:pos x="378" y="594"/>
                </a:cxn>
                <a:cxn ang="0">
                  <a:pos x="406" y="601"/>
                </a:cxn>
                <a:cxn ang="0">
                  <a:pos x="436" y="606"/>
                </a:cxn>
                <a:cxn ang="0">
                  <a:pos x="467" y="606"/>
                </a:cxn>
                <a:cxn ang="0">
                  <a:pos x="489" y="597"/>
                </a:cxn>
                <a:cxn ang="0">
                  <a:pos x="510" y="582"/>
                </a:cxn>
                <a:cxn ang="0">
                  <a:pos x="538" y="573"/>
                </a:cxn>
                <a:cxn ang="0">
                  <a:pos x="575" y="566"/>
                </a:cxn>
                <a:cxn ang="0">
                  <a:pos x="611" y="566"/>
                </a:cxn>
                <a:cxn ang="0">
                  <a:pos x="642" y="571"/>
                </a:cxn>
                <a:cxn ang="0">
                  <a:pos x="667" y="578"/>
                </a:cxn>
                <a:cxn ang="0">
                  <a:pos x="685" y="587"/>
                </a:cxn>
                <a:cxn ang="0">
                  <a:pos x="728" y="592"/>
                </a:cxn>
                <a:cxn ang="0">
                  <a:pos x="802" y="582"/>
                </a:cxn>
                <a:cxn ang="0">
                  <a:pos x="876" y="559"/>
                </a:cxn>
                <a:cxn ang="0">
                  <a:pos x="937" y="511"/>
                </a:cxn>
                <a:cxn ang="0">
                  <a:pos x="980" y="419"/>
                </a:cxn>
                <a:cxn ang="0">
                  <a:pos x="950" y="270"/>
                </a:cxn>
                <a:cxn ang="0">
                  <a:pos x="876" y="118"/>
                </a:cxn>
                <a:cxn ang="0">
                  <a:pos x="811" y="14"/>
                </a:cxn>
                <a:cxn ang="0">
                  <a:pos x="817" y="16"/>
                </a:cxn>
                <a:cxn ang="0">
                  <a:pos x="916" y="121"/>
                </a:cxn>
                <a:cxn ang="0">
                  <a:pos x="1033" y="284"/>
                </a:cxn>
                <a:cxn ang="0">
                  <a:pos x="1088" y="450"/>
                </a:cxn>
                <a:cxn ang="0">
                  <a:pos x="1023" y="573"/>
                </a:cxn>
                <a:cxn ang="0">
                  <a:pos x="943" y="639"/>
                </a:cxn>
                <a:cxn ang="0">
                  <a:pos x="857" y="684"/>
                </a:cxn>
                <a:cxn ang="0">
                  <a:pos x="765" y="746"/>
                </a:cxn>
                <a:cxn ang="0">
                  <a:pos x="688" y="826"/>
                </a:cxn>
                <a:cxn ang="0">
                  <a:pos x="636" y="897"/>
                </a:cxn>
                <a:cxn ang="0">
                  <a:pos x="596" y="969"/>
                </a:cxn>
                <a:cxn ang="0">
                  <a:pos x="565" y="1035"/>
                </a:cxn>
                <a:cxn ang="0">
                  <a:pos x="541" y="1059"/>
                </a:cxn>
                <a:cxn ang="0">
                  <a:pos x="507" y="1059"/>
                </a:cxn>
                <a:cxn ang="0">
                  <a:pos x="476" y="1059"/>
                </a:cxn>
                <a:cxn ang="0">
                  <a:pos x="442" y="1061"/>
                </a:cxn>
                <a:cxn ang="0">
                  <a:pos x="375" y="1068"/>
                </a:cxn>
                <a:cxn ang="0">
                  <a:pos x="289" y="1077"/>
                </a:cxn>
                <a:cxn ang="0">
                  <a:pos x="224" y="1087"/>
                </a:cxn>
                <a:cxn ang="0">
                  <a:pos x="190" y="1094"/>
                </a:cxn>
                <a:cxn ang="0">
                  <a:pos x="187" y="1066"/>
                </a:cxn>
                <a:cxn ang="0">
                  <a:pos x="190" y="897"/>
                </a:cxn>
                <a:cxn ang="0">
                  <a:pos x="147" y="751"/>
                </a:cxn>
                <a:cxn ang="0">
                  <a:pos x="95" y="668"/>
                </a:cxn>
                <a:cxn ang="0">
                  <a:pos x="40" y="585"/>
                </a:cxn>
                <a:cxn ang="0">
                  <a:pos x="6" y="502"/>
                </a:cxn>
              </a:cxnLst>
              <a:rect l="0" t="0" r="r" b="b"/>
              <a:pathLst>
                <a:path w="1088" h="1094">
                  <a:moveTo>
                    <a:pt x="0" y="462"/>
                  </a:moveTo>
                  <a:lnTo>
                    <a:pt x="18" y="357"/>
                  </a:lnTo>
                  <a:lnTo>
                    <a:pt x="71" y="265"/>
                  </a:lnTo>
                  <a:lnTo>
                    <a:pt x="141" y="187"/>
                  </a:lnTo>
                  <a:lnTo>
                    <a:pt x="224" y="123"/>
                  </a:lnTo>
                  <a:lnTo>
                    <a:pt x="304" y="71"/>
                  </a:lnTo>
                  <a:lnTo>
                    <a:pt x="375" y="35"/>
                  </a:lnTo>
                  <a:lnTo>
                    <a:pt x="427" y="12"/>
                  </a:lnTo>
                  <a:lnTo>
                    <a:pt x="446" y="5"/>
                  </a:lnTo>
                  <a:lnTo>
                    <a:pt x="433" y="24"/>
                  </a:lnTo>
                  <a:lnTo>
                    <a:pt x="399" y="78"/>
                  </a:lnTo>
                  <a:lnTo>
                    <a:pt x="356" y="154"/>
                  </a:lnTo>
                  <a:lnTo>
                    <a:pt x="313" y="246"/>
                  </a:lnTo>
                  <a:lnTo>
                    <a:pt x="286" y="346"/>
                  </a:lnTo>
                  <a:lnTo>
                    <a:pt x="276" y="440"/>
                  </a:lnTo>
                  <a:lnTo>
                    <a:pt x="298" y="526"/>
                  </a:lnTo>
                  <a:lnTo>
                    <a:pt x="366" y="587"/>
                  </a:lnTo>
                  <a:lnTo>
                    <a:pt x="378" y="594"/>
                  </a:lnTo>
                  <a:lnTo>
                    <a:pt x="393" y="599"/>
                  </a:lnTo>
                  <a:lnTo>
                    <a:pt x="406" y="601"/>
                  </a:lnTo>
                  <a:lnTo>
                    <a:pt x="421" y="604"/>
                  </a:lnTo>
                  <a:lnTo>
                    <a:pt x="436" y="606"/>
                  </a:lnTo>
                  <a:lnTo>
                    <a:pt x="452" y="606"/>
                  </a:lnTo>
                  <a:lnTo>
                    <a:pt x="467" y="606"/>
                  </a:lnTo>
                  <a:lnTo>
                    <a:pt x="482" y="606"/>
                  </a:lnTo>
                  <a:lnTo>
                    <a:pt x="489" y="597"/>
                  </a:lnTo>
                  <a:lnTo>
                    <a:pt x="498" y="590"/>
                  </a:lnTo>
                  <a:lnTo>
                    <a:pt x="510" y="582"/>
                  </a:lnTo>
                  <a:lnTo>
                    <a:pt x="522" y="578"/>
                  </a:lnTo>
                  <a:lnTo>
                    <a:pt x="538" y="573"/>
                  </a:lnTo>
                  <a:lnTo>
                    <a:pt x="556" y="568"/>
                  </a:lnTo>
                  <a:lnTo>
                    <a:pt x="575" y="566"/>
                  </a:lnTo>
                  <a:lnTo>
                    <a:pt x="596" y="566"/>
                  </a:lnTo>
                  <a:lnTo>
                    <a:pt x="611" y="566"/>
                  </a:lnTo>
                  <a:lnTo>
                    <a:pt x="627" y="568"/>
                  </a:lnTo>
                  <a:lnTo>
                    <a:pt x="642" y="571"/>
                  </a:lnTo>
                  <a:lnTo>
                    <a:pt x="655" y="573"/>
                  </a:lnTo>
                  <a:lnTo>
                    <a:pt x="667" y="578"/>
                  </a:lnTo>
                  <a:lnTo>
                    <a:pt x="676" y="582"/>
                  </a:lnTo>
                  <a:lnTo>
                    <a:pt x="685" y="587"/>
                  </a:lnTo>
                  <a:lnTo>
                    <a:pt x="694" y="592"/>
                  </a:lnTo>
                  <a:lnTo>
                    <a:pt x="728" y="592"/>
                  </a:lnTo>
                  <a:lnTo>
                    <a:pt x="765" y="590"/>
                  </a:lnTo>
                  <a:lnTo>
                    <a:pt x="802" y="582"/>
                  </a:lnTo>
                  <a:lnTo>
                    <a:pt x="839" y="573"/>
                  </a:lnTo>
                  <a:lnTo>
                    <a:pt x="876" y="559"/>
                  </a:lnTo>
                  <a:lnTo>
                    <a:pt x="907" y="537"/>
                  </a:lnTo>
                  <a:lnTo>
                    <a:pt x="937" y="511"/>
                  </a:lnTo>
                  <a:lnTo>
                    <a:pt x="965" y="476"/>
                  </a:lnTo>
                  <a:lnTo>
                    <a:pt x="980" y="419"/>
                  </a:lnTo>
                  <a:lnTo>
                    <a:pt x="974" y="348"/>
                  </a:lnTo>
                  <a:lnTo>
                    <a:pt x="950" y="270"/>
                  </a:lnTo>
                  <a:lnTo>
                    <a:pt x="916" y="192"/>
                  </a:lnTo>
                  <a:lnTo>
                    <a:pt x="876" y="118"/>
                  </a:lnTo>
                  <a:lnTo>
                    <a:pt x="839" y="57"/>
                  </a:lnTo>
                  <a:lnTo>
                    <a:pt x="811" y="14"/>
                  </a:lnTo>
                  <a:lnTo>
                    <a:pt x="802" y="0"/>
                  </a:lnTo>
                  <a:lnTo>
                    <a:pt x="817" y="16"/>
                  </a:lnTo>
                  <a:lnTo>
                    <a:pt x="860" y="59"/>
                  </a:lnTo>
                  <a:lnTo>
                    <a:pt x="916" y="121"/>
                  </a:lnTo>
                  <a:lnTo>
                    <a:pt x="977" y="199"/>
                  </a:lnTo>
                  <a:lnTo>
                    <a:pt x="1033" y="284"/>
                  </a:lnTo>
                  <a:lnTo>
                    <a:pt x="1073" y="369"/>
                  </a:lnTo>
                  <a:lnTo>
                    <a:pt x="1088" y="450"/>
                  </a:lnTo>
                  <a:lnTo>
                    <a:pt x="1066" y="521"/>
                  </a:lnTo>
                  <a:lnTo>
                    <a:pt x="1023" y="573"/>
                  </a:lnTo>
                  <a:lnTo>
                    <a:pt x="983" y="611"/>
                  </a:lnTo>
                  <a:lnTo>
                    <a:pt x="943" y="639"/>
                  </a:lnTo>
                  <a:lnTo>
                    <a:pt x="900" y="661"/>
                  </a:lnTo>
                  <a:lnTo>
                    <a:pt x="857" y="684"/>
                  </a:lnTo>
                  <a:lnTo>
                    <a:pt x="814" y="710"/>
                  </a:lnTo>
                  <a:lnTo>
                    <a:pt x="765" y="746"/>
                  </a:lnTo>
                  <a:lnTo>
                    <a:pt x="716" y="793"/>
                  </a:lnTo>
                  <a:lnTo>
                    <a:pt x="688" y="826"/>
                  </a:lnTo>
                  <a:lnTo>
                    <a:pt x="661" y="862"/>
                  </a:lnTo>
                  <a:lnTo>
                    <a:pt x="636" y="897"/>
                  </a:lnTo>
                  <a:lnTo>
                    <a:pt x="615" y="933"/>
                  </a:lnTo>
                  <a:lnTo>
                    <a:pt x="596" y="969"/>
                  </a:lnTo>
                  <a:lnTo>
                    <a:pt x="581" y="1004"/>
                  </a:lnTo>
                  <a:lnTo>
                    <a:pt x="565" y="1035"/>
                  </a:lnTo>
                  <a:lnTo>
                    <a:pt x="556" y="1061"/>
                  </a:lnTo>
                  <a:lnTo>
                    <a:pt x="541" y="1059"/>
                  </a:lnTo>
                  <a:lnTo>
                    <a:pt x="522" y="1059"/>
                  </a:lnTo>
                  <a:lnTo>
                    <a:pt x="507" y="1059"/>
                  </a:lnTo>
                  <a:lnTo>
                    <a:pt x="492" y="1059"/>
                  </a:lnTo>
                  <a:lnTo>
                    <a:pt x="476" y="1059"/>
                  </a:lnTo>
                  <a:lnTo>
                    <a:pt x="458" y="1061"/>
                  </a:lnTo>
                  <a:lnTo>
                    <a:pt x="442" y="1061"/>
                  </a:lnTo>
                  <a:lnTo>
                    <a:pt x="424" y="1063"/>
                  </a:lnTo>
                  <a:lnTo>
                    <a:pt x="375" y="1068"/>
                  </a:lnTo>
                  <a:lnTo>
                    <a:pt x="329" y="1073"/>
                  </a:lnTo>
                  <a:lnTo>
                    <a:pt x="289" y="1077"/>
                  </a:lnTo>
                  <a:lnTo>
                    <a:pt x="255" y="1082"/>
                  </a:lnTo>
                  <a:lnTo>
                    <a:pt x="224" y="1087"/>
                  </a:lnTo>
                  <a:lnTo>
                    <a:pt x="203" y="1092"/>
                  </a:lnTo>
                  <a:lnTo>
                    <a:pt x="190" y="1094"/>
                  </a:lnTo>
                  <a:lnTo>
                    <a:pt x="184" y="1094"/>
                  </a:lnTo>
                  <a:lnTo>
                    <a:pt x="187" y="1066"/>
                  </a:lnTo>
                  <a:lnTo>
                    <a:pt x="193" y="995"/>
                  </a:lnTo>
                  <a:lnTo>
                    <a:pt x="190" y="897"/>
                  </a:lnTo>
                  <a:lnTo>
                    <a:pt x="166" y="791"/>
                  </a:lnTo>
                  <a:lnTo>
                    <a:pt x="147" y="751"/>
                  </a:lnTo>
                  <a:lnTo>
                    <a:pt x="123" y="710"/>
                  </a:lnTo>
                  <a:lnTo>
                    <a:pt x="95" y="668"/>
                  </a:lnTo>
                  <a:lnTo>
                    <a:pt x="67" y="625"/>
                  </a:lnTo>
                  <a:lnTo>
                    <a:pt x="40" y="585"/>
                  </a:lnTo>
                  <a:lnTo>
                    <a:pt x="18" y="542"/>
                  </a:lnTo>
                  <a:lnTo>
                    <a:pt x="6" y="502"/>
                  </a:lnTo>
                  <a:lnTo>
                    <a:pt x="0" y="46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7102926" y="4115796"/>
              <a:ext cx="265313" cy="598630"/>
            </a:xfrm>
            <a:custGeom>
              <a:avLst/>
              <a:gdLst/>
              <a:ahLst/>
              <a:cxnLst>
                <a:cxn ang="0">
                  <a:pos x="37" y="561"/>
                </a:cxn>
                <a:cxn ang="0">
                  <a:pos x="3" y="492"/>
                </a:cxn>
                <a:cxn ang="0">
                  <a:pos x="0" y="419"/>
                </a:cxn>
                <a:cxn ang="0">
                  <a:pos x="28" y="341"/>
                </a:cxn>
                <a:cxn ang="0">
                  <a:pos x="71" y="260"/>
                </a:cxn>
                <a:cxn ang="0">
                  <a:pos x="123" y="187"/>
                </a:cxn>
                <a:cxn ang="0">
                  <a:pos x="175" y="118"/>
                </a:cxn>
                <a:cxn ang="0">
                  <a:pos x="225" y="59"/>
                </a:cxn>
                <a:cxn ang="0">
                  <a:pos x="258" y="11"/>
                </a:cxn>
                <a:cxn ang="0">
                  <a:pos x="261" y="7"/>
                </a:cxn>
                <a:cxn ang="0">
                  <a:pos x="268" y="2"/>
                </a:cxn>
                <a:cxn ang="0">
                  <a:pos x="271" y="0"/>
                </a:cxn>
                <a:cxn ang="0">
                  <a:pos x="271" y="0"/>
                </a:cxn>
                <a:cxn ang="0">
                  <a:pos x="258" y="19"/>
                </a:cxn>
                <a:cxn ang="0">
                  <a:pos x="225" y="73"/>
                </a:cxn>
                <a:cxn ang="0">
                  <a:pos x="182" y="149"/>
                </a:cxn>
                <a:cxn ang="0">
                  <a:pos x="138" y="241"/>
                </a:cxn>
                <a:cxn ang="0">
                  <a:pos x="111" y="341"/>
                </a:cxn>
                <a:cxn ang="0">
                  <a:pos x="102" y="435"/>
                </a:cxn>
                <a:cxn ang="0">
                  <a:pos x="123" y="521"/>
                </a:cxn>
                <a:cxn ang="0">
                  <a:pos x="191" y="582"/>
                </a:cxn>
                <a:cxn ang="0">
                  <a:pos x="209" y="592"/>
                </a:cxn>
                <a:cxn ang="0">
                  <a:pos x="231" y="596"/>
                </a:cxn>
                <a:cxn ang="0">
                  <a:pos x="255" y="601"/>
                </a:cxn>
                <a:cxn ang="0">
                  <a:pos x="277" y="604"/>
                </a:cxn>
                <a:cxn ang="0">
                  <a:pos x="255" y="611"/>
                </a:cxn>
                <a:cxn ang="0">
                  <a:pos x="228" y="618"/>
                </a:cxn>
                <a:cxn ang="0">
                  <a:pos x="197" y="622"/>
                </a:cxn>
                <a:cxn ang="0">
                  <a:pos x="166" y="625"/>
                </a:cxn>
                <a:cxn ang="0">
                  <a:pos x="132" y="620"/>
                </a:cxn>
                <a:cxn ang="0">
                  <a:pos x="99" y="608"/>
                </a:cxn>
                <a:cxn ang="0">
                  <a:pos x="68" y="589"/>
                </a:cxn>
                <a:cxn ang="0">
                  <a:pos x="37" y="561"/>
                </a:cxn>
              </a:cxnLst>
              <a:rect l="0" t="0" r="r" b="b"/>
              <a:pathLst>
                <a:path w="277" h="625">
                  <a:moveTo>
                    <a:pt x="37" y="561"/>
                  </a:moveTo>
                  <a:lnTo>
                    <a:pt x="3" y="492"/>
                  </a:lnTo>
                  <a:lnTo>
                    <a:pt x="0" y="419"/>
                  </a:lnTo>
                  <a:lnTo>
                    <a:pt x="28" y="341"/>
                  </a:lnTo>
                  <a:lnTo>
                    <a:pt x="71" y="260"/>
                  </a:lnTo>
                  <a:lnTo>
                    <a:pt x="123" y="187"/>
                  </a:lnTo>
                  <a:lnTo>
                    <a:pt x="175" y="118"/>
                  </a:lnTo>
                  <a:lnTo>
                    <a:pt x="225" y="59"/>
                  </a:lnTo>
                  <a:lnTo>
                    <a:pt x="258" y="11"/>
                  </a:lnTo>
                  <a:lnTo>
                    <a:pt x="261" y="7"/>
                  </a:lnTo>
                  <a:lnTo>
                    <a:pt x="268" y="2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58" y="19"/>
                  </a:lnTo>
                  <a:lnTo>
                    <a:pt x="225" y="73"/>
                  </a:lnTo>
                  <a:lnTo>
                    <a:pt x="182" y="149"/>
                  </a:lnTo>
                  <a:lnTo>
                    <a:pt x="138" y="241"/>
                  </a:lnTo>
                  <a:lnTo>
                    <a:pt x="111" y="341"/>
                  </a:lnTo>
                  <a:lnTo>
                    <a:pt x="102" y="435"/>
                  </a:lnTo>
                  <a:lnTo>
                    <a:pt x="123" y="521"/>
                  </a:lnTo>
                  <a:lnTo>
                    <a:pt x="191" y="582"/>
                  </a:lnTo>
                  <a:lnTo>
                    <a:pt x="209" y="592"/>
                  </a:lnTo>
                  <a:lnTo>
                    <a:pt x="231" y="596"/>
                  </a:lnTo>
                  <a:lnTo>
                    <a:pt x="255" y="601"/>
                  </a:lnTo>
                  <a:lnTo>
                    <a:pt x="277" y="604"/>
                  </a:lnTo>
                  <a:lnTo>
                    <a:pt x="255" y="611"/>
                  </a:lnTo>
                  <a:lnTo>
                    <a:pt x="228" y="618"/>
                  </a:lnTo>
                  <a:lnTo>
                    <a:pt x="197" y="622"/>
                  </a:lnTo>
                  <a:lnTo>
                    <a:pt x="166" y="625"/>
                  </a:lnTo>
                  <a:lnTo>
                    <a:pt x="132" y="620"/>
                  </a:lnTo>
                  <a:lnTo>
                    <a:pt x="99" y="608"/>
                  </a:lnTo>
                  <a:lnTo>
                    <a:pt x="68" y="589"/>
                  </a:lnTo>
                  <a:lnTo>
                    <a:pt x="37" y="56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7000441" y="5340832"/>
              <a:ext cx="356305" cy="940567"/>
            </a:xfrm>
            <a:custGeom>
              <a:avLst/>
              <a:gdLst/>
              <a:ahLst/>
              <a:cxnLst>
                <a:cxn ang="0">
                  <a:pos x="3" y="982"/>
                </a:cxn>
                <a:cxn ang="0">
                  <a:pos x="3" y="982"/>
                </a:cxn>
                <a:cxn ang="0">
                  <a:pos x="3" y="980"/>
                </a:cxn>
                <a:cxn ang="0">
                  <a:pos x="3" y="978"/>
                </a:cxn>
                <a:cxn ang="0">
                  <a:pos x="0" y="975"/>
                </a:cxn>
                <a:cxn ang="0">
                  <a:pos x="9" y="902"/>
                </a:cxn>
                <a:cxn ang="0">
                  <a:pos x="18" y="814"/>
                </a:cxn>
                <a:cxn ang="0">
                  <a:pos x="27" y="720"/>
                </a:cxn>
                <a:cxn ang="0">
                  <a:pos x="43" y="620"/>
                </a:cxn>
                <a:cxn ang="0">
                  <a:pos x="58" y="521"/>
                </a:cxn>
                <a:cxn ang="0">
                  <a:pos x="73" y="423"/>
                </a:cxn>
                <a:cxn ang="0">
                  <a:pos x="95" y="338"/>
                </a:cxn>
                <a:cxn ang="0">
                  <a:pos x="116" y="267"/>
                </a:cxn>
                <a:cxn ang="0">
                  <a:pos x="144" y="191"/>
                </a:cxn>
                <a:cxn ang="0">
                  <a:pos x="172" y="130"/>
                </a:cxn>
                <a:cxn ang="0">
                  <a:pos x="193" y="82"/>
                </a:cxn>
                <a:cxn ang="0">
                  <a:pos x="212" y="47"/>
                </a:cxn>
                <a:cxn ang="0">
                  <a:pos x="230" y="23"/>
                </a:cxn>
                <a:cxn ang="0">
                  <a:pos x="249" y="9"/>
                </a:cxn>
                <a:cxn ang="0">
                  <a:pos x="264" y="2"/>
                </a:cxn>
                <a:cxn ang="0">
                  <a:pos x="279" y="0"/>
                </a:cxn>
                <a:cxn ang="0">
                  <a:pos x="295" y="2"/>
                </a:cxn>
                <a:cxn ang="0">
                  <a:pos x="310" y="14"/>
                </a:cxn>
                <a:cxn ang="0">
                  <a:pos x="319" y="28"/>
                </a:cxn>
                <a:cxn ang="0">
                  <a:pos x="332" y="45"/>
                </a:cxn>
                <a:cxn ang="0">
                  <a:pos x="341" y="66"/>
                </a:cxn>
                <a:cxn ang="0">
                  <a:pos x="350" y="90"/>
                </a:cxn>
                <a:cxn ang="0">
                  <a:pos x="359" y="113"/>
                </a:cxn>
                <a:cxn ang="0">
                  <a:pos x="372" y="135"/>
                </a:cxn>
                <a:cxn ang="0">
                  <a:pos x="368" y="153"/>
                </a:cxn>
                <a:cxn ang="0">
                  <a:pos x="359" y="180"/>
                </a:cxn>
                <a:cxn ang="0">
                  <a:pos x="350" y="215"/>
                </a:cxn>
                <a:cxn ang="0">
                  <a:pos x="338" y="255"/>
                </a:cxn>
                <a:cxn ang="0">
                  <a:pos x="322" y="300"/>
                </a:cxn>
                <a:cxn ang="0">
                  <a:pos x="301" y="348"/>
                </a:cxn>
                <a:cxn ang="0">
                  <a:pos x="279" y="395"/>
                </a:cxn>
                <a:cxn ang="0">
                  <a:pos x="255" y="442"/>
                </a:cxn>
                <a:cxn ang="0">
                  <a:pos x="218" y="509"/>
                </a:cxn>
                <a:cxn ang="0">
                  <a:pos x="178" y="592"/>
                </a:cxn>
                <a:cxn ang="0">
                  <a:pos x="138" y="679"/>
                </a:cxn>
                <a:cxn ang="0">
                  <a:pos x="98" y="769"/>
                </a:cxn>
                <a:cxn ang="0">
                  <a:pos x="61" y="852"/>
                </a:cxn>
                <a:cxn ang="0">
                  <a:pos x="30" y="918"/>
                </a:cxn>
                <a:cxn ang="0">
                  <a:pos x="9" y="966"/>
                </a:cxn>
                <a:cxn ang="0">
                  <a:pos x="3" y="982"/>
                </a:cxn>
              </a:cxnLst>
              <a:rect l="0" t="0" r="r" b="b"/>
              <a:pathLst>
                <a:path w="372" h="982">
                  <a:moveTo>
                    <a:pt x="3" y="982"/>
                  </a:moveTo>
                  <a:lnTo>
                    <a:pt x="3" y="982"/>
                  </a:lnTo>
                  <a:lnTo>
                    <a:pt x="3" y="980"/>
                  </a:lnTo>
                  <a:lnTo>
                    <a:pt x="3" y="978"/>
                  </a:lnTo>
                  <a:lnTo>
                    <a:pt x="0" y="975"/>
                  </a:lnTo>
                  <a:lnTo>
                    <a:pt x="9" y="902"/>
                  </a:lnTo>
                  <a:lnTo>
                    <a:pt x="18" y="814"/>
                  </a:lnTo>
                  <a:lnTo>
                    <a:pt x="27" y="720"/>
                  </a:lnTo>
                  <a:lnTo>
                    <a:pt x="43" y="620"/>
                  </a:lnTo>
                  <a:lnTo>
                    <a:pt x="58" y="521"/>
                  </a:lnTo>
                  <a:lnTo>
                    <a:pt x="73" y="423"/>
                  </a:lnTo>
                  <a:lnTo>
                    <a:pt x="95" y="338"/>
                  </a:lnTo>
                  <a:lnTo>
                    <a:pt x="116" y="267"/>
                  </a:lnTo>
                  <a:lnTo>
                    <a:pt x="144" y="191"/>
                  </a:lnTo>
                  <a:lnTo>
                    <a:pt x="172" y="130"/>
                  </a:lnTo>
                  <a:lnTo>
                    <a:pt x="193" y="82"/>
                  </a:lnTo>
                  <a:lnTo>
                    <a:pt x="212" y="47"/>
                  </a:lnTo>
                  <a:lnTo>
                    <a:pt x="230" y="23"/>
                  </a:lnTo>
                  <a:lnTo>
                    <a:pt x="249" y="9"/>
                  </a:lnTo>
                  <a:lnTo>
                    <a:pt x="264" y="2"/>
                  </a:lnTo>
                  <a:lnTo>
                    <a:pt x="279" y="0"/>
                  </a:lnTo>
                  <a:lnTo>
                    <a:pt x="295" y="2"/>
                  </a:lnTo>
                  <a:lnTo>
                    <a:pt x="310" y="14"/>
                  </a:lnTo>
                  <a:lnTo>
                    <a:pt x="319" y="28"/>
                  </a:lnTo>
                  <a:lnTo>
                    <a:pt x="332" y="45"/>
                  </a:lnTo>
                  <a:lnTo>
                    <a:pt x="341" y="66"/>
                  </a:lnTo>
                  <a:lnTo>
                    <a:pt x="350" y="90"/>
                  </a:lnTo>
                  <a:lnTo>
                    <a:pt x="359" y="113"/>
                  </a:lnTo>
                  <a:lnTo>
                    <a:pt x="372" y="135"/>
                  </a:lnTo>
                  <a:lnTo>
                    <a:pt x="368" y="153"/>
                  </a:lnTo>
                  <a:lnTo>
                    <a:pt x="359" y="180"/>
                  </a:lnTo>
                  <a:lnTo>
                    <a:pt x="350" y="215"/>
                  </a:lnTo>
                  <a:lnTo>
                    <a:pt x="338" y="255"/>
                  </a:lnTo>
                  <a:lnTo>
                    <a:pt x="322" y="300"/>
                  </a:lnTo>
                  <a:lnTo>
                    <a:pt x="301" y="348"/>
                  </a:lnTo>
                  <a:lnTo>
                    <a:pt x="279" y="395"/>
                  </a:lnTo>
                  <a:lnTo>
                    <a:pt x="255" y="442"/>
                  </a:lnTo>
                  <a:lnTo>
                    <a:pt x="218" y="509"/>
                  </a:lnTo>
                  <a:lnTo>
                    <a:pt x="178" y="592"/>
                  </a:lnTo>
                  <a:lnTo>
                    <a:pt x="138" y="679"/>
                  </a:lnTo>
                  <a:lnTo>
                    <a:pt x="98" y="769"/>
                  </a:lnTo>
                  <a:lnTo>
                    <a:pt x="61" y="852"/>
                  </a:lnTo>
                  <a:lnTo>
                    <a:pt x="30" y="918"/>
                  </a:lnTo>
                  <a:lnTo>
                    <a:pt x="9" y="966"/>
                  </a:lnTo>
                  <a:lnTo>
                    <a:pt x="3" y="98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7376859" y="4679945"/>
              <a:ext cx="909917" cy="369714"/>
            </a:xfrm>
            <a:custGeom>
              <a:avLst/>
              <a:gdLst/>
              <a:ahLst/>
              <a:cxnLst>
                <a:cxn ang="0">
                  <a:pos x="77" y="15"/>
                </a:cxn>
                <a:cxn ang="0">
                  <a:pos x="163" y="29"/>
                </a:cxn>
                <a:cxn ang="0">
                  <a:pos x="74" y="121"/>
                </a:cxn>
                <a:cxn ang="0">
                  <a:pos x="37" y="187"/>
                </a:cxn>
                <a:cxn ang="0">
                  <a:pos x="58" y="230"/>
                </a:cxn>
                <a:cxn ang="0">
                  <a:pos x="101" y="237"/>
                </a:cxn>
                <a:cxn ang="0">
                  <a:pos x="157" y="230"/>
                </a:cxn>
                <a:cxn ang="0">
                  <a:pos x="218" y="213"/>
                </a:cxn>
                <a:cxn ang="0">
                  <a:pos x="298" y="190"/>
                </a:cxn>
                <a:cxn ang="0">
                  <a:pos x="378" y="173"/>
                </a:cxn>
                <a:cxn ang="0">
                  <a:pos x="461" y="171"/>
                </a:cxn>
                <a:cxn ang="0">
                  <a:pos x="569" y="185"/>
                </a:cxn>
                <a:cxn ang="0">
                  <a:pos x="698" y="213"/>
                </a:cxn>
                <a:cxn ang="0">
                  <a:pos x="805" y="270"/>
                </a:cxn>
                <a:cxn ang="0">
                  <a:pos x="891" y="334"/>
                </a:cxn>
                <a:cxn ang="0">
                  <a:pos x="944" y="379"/>
                </a:cxn>
                <a:cxn ang="0">
                  <a:pos x="937" y="384"/>
                </a:cxn>
                <a:cxn ang="0">
                  <a:pos x="858" y="370"/>
                </a:cxn>
                <a:cxn ang="0">
                  <a:pos x="735" y="351"/>
                </a:cxn>
                <a:cxn ang="0">
                  <a:pos x="602" y="330"/>
                </a:cxn>
                <a:cxn ang="0">
                  <a:pos x="501" y="318"/>
                </a:cxn>
                <a:cxn ang="0">
                  <a:pos x="421" y="318"/>
                </a:cxn>
                <a:cxn ang="0">
                  <a:pos x="344" y="322"/>
                </a:cxn>
                <a:cxn ang="0">
                  <a:pos x="271" y="327"/>
                </a:cxn>
                <a:cxn ang="0">
                  <a:pos x="203" y="327"/>
                </a:cxn>
                <a:cxn ang="0">
                  <a:pos x="141" y="325"/>
                </a:cxn>
                <a:cxn ang="0">
                  <a:pos x="86" y="308"/>
                </a:cxn>
                <a:cxn ang="0">
                  <a:pos x="37" y="280"/>
                </a:cxn>
                <a:cxn ang="0">
                  <a:pos x="3" y="235"/>
                </a:cxn>
                <a:cxn ang="0">
                  <a:pos x="3" y="187"/>
                </a:cxn>
                <a:cxn ang="0">
                  <a:pos x="31" y="145"/>
                </a:cxn>
                <a:cxn ang="0">
                  <a:pos x="65" y="112"/>
                </a:cxn>
              </a:cxnLst>
              <a:rect l="0" t="0" r="r" b="b"/>
              <a:pathLst>
                <a:path w="950" h="386">
                  <a:moveTo>
                    <a:pt x="77" y="100"/>
                  </a:moveTo>
                  <a:lnTo>
                    <a:pt x="77" y="15"/>
                  </a:lnTo>
                  <a:lnTo>
                    <a:pt x="123" y="0"/>
                  </a:lnTo>
                  <a:lnTo>
                    <a:pt x="163" y="29"/>
                  </a:lnTo>
                  <a:lnTo>
                    <a:pt x="95" y="97"/>
                  </a:lnTo>
                  <a:lnTo>
                    <a:pt x="74" y="121"/>
                  </a:lnTo>
                  <a:lnTo>
                    <a:pt x="52" y="152"/>
                  </a:lnTo>
                  <a:lnTo>
                    <a:pt x="37" y="187"/>
                  </a:lnTo>
                  <a:lnTo>
                    <a:pt x="43" y="218"/>
                  </a:lnTo>
                  <a:lnTo>
                    <a:pt x="58" y="230"/>
                  </a:lnTo>
                  <a:lnTo>
                    <a:pt x="77" y="237"/>
                  </a:lnTo>
                  <a:lnTo>
                    <a:pt x="101" y="237"/>
                  </a:lnTo>
                  <a:lnTo>
                    <a:pt x="129" y="235"/>
                  </a:lnTo>
                  <a:lnTo>
                    <a:pt x="157" y="230"/>
                  </a:lnTo>
                  <a:lnTo>
                    <a:pt x="188" y="223"/>
                  </a:lnTo>
                  <a:lnTo>
                    <a:pt x="218" y="213"/>
                  </a:lnTo>
                  <a:lnTo>
                    <a:pt x="249" y="204"/>
                  </a:lnTo>
                  <a:lnTo>
                    <a:pt x="298" y="190"/>
                  </a:lnTo>
                  <a:lnTo>
                    <a:pt x="338" y="180"/>
                  </a:lnTo>
                  <a:lnTo>
                    <a:pt x="378" y="173"/>
                  </a:lnTo>
                  <a:lnTo>
                    <a:pt x="418" y="171"/>
                  </a:lnTo>
                  <a:lnTo>
                    <a:pt x="461" y="171"/>
                  </a:lnTo>
                  <a:lnTo>
                    <a:pt x="510" y="176"/>
                  </a:lnTo>
                  <a:lnTo>
                    <a:pt x="569" y="185"/>
                  </a:lnTo>
                  <a:lnTo>
                    <a:pt x="639" y="197"/>
                  </a:lnTo>
                  <a:lnTo>
                    <a:pt x="698" y="213"/>
                  </a:lnTo>
                  <a:lnTo>
                    <a:pt x="753" y="240"/>
                  </a:lnTo>
                  <a:lnTo>
                    <a:pt x="805" y="270"/>
                  </a:lnTo>
                  <a:lnTo>
                    <a:pt x="851" y="301"/>
                  </a:lnTo>
                  <a:lnTo>
                    <a:pt x="891" y="334"/>
                  </a:lnTo>
                  <a:lnTo>
                    <a:pt x="922" y="360"/>
                  </a:lnTo>
                  <a:lnTo>
                    <a:pt x="944" y="379"/>
                  </a:lnTo>
                  <a:lnTo>
                    <a:pt x="950" y="386"/>
                  </a:lnTo>
                  <a:lnTo>
                    <a:pt x="937" y="384"/>
                  </a:lnTo>
                  <a:lnTo>
                    <a:pt x="907" y="379"/>
                  </a:lnTo>
                  <a:lnTo>
                    <a:pt x="858" y="370"/>
                  </a:lnTo>
                  <a:lnTo>
                    <a:pt x="799" y="360"/>
                  </a:lnTo>
                  <a:lnTo>
                    <a:pt x="735" y="351"/>
                  </a:lnTo>
                  <a:lnTo>
                    <a:pt x="667" y="339"/>
                  </a:lnTo>
                  <a:lnTo>
                    <a:pt x="602" y="330"/>
                  </a:lnTo>
                  <a:lnTo>
                    <a:pt x="544" y="322"/>
                  </a:lnTo>
                  <a:lnTo>
                    <a:pt x="501" y="318"/>
                  </a:lnTo>
                  <a:lnTo>
                    <a:pt x="461" y="318"/>
                  </a:lnTo>
                  <a:lnTo>
                    <a:pt x="421" y="318"/>
                  </a:lnTo>
                  <a:lnTo>
                    <a:pt x="381" y="320"/>
                  </a:lnTo>
                  <a:lnTo>
                    <a:pt x="344" y="322"/>
                  </a:lnTo>
                  <a:lnTo>
                    <a:pt x="307" y="325"/>
                  </a:lnTo>
                  <a:lnTo>
                    <a:pt x="271" y="327"/>
                  </a:lnTo>
                  <a:lnTo>
                    <a:pt x="237" y="327"/>
                  </a:lnTo>
                  <a:lnTo>
                    <a:pt x="203" y="327"/>
                  </a:lnTo>
                  <a:lnTo>
                    <a:pt x="172" y="327"/>
                  </a:lnTo>
                  <a:lnTo>
                    <a:pt x="141" y="325"/>
                  </a:lnTo>
                  <a:lnTo>
                    <a:pt x="114" y="318"/>
                  </a:lnTo>
                  <a:lnTo>
                    <a:pt x="86" y="308"/>
                  </a:lnTo>
                  <a:lnTo>
                    <a:pt x="62" y="296"/>
                  </a:lnTo>
                  <a:lnTo>
                    <a:pt x="37" y="280"/>
                  </a:lnTo>
                  <a:lnTo>
                    <a:pt x="15" y="258"/>
                  </a:lnTo>
                  <a:lnTo>
                    <a:pt x="3" y="235"/>
                  </a:lnTo>
                  <a:lnTo>
                    <a:pt x="0" y="211"/>
                  </a:lnTo>
                  <a:lnTo>
                    <a:pt x="3" y="187"/>
                  </a:lnTo>
                  <a:lnTo>
                    <a:pt x="15" y="166"/>
                  </a:lnTo>
                  <a:lnTo>
                    <a:pt x="31" y="145"/>
                  </a:lnTo>
                  <a:lnTo>
                    <a:pt x="46" y="126"/>
                  </a:lnTo>
                  <a:lnTo>
                    <a:pt x="65" y="112"/>
                  </a:lnTo>
                  <a:lnTo>
                    <a:pt x="77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" name="组合 47"/>
            <p:cNvGrpSpPr/>
            <p:nvPr/>
          </p:nvGrpSpPr>
          <p:grpSpPr>
            <a:xfrm>
              <a:off x="3214678" y="4143380"/>
              <a:ext cx="6299213" cy="1428760"/>
              <a:chOff x="0" y="2176463"/>
              <a:chExt cx="9085263" cy="3362325"/>
            </a:xfrm>
          </p:grpSpPr>
          <p:sp>
            <p:nvSpPr>
              <p:cNvPr id="2083" name="Freeform 35"/>
              <p:cNvSpPr>
                <a:spLocks/>
              </p:cNvSpPr>
              <p:nvPr/>
            </p:nvSpPr>
            <p:spPr bwMode="auto">
              <a:xfrm>
                <a:off x="5703888" y="2181225"/>
                <a:ext cx="3381375" cy="3357563"/>
              </a:xfrm>
              <a:custGeom>
                <a:avLst/>
                <a:gdLst/>
                <a:ahLst/>
                <a:cxnLst>
                  <a:cxn ang="0">
                    <a:pos x="418" y="66"/>
                  </a:cxn>
                  <a:cxn ang="0">
                    <a:pos x="538" y="80"/>
                  </a:cxn>
                  <a:cxn ang="0">
                    <a:pos x="658" y="120"/>
                  </a:cxn>
                  <a:cxn ang="0">
                    <a:pos x="768" y="187"/>
                  </a:cxn>
                  <a:cxn ang="0">
                    <a:pos x="876" y="277"/>
                  </a:cxn>
                  <a:cxn ang="0">
                    <a:pos x="978" y="414"/>
                  </a:cxn>
                  <a:cxn ang="0">
                    <a:pos x="1033" y="566"/>
                  </a:cxn>
                  <a:cxn ang="0">
                    <a:pos x="1057" y="727"/>
                  </a:cxn>
                  <a:cxn ang="0">
                    <a:pos x="1070" y="897"/>
                  </a:cxn>
                  <a:cxn ang="0">
                    <a:pos x="1079" y="1025"/>
                  </a:cxn>
                  <a:cxn ang="0">
                    <a:pos x="1091" y="1158"/>
                  </a:cxn>
                  <a:cxn ang="0">
                    <a:pos x="1119" y="1290"/>
                  </a:cxn>
                  <a:cxn ang="0">
                    <a:pos x="1162" y="1423"/>
                  </a:cxn>
                  <a:cxn ang="0">
                    <a:pos x="1230" y="1556"/>
                  </a:cxn>
                  <a:cxn ang="0">
                    <a:pos x="1328" y="1688"/>
                  </a:cxn>
                  <a:cxn ang="0">
                    <a:pos x="1463" y="1816"/>
                  </a:cxn>
                  <a:cxn ang="0">
                    <a:pos x="1641" y="1939"/>
                  </a:cxn>
                  <a:cxn ang="0">
                    <a:pos x="1743" y="1994"/>
                  </a:cxn>
                  <a:cxn ang="0">
                    <a:pos x="1853" y="2041"/>
                  </a:cxn>
                  <a:cxn ang="0">
                    <a:pos x="1973" y="2082"/>
                  </a:cxn>
                  <a:cxn ang="0">
                    <a:pos x="2106" y="2115"/>
                  </a:cxn>
                  <a:cxn ang="0">
                    <a:pos x="2066" y="2039"/>
                  </a:cxn>
                  <a:cxn ang="0">
                    <a:pos x="1949" y="2003"/>
                  </a:cxn>
                  <a:cxn ang="0">
                    <a:pos x="1838" y="1963"/>
                  </a:cxn>
                  <a:cxn ang="0">
                    <a:pos x="1740" y="1916"/>
                  </a:cxn>
                  <a:cxn ang="0">
                    <a:pos x="1605" y="1833"/>
                  </a:cxn>
                  <a:cxn ang="0">
                    <a:pos x="1457" y="1714"/>
                  </a:cxn>
                  <a:cxn ang="0">
                    <a:pos x="1349" y="1591"/>
                  </a:cxn>
                  <a:cxn ang="0">
                    <a:pos x="1269" y="1468"/>
                  </a:cxn>
                  <a:cxn ang="0">
                    <a:pos x="1217" y="1343"/>
                  </a:cxn>
                  <a:cxn ang="0">
                    <a:pos x="1187" y="1215"/>
                  </a:cxn>
                  <a:cxn ang="0">
                    <a:pos x="1168" y="1087"/>
                  </a:cxn>
                  <a:cxn ang="0">
                    <a:pos x="1159" y="959"/>
                  </a:cxn>
                  <a:cxn ang="0">
                    <a:pos x="1150" y="805"/>
                  </a:cxn>
                  <a:cxn ang="0">
                    <a:pos x="1131" y="632"/>
                  </a:cxn>
                  <a:cxn ang="0">
                    <a:pos x="1091" y="466"/>
                  </a:cxn>
                  <a:cxn ang="0">
                    <a:pos x="1005" y="310"/>
                  </a:cxn>
                  <a:cxn ang="0">
                    <a:pos x="916" y="210"/>
                  </a:cxn>
                  <a:cxn ang="0">
                    <a:pos x="855" y="158"/>
                  </a:cxn>
                  <a:cxn ang="0">
                    <a:pos x="793" y="113"/>
                  </a:cxn>
                  <a:cxn ang="0">
                    <a:pos x="729" y="78"/>
                  </a:cxn>
                  <a:cxn ang="0">
                    <a:pos x="661" y="47"/>
                  </a:cxn>
                  <a:cxn ang="0">
                    <a:pos x="593" y="23"/>
                  </a:cxn>
                  <a:cxn ang="0">
                    <a:pos x="526" y="9"/>
                  </a:cxn>
                  <a:cxn ang="0">
                    <a:pos x="455" y="0"/>
                  </a:cxn>
                  <a:cxn ang="0">
                    <a:pos x="0" y="0"/>
                  </a:cxn>
                </a:cxnLst>
                <a:rect l="0" t="0" r="r" b="b"/>
                <a:pathLst>
                  <a:path w="2130" h="2115">
                    <a:moveTo>
                      <a:pt x="0" y="66"/>
                    </a:moveTo>
                    <a:lnTo>
                      <a:pt x="418" y="66"/>
                    </a:lnTo>
                    <a:lnTo>
                      <a:pt x="480" y="68"/>
                    </a:lnTo>
                    <a:lnTo>
                      <a:pt x="538" y="80"/>
                    </a:lnTo>
                    <a:lnTo>
                      <a:pt x="599" y="97"/>
                    </a:lnTo>
                    <a:lnTo>
                      <a:pt x="658" y="120"/>
                    </a:lnTo>
                    <a:lnTo>
                      <a:pt x="713" y="149"/>
                    </a:lnTo>
                    <a:lnTo>
                      <a:pt x="768" y="187"/>
                    </a:lnTo>
                    <a:lnTo>
                      <a:pt x="824" y="229"/>
                    </a:lnTo>
                    <a:lnTo>
                      <a:pt x="876" y="277"/>
                    </a:lnTo>
                    <a:lnTo>
                      <a:pt x="934" y="343"/>
                    </a:lnTo>
                    <a:lnTo>
                      <a:pt x="978" y="414"/>
                    </a:lnTo>
                    <a:lnTo>
                      <a:pt x="1008" y="488"/>
                    </a:lnTo>
                    <a:lnTo>
                      <a:pt x="1033" y="566"/>
                    </a:lnTo>
                    <a:lnTo>
                      <a:pt x="1048" y="646"/>
                    </a:lnTo>
                    <a:lnTo>
                      <a:pt x="1057" y="727"/>
                    </a:lnTo>
                    <a:lnTo>
                      <a:pt x="1064" y="812"/>
                    </a:lnTo>
                    <a:lnTo>
                      <a:pt x="1070" y="897"/>
                    </a:lnTo>
                    <a:lnTo>
                      <a:pt x="1073" y="961"/>
                    </a:lnTo>
                    <a:lnTo>
                      <a:pt x="1079" y="1025"/>
                    </a:lnTo>
                    <a:lnTo>
                      <a:pt x="1082" y="1092"/>
                    </a:lnTo>
                    <a:lnTo>
                      <a:pt x="1091" y="1158"/>
                    </a:lnTo>
                    <a:lnTo>
                      <a:pt x="1104" y="1224"/>
                    </a:lnTo>
                    <a:lnTo>
                      <a:pt x="1119" y="1290"/>
                    </a:lnTo>
                    <a:lnTo>
                      <a:pt x="1137" y="1357"/>
                    </a:lnTo>
                    <a:lnTo>
                      <a:pt x="1162" y="1423"/>
                    </a:lnTo>
                    <a:lnTo>
                      <a:pt x="1193" y="1489"/>
                    </a:lnTo>
                    <a:lnTo>
                      <a:pt x="1230" y="1556"/>
                    </a:lnTo>
                    <a:lnTo>
                      <a:pt x="1276" y="1622"/>
                    </a:lnTo>
                    <a:lnTo>
                      <a:pt x="1328" y="1688"/>
                    </a:lnTo>
                    <a:lnTo>
                      <a:pt x="1392" y="1752"/>
                    </a:lnTo>
                    <a:lnTo>
                      <a:pt x="1463" y="1816"/>
                    </a:lnTo>
                    <a:lnTo>
                      <a:pt x="1546" y="1878"/>
                    </a:lnTo>
                    <a:lnTo>
                      <a:pt x="1641" y="1939"/>
                    </a:lnTo>
                    <a:lnTo>
                      <a:pt x="1691" y="1968"/>
                    </a:lnTo>
                    <a:lnTo>
                      <a:pt x="1743" y="1994"/>
                    </a:lnTo>
                    <a:lnTo>
                      <a:pt x="1798" y="2020"/>
                    </a:lnTo>
                    <a:lnTo>
                      <a:pt x="1853" y="2041"/>
                    </a:lnTo>
                    <a:lnTo>
                      <a:pt x="1912" y="2063"/>
                    </a:lnTo>
                    <a:lnTo>
                      <a:pt x="1973" y="2082"/>
                    </a:lnTo>
                    <a:lnTo>
                      <a:pt x="2038" y="2100"/>
                    </a:lnTo>
                    <a:lnTo>
                      <a:pt x="2106" y="2115"/>
                    </a:lnTo>
                    <a:lnTo>
                      <a:pt x="2130" y="2053"/>
                    </a:lnTo>
                    <a:lnTo>
                      <a:pt x="2066" y="2039"/>
                    </a:lnTo>
                    <a:lnTo>
                      <a:pt x="2007" y="2022"/>
                    </a:lnTo>
                    <a:lnTo>
                      <a:pt x="1949" y="2003"/>
                    </a:lnTo>
                    <a:lnTo>
                      <a:pt x="1893" y="1984"/>
                    </a:lnTo>
                    <a:lnTo>
                      <a:pt x="1838" y="1963"/>
                    </a:lnTo>
                    <a:lnTo>
                      <a:pt x="1789" y="1939"/>
                    </a:lnTo>
                    <a:lnTo>
                      <a:pt x="1740" y="1916"/>
                    </a:lnTo>
                    <a:lnTo>
                      <a:pt x="1694" y="1890"/>
                    </a:lnTo>
                    <a:lnTo>
                      <a:pt x="1605" y="1833"/>
                    </a:lnTo>
                    <a:lnTo>
                      <a:pt x="1528" y="1774"/>
                    </a:lnTo>
                    <a:lnTo>
                      <a:pt x="1457" y="1714"/>
                    </a:lnTo>
                    <a:lnTo>
                      <a:pt x="1399" y="1653"/>
                    </a:lnTo>
                    <a:lnTo>
                      <a:pt x="1349" y="1591"/>
                    </a:lnTo>
                    <a:lnTo>
                      <a:pt x="1306" y="1530"/>
                    </a:lnTo>
                    <a:lnTo>
                      <a:pt x="1269" y="1468"/>
                    </a:lnTo>
                    <a:lnTo>
                      <a:pt x="1242" y="1404"/>
                    </a:lnTo>
                    <a:lnTo>
                      <a:pt x="1217" y="1343"/>
                    </a:lnTo>
                    <a:lnTo>
                      <a:pt x="1199" y="1279"/>
                    </a:lnTo>
                    <a:lnTo>
                      <a:pt x="1187" y="1215"/>
                    </a:lnTo>
                    <a:lnTo>
                      <a:pt x="1174" y="1151"/>
                    </a:lnTo>
                    <a:lnTo>
                      <a:pt x="1168" y="1087"/>
                    </a:lnTo>
                    <a:lnTo>
                      <a:pt x="1162" y="1023"/>
                    </a:lnTo>
                    <a:lnTo>
                      <a:pt x="1159" y="959"/>
                    </a:lnTo>
                    <a:lnTo>
                      <a:pt x="1156" y="895"/>
                    </a:lnTo>
                    <a:lnTo>
                      <a:pt x="1150" y="805"/>
                    </a:lnTo>
                    <a:lnTo>
                      <a:pt x="1143" y="717"/>
                    </a:lnTo>
                    <a:lnTo>
                      <a:pt x="1131" y="632"/>
                    </a:lnTo>
                    <a:lnTo>
                      <a:pt x="1116" y="547"/>
                    </a:lnTo>
                    <a:lnTo>
                      <a:pt x="1091" y="466"/>
                    </a:lnTo>
                    <a:lnTo>
                      <a:pt x="1054" y="386"/>
                    </a:lnTo>
                    <a:lnTo>
                      <a:pt x="1005" y="310"/>
                    </a:lnTo>
                    <a:lnTo>
                      <a:pt x="944" y="239"/>
                    </a:lnTo>
                    <a:lnTo>
                      <a:pt x="916" y="210"/>
                    </a:lnTo>
                    <a:lnTo>
                      <a:pt x="885" y="184"/>
                    </a:lnTo>
                    <a:lnTo>
                      <a:pt x="855" y="158"/>
                    </a:lnTo>
                    <a:lnTo>
                      <a:pt x="824" y="135"/>
                    </a:lnTo>
                    <a:lnTo>
                      <a:pt x="793" y="113"/>
                    </a:lnTo>
                    <a:lnTo>
                      <a:pt x="759" y="94"/>
                    </a:lnTo>
                    <a:lnTo>
                      <a:pt x="729" y="78"/>
                    </a:lnTo>
                    <a:lnTo>
                      <a:pt x="695" y="61"/>
                    </a:lnTo>
                    <a:lnTo>
                      <a:pt x="661" y="47"/>
                    </a:lnTo>
                    <a:lnTo>
                      <a:pt x="627" y="35"/>
                    </a:lnTo>
                    <a:lnTo>
                      <a:pt x="593" y="23"/>
                    </a:lnTo>
                    <a:lnTo>
                      <a:pt x="559" y="14"/>
                    </a:lnTo>
                    <a:lnTo>
                      <a:pt x="526" y="9"/>
                    </a:lnTo>
                    <a:lnTo>
                      <a:pt x="489" y="4"/>
                    </a:lnTo>
                    <a:lnTo>
                      <a:pt x="455" y="0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4" name="Freeform 46"/>
              <p:cNvSpPr>
                <a:spLocks/>
              </p:cNvSpPr>
              <p:nvPr/>
            </p:nvSpPr>
            <p:spPr bwMode="auto">
              <a:xfrm>
                <a:off x="0" y="2176463"/>
                <a:ext cx="5703888" cy="3225800"/>
              </a:xfrm>
              <a:custGeom>
                <a:avLst/>
                <a:gdLst/>
                <a:ahLst/>
                <a:cxnLst>
                  <a:cxn ang="0">
                    <a:pos x="3209" y="0"/>
                  </a:cxn>
                  <a:cxn ang="0">
                    <a:pos x="3089" y="7"/>
                  </a:cxn>
                  <a:cxn ang="0">
                    <a:pos x="2963" y="29"/>
                  </a:cxn>
                  <a:cxn ang="0">
                    <a:pos x="2831" y="69"/>
                  </a:cxn>
                  <a:cxn ang="0">
                    <a:pos x="2705" y="128"/>
                  </a:cxn>
                  <a:cxn ang="0">
                    <a:pos x="2591" y="209"/>
                  </a:cxn>
                  <a:cxn ang="0">
                    <a:pos x="2447" y="382"/>
                  </a:cxn>
                  <a:cxn ang="0">
                    <a:pos x="2351" y="597"/>
                  </a:cxn>
                  <a:cxn ang="0">
                    <a:pos x="2302" y="820"/>
                  </a:cxn>
                  <a:cxn ang="0">
                    <a:pos x="2268" y="983"/>
                  </a:cxn>
                  <a:cxn ang="0">
                    <a:pos x="2219" y="1151"/>
                  </a:cxn>
                  <a:cxn ang="0">
                    <a:pos x="2130" y="1320"/>
                  </a:cxn>
                  <a:cxn ang="0">
                    <a:pos x="1989" y="1490"/>
                  </a:cxn>
                  <a:cxn ang="0">
                    <a:pos x="1773" y="1663"/>
                  </a:cxn>
                  <a:cxn ang="0">
                    <a:pos x="1608" y="1762"/>
                  </a:cxn>
                  <a:cxn ang="0">
                    <a:pos x="1481" y="1826"/>
                  </a:cxn>
                  <a:cxn ang="0">
                    <a:pos x="1340" y="1886"/>
                  </a:cxn>
                  <a:cxn ang="0">
                    <a:pos x="1180" y="1933"/>
                  </a:cxn>
                  <a:cxn ang="0">
                    <a:pos x="1002" y="1959"/>
                  </a:cxn>
                  <a:cxn ang="0">
                    <a:pos x="864" y="1966"/>
                  </a:cxn>
                  <a:cxn ang="0">
                    <a:pos x="738" y="1966"/>
                  </a:cxn>
                  <a:cxn ang="0">
                    <a:pos x="516" y="1966"/>
                  </a:cxn>
                  <a:cxn ang="0">
                    <a:pos x="277" y="1966"/>
                  </a:cxn>
                  <a:cxn ang="0">
                    <a:pos x="80" y="1966"/>
                  </a:cxn>
                  <a:cxn ang="0">
                    <a:pos x="0" y="1966"/>
                  </a:cxn>
                  <a:cxn ang="0">
                    <a:pos x="944" y="2030"/>
                  </a:cxn>
                  <a:cxn ang="0">
                    <a:pos x="1140" y="2009"/>
                  </a:cxn>
                  <a:cxn ang="0">
                    <a:pos x="1319" y="1966"/>
                  </a:cxn>
                  <a:cxn ang="0">
                    <a:pos x="1475" y="1907"/>
                  </a:cxn>
                  <a:cxn ang="0">
                    <a:pos x="1614" y="1841"/>
                  </a:cxn>
                  <a:cxn ang="0">
                    <a:pos x="1734" y="1772"/>
                  </a:cxn>
                  <a:cxn ang="0">
                    <a:pos x="1989" y="1587"/>
                  </a:cxn>
                  <a:cxn ang="0">
                    <a:pos x="2164" y="1407"/>
                  </a:cxn>
                  <a:cxn ang="0">
                    <a:pos x="2274" y="1227"/>
                  </a:cxn>
                  <a:cxn ang="0">
                    <a:pos x="2339" y="1052"/>
                  </a:cxn>
                  <a:cxn ang="0">
                    <a:pos x="2379" y="884"/>
                  </a:cxn>
                  <a:cxn ang="0">
                    <a:pos x="2416" y="685"/>
                  </a:cxn>
                  <a:cxn ang="0">
                    <a:pos x="2484" y="476"/>
                  </a:cxn>
                  <a:cxn ang="0">
                    <a:pos x="2625" y="280"/>
                  </a:cxn>
                  <a:cxn ang="0">
                    <a:pos x="2748" y="185"/>
                  </a:cxn>
                  <a:cxn ang="0">
                    <a:pos x="2883" y="123"/>
                  </a:cxn>
                  <a:cxn ang="0">
                    <a:pos x="3012" y="88"/>
                  </a:cxn>
                  <a:cxn ang="0">
                    <a:pos x="3120" y="71"/>
                  </a:cxn>
                  <a:cxn ang="0">
                    <a:pos x="3194" y="67"/>
                  </a:cxn>
                  <a:cxn ang="0">
                    <a:pos x="3270" y="67"/>
                  </a:cxn>
                  <a:cxn ang="0">
                    <a:pos x="3470" y="69"/>
                  </a:cxn>
                  <a:cxn ang="0">
                    <a:pos x="3593" y="69"/>
                  </a:cxn>
                </a:cxnLst>
                <a:rect l="0" t="0" r="r" b="b"/>
                <a:pathLst>
                  <a:path w="3593" h="2032">
                    <a:moveTo>
                      <a:pt x="3593" y="3"/>
                    </a:moveTo>
                    <a:lnTo>
                      <a:pt x="3593" y="3"/>
                    </a:lnTo>
                    <a:lnTo>
                      <a:pt x="3209" y="0"/>
                    </a:lnTo>
                    <a:lnTo>
                      <a:pt x="3172" y="0"/>
                    </a:lnTo>
                    <a:lnTo>
                      <a:pt x="3132" y="3"/>
                    </a:lnTo>
                    <a:lnTo>
                      <a:pt x="3089" y="7"/>
                    </a:lnTo>
                    <a:lnTo>
                      <a:pt x="3049" y="12"/>
                    </a:lnTo>
                    <a:lnTo>
                      <a:pt x="3006" y="19"/>
                    </a:lnTo>
                    <a:lnTo>
                      <a:pt x="2963" y="29"/>
                    </a:lnTo>
                    <a:lnTo>
                      <a:pt x="2920" y="41"/>
                    </a:lnTo>
                    <a:lnTo>
                      <a:pt x="2874" y="52"/>
                    </a:lnTo>
                    <a:lnTo>
                      <a:pt x="2831" y="69"/>
                    </a:lnTo>
                    <a:lnTo>
                      <a:pt x="2788" y="86"/>
                    </a:lnTo>
                    <a:lnTo>
                      <a:pt x="2748" y="107"/>
                    </a:lnTo>
                    <a:lnTo>
                      <a:pt x="2705" y="128"/>
                    </a:lnTo>
                    <a:lnTo>
                      <a:pt x="2668" y="152"/>
                    </a:lnTo>
                    <a:lnTo>
                      <a:pt x="2628" y="180"/>
                    </a:lnTo>
                    <a:lnTo>
                      <a:pt x="2591" y="209"/>
                    </a:lnTo>
                    <a:lnTo>
                      <a:pt x="2557" y="242"/>
                    </a:lnTo>
                    <a:lnTo>
                      <a:pt x="2496" y="311"/>
                    </a:lnTo>
                    <a:lnTo>
                      <a:pt x="2447" y="382"/>
                    </a:lnTo>
                    <a:lnTo>
                      <a:pt x="2407" y="453"/>
                    </a:lnTo>
                    <a:lnTo>
                      <a:pt x="2376" y="524"/>
                    </a:lnTo>
                    <a:lnTo>
                      <a:pt x="2351" y="597"/>
                    </a:lnTo>
                    <a:lnTo>
                      <a:pt x="2333" y="671"/>
                    </a:lnTo>
                    <a:lnTo>
                      <a:pt x="2318" y="744"/>
                    </a:lnTo>
                    <a:lnTo>
                      <a:pt x="2302" y="820"/>
                    </a:lnTo>
                    <a:lnTo>
                      <a:pt x="2293" y="874"/>
                    </a:lnTo>
                    <a:lnTo>
                      <a:pt x="2281" y="929"/>
                    </a:lnTo>
                    <a:lnTo>
                      <a:pt x="2268" y="983"/>
                    </a:lnTo>
                    <a:lnTo>
                      <a:pt x="2256" y="1040"/>
                    </a:lnTo>
                    <a:lnTo>
                      <a:pt x="2238" y="1095"/>
                    </a:lnTo>
                    <a:lnTo>
                      <a:pt x="2219" y="1151"/>
                    </a:lnTo>
                    <a:lnTo>
                      <a:pt x="2195" y="1206"/>
                    </a:lnTo>
                    <a:lnTo>
                      <a:pt x="2164" y="1263"/>
                    </a:lnTo>
                    <a:lnTo>
                      <a:pt x="2130" y="1320"/>
                    </a:lnTo>
                    <a:lnTo>
                      <a:pt x="2090" y="1376"/>
                    </a:lnTo>
                    <a:lnTo>
                      <a:pt x="2041" y="1433"/>
                    </a:lnTo>
                    <a:lnTo>
                      <a:pt x="1989" y="1490"/>
                    </a:lnTo>
                    <a:lnTo>
                      <a:pt x="1924" y="1547"/>
                    </a:lnTo>
                    <a:lnTo>
                      <a:pt x="1853" y="1604"/>
                    </a:lnTo>
                    <a:lnTo>
                      <a:pt x="1773" y="1663"/>
                    </a:lnTo>
                    <a:lnTo>
                      <a:pt x="1681" y="1720"/>
                    </a:lnTo>
                    <a:lnTo>
                      <a:pt x="1644" y="1741"/>
                    </a:lnTo>
                    <a:lnTo>
                      <a:pt x="1608" y="1762"/>
                    </a:lnTo>
                    <a:lnTo>
                      <a:pt x="1568" y="1784"/>
                    </a:lnTo>
                    <a:lnTo>
                      <a:pt x="1525" y="1805"/>
                    </a:lnTo>
                    <a:lnTo>
                      <a:pt x="1481" y="1826"/>
                    </a:lnTo>
                    <a:lnTo>
                      <a:pt x="1435" y="1848"/>
                    </a:lnTo>
                    <a:lnTo>
                      <a:pt x="1389" y="1867"/>
                    </a:lnTo>
                    <a:lnTo>
                      <a:pt x="1340" y="1886"/>
                    </a:lnTo>
                    <a:lnTo>
                      <a:pt x="1288" y="1902"/>
                    </a:lnTo>
                    <a:lnTo>
                      <a:pt x="1236" y="1919"/>
                    </a:lnTo>
                    <a:lnTo>
                      <a:pt x="1180" y="1933"/>
                    </a:lnTo>
                    <a:lnTo>
                      <a:pt x="1122" y="1942"/>
                    </a:lnTo>
                    <a:lnTo>
                      <a:pt x="1063" y="1954"/>
                    </a:lnTo>
                    <a:lnTo>
                      <a:pt x="1002" y="1959"/>
                    </a:lnTo>
                    <a:lnTo>
                      <a:pt x="937" y="1964"/>
                    </a:lnTo>
                    <a:lnTo>
                      <a:pt x="873" y="1966"/>
                    </a:lnTo>
                    <a:lnTo>
                      <a:pt x="864" y="1966"/>
                    </a:lnTo>
                    <a:lnTo>
                      <a:pt x="836" y="1966"/>
                    </a:lnTo>
                    <a:lnTo>
                      <a:pt x="793" y="1966"/>
                    </a:lnTo>
                    <a:lnTo>
                      <a:pt x="738" y="1966"/>
                    </a:lnTo>
                    <a:lnTo>
                      <a:pt x="670" y="1966"/>
                    </a:lnTo>
                    <a:lnTo>
                      <a:pt x="596" y="1966"/>
                    </a:lnTo>
                    <a:lnTo>
                      <a:pt x="516" y="1966"/>
                    </a:lnTo>
                    <a:lnTo>
                      <a:pt x="436" y="1966"/>
                    </a:lnTo>
                    <a:lnTo>
                      <a:pt x="357" y="1966"/>
                    </a:lnTo>
                    <a:lnTo>
                      <a:pt x="277" y="1966"/>
                    </a:lnTo>
                    <a:lnTo>
                      <a:pt x="203" y="1966"/>
                    </a:lnTo>
                    <a:lnTo>
                      <a:pt x="135" y="1966"/>
                    </a:lnTo>
                    <a:lnTo>
                      <a:pt x="80" y="1966"/>
                    </a:lnTo>
                    <a:lnTo>
                      <a:pt x="37" y="1966"/>
                    </a:lnTo>
                    <a:lnTo>
                      <a:pt x="9" y="1966"/>
                    </a:lnTo>
                    <a:lnTo>
                      <a:pt x="0" y="1966"/>
                    </a:lnTo>
                    <a:lnTo>
                      <a:pt x="0" y="2032"/>
                    </a:lnTo>
                    <a:lnTo>
                      <a:pt x="873" y="2032"/>
                    </a:lnTo>
                    <a:lnTo>
                      <a:pt x="944" y="2030"/>
                    </a:lnTo>
                    <a:lnTo>
                      <a:pt x="1011" y="2025"/>
                    </a:lnTo>
                    <a:lnTo>
                      <a:pt x="1079" y="2018"/>
                    </a:lnTo>
                    <a:lnTo>
                      <a:pt x="1140" y="2009"/>
                    </a:lnTo>
                    <a:lnTo>
                      <a:pt x="1202" y="1997"/>
                    </a:lnTo>
                    <a:lnTo>
                      <a:pt x="1260" y="1983"/>
                    </a:lnTo>
                    <a:lnTo>
                      <a:pt x="1319" y="1966"/>
                    </a:lnTo>
                    <a:lnTo>
                      <a:pt x="1374" y="1947"/>
                    </a:lnTo>
                    <a:lnTo>
                      <a:pt x="1423" y="1928"/>
                    </a:lnTo>
                    <a:lnTo>
                      <a:pt x="1475" y="1907"/>
                    </a:lnTo>
                    <a:lnTo>
                      <a:pt x="1521" y="1886"/>
                    </a:lnTo>
                    <a:lnTo>
                      <a:pt x="1568" y="1864"/>
                    </a:lnTo>
                    <a:lnTo>
                      <a:pt x="1614" y="1841"/>
                    </a:lnTo>
                    <a:lnTo>
                      <a:pt x="1654" y="1817"/>
                    </a:lnTo>
                    <a:lnTo>
                      <a:pt x="1697" y="1796"/>
                    </a:lnTo>
                    <a:lnTo>
                      <a:pt x="1734" y="1772"/>
                    </a:lnTo>
                    <a:lnTo>
                      <a:pt x="1829" y="1710"/>
                    </a:lnTo>
                    <a:lnTo>
                      <a:pt x="1915" y="1649"/>
                    </a:lnTo>
                    <a:lnTo>
                      <a:pt x="1989" y="1587"/>
                    </a:lnTo>
                    <a:lnTo>
                      <a:pt x="2056" y="1528"/>
                    </a:lnTo>
                    <a:lnTo>
                      <a:pt x="2115" y="1466"/>
                    </a:lnTo>
                    <a:lnTo>
                      <a:pt x="2164" y="1407"/>
                    </a:lnTo>
                    <a:lnTo>
                      <a:pt x="2207" y="1346"/>
                    </a:lnTo>
                    <a:lnTo>
                      <a:pt x="2244" y="1286"/>
                    </a:lnTo>
                    <a:lnTo>
                      <a:pt x="2274" y="1227"/>
                    </a:lnTo>
                    <a:lnTo>
                      <a:pt x="2299" y="1168"/>
                    </a:lnTo>
                    <a:lnTo>
                      <a:pt x="2321" y="1111"/>
                    </a:lnTo>
                    <a:lnTo>
                      <a:pt x="2339" y="1052"/>
                    </a:lnTo>
                    <a:lnTo>
                      <a:pt x="2354" y="995"/>
                    </a:lnTo>
                    <a:lnTo>
                      <a:pt x="2367" y="938"/>
                    </a:lnTo>
                    <a:lnTo>
                      <a:pt x="2379" y="884"/>
                    </a:lnTo>
                    <a:lnTo>
                      <a:pt x="2388" y="829"/>
                    </a:lnTo>
                    <a:lnTo>
                      <a:pt x="2401" y="756"/>
                    </a:lnTo>
                    <a:lnTo>
                      <a:pt x="2416" y="685"/>
                    </a:lnTo>
                    <a:lnTo>
                      <a:pt x="2434" y="616"/>
                    </a:lnTo>
                    <a:lnTo>
                      <a:pt x="2456" y="545"/>
                    </a:lnTo>
                    <a:lnTo>
                      <a:pt x="2484" y="476"/>
                    </a:lnTo>
                    <a:lnTo>
                      <a:pt x="2520" y="410"/>
                    </a:lnTo>
                    <a:lnTo>
                      <a:pt x="2566" y="344"/>
                    </a:lnTo>
                    <a:lnTo>
                      <a:pt x="2625" y="280"/>
                    </a:lnTo>
                    <a:lnTo>
                      <a:pt x="2665" y="244"/>
                    </a:lnTo>
                    <a:lnTo>
                      <a:pt x="2705" y="211"/>
                    </a:lnTo>
                    <a:lnTo>
                      <a:pt x="2748" y="185"/>
                    </a:lnTo>
                    <a:lnTo>
                      <a:pt x="2794" y="161"/>
                    </a:lnTo>
                    <a:lnTo>
                      <a:pt x="2837" y="140"/>
                    </a:lnTo>
                    <a:lnTo>
                      <a:pt x="2883" y="123"/>
                    </a:lnTo>
                    <a:lnTo>
                      <a:pt x="2926" y="109"/>
                    </a:lnTo>
                    <a:lnTo>
                      <a:pt x="2969" y="97"/>
                    </a:lnTo>
                    <a:lnTo>
                      <a:pt x="3012" y="88"/>
                    </a:lnTo>
                    <a:lnTo>
                      <a:pt x="3049" y="81"/>
                    </a:lnTo>
                    <a:lnTo>
                      <a:pt x="3086" y="76"/>
                    </a:lnTo>
                    <a:lnTo>
                      <a:pt x="3120" y="71"/>
                    </a:lnTo>
                    <a:lnTo>
                      <a:pt x="3150" y="69"/>
                    </a:lnTo>
                    <a:lnTo>
                      <a:pt x="3175" y="67"/>
                    </a:lnTo>
                    <a:lnTo>
                      <a:pt x="3194" y="67"/>
                    </a:lnTo>
                    <a:lnTo>
                      <a:pt x="3209" y="67"/>
                    </a:lnTo>
                    <a:lnTo>
                      <a:pt x="3224" y="67"/>
                    </a:lnTo>
                    <a:lnTo>
                      <a:pt x="3270" y="67"/>
                    </a:lnTo>
                    <a:lnTo>
                      <a:pt x="3332" y="67"/>
                    </a:lnTo>
                    <a:lnTo>
                      <a:pt x="3403" y="67"/>
                    </a:lnTo>
                    <a:lnTo>
                      <a:pt x="3470" y="69"/>
                    </a:lnTo>
                    <a:lnTo>
                      <a:pt x="3532" y="69"/>
                    </a:lnTo>
                    <a:lnTo>
                      <a:pt x="3578" y="69"/>
                    </a:lnTo>
                    <a:lnTo>
                      <a:pt x="3593" y="69"/>
                    </a:lnTo>
                    <a:lnTo>
                      <a:pt x="3593" y="3"/>
                    </a:lnTo>
                    <a:close/>
                  </a:path>
                </a:pathLst>
              </a:custGeom>
              <a:gradFill flip="none" rotWithShape="1">
                <a:gsLst>
                  <a:gs pos="30000">
                    <a:schemeClr val="tx1">
                      <a:alpha val="81000"/>
                    </a:schemeClr>
                  </a:gs>
                  <a:gs pos="75000">
                    <a:schemeClr val="bg1">
                      <a:lumMod val="50000"/>
                      <a:alpha val="0"/>
                    </a:schemeClr>
                  </a:gs>
                </a:gsLst>
                <a:lin ang="108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2214546" y="658684"/>
            <a:ext cx="414340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cap="none" spc="300" dirty="0" smtClean="0">
                <a:ln w="3175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50" endPos="85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求 </a:t>
            </a:r>
            <a:r>
              <a:rPr lang="en-US" altLang="zh-CN" sz="3200" b="1" cap="none" spc="300" dirty="0" smtClean="0">
                <a:ln w="3175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50" endPos="85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3200" b="1" cap="none" spc="300" dirty="0" smtClean="0">
                <a:ln w="3175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50" endPos="85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职 </a:t>
            </a:r>
            <a:r>
              <a:rPr lang="en-US" altLang="zh-CN" sz="3200" b="1" cap="none" spc="300" dirty="0" smtClean="0">
                <a:ln w="3175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50" endPos="85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cap="none" spc="300" dirty="0" smtClean="0">
                <a:ln w="3175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50" endPos="85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cap="none" spc="300" dirty="0" smtClean="0">
                <a:ln w="31750" cmpd="sng">
                  <a:solidFill>
                    <a:schemeClr val="bg1"/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50" endPos="85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简 </a:t>
            </a:r>
            <a:r>
              <a:rPr lang="en-US" altLang="zh-CN" sz="3200" b="1" spc="300" dirty="0" smtClean="0">
                <a:ln w="3175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50" endPos="85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4000" b="1" spc="300" dirty="0" smtClean="0">
                <a:ln w="3175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50" endPos="85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cap="none" spc="300" dirty="0" smtClean="0">
                <a:ln w="31750" cmpd="sng">
                  <a:solidFill>
                    <a:schemeClr val="bg1"/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50" endPos="85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历</a:t>
            </a:r>
            <a:endParaRPr lang="zh-CN" altLang="en-US" sz="3200" b="1" cap="none" spc="300" dirty="0">
              <a:ln w="31750" cmpd="sng">
                <a:solidFill>
                  <a:schemeClr val="bg1"/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reflection blurRad="6350" stA="55000" endA="50" endPos="85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214546" y="2214554"/>
            <a:ext cx="4500594" cy="428628"/>
            <a:chOff x="1500166" y="2071678"/>
            <a:chExt cx="4500594" cy="428628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1824365" y="2428868"/>
              <a:ext cx="417639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50000">
                    <a:schemeClr val="bg1"/>
                  </a:gs>
                  <a:gs pos="100000">
                    <a:srgbClr val="00B0F0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任意多边形 34"/>
            <p:cNvSpPr/>
            <p:nvPr/>
          </p:nvSpPr>
          <p:spPr>
            <a:xfrm>
              <a:off x="1500166" y="2071678"/>
              <a:ext cx="428628" cy="428628"/>
            </a:xfrm>
            <a:custGeom>
              <a:avLst/>
              <a:gdLst>
                <a:gd name="connsiteX0" fmla="*/ 0 w 428628"/>
                <a:gd name="connsiteY0" fmla="*/ 107157 h 428628"/>
                <a:gd name="connsiteX1" fmla="*/ 321471 w 428628"/>
                <a:gd name="connsiteY1" fmla="*/ 107157 h 428628"/>
                <a:gd name="connsiteX2" fmla="*/ 321471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107157 h 428628"/>
                <a:gd name="connsiteX0" fmla="*/ 321471 w 428628"/>
                <a:gd name="connsiteY0" fmla="*/ 107157 h 428628"/>
                <a:gd name="connsiteX1" fmla="*/ 428628 w 428628"/>
                <a:gd name="connsiteY1" fmla="*/ 0 h 428628"/>
                <a:gd name="connsiteX2" fmla="*/ 428628 w 428628"/>
                <a:gd name="connsiteY2" fmla="*/ 321471 h 428628"/>
                <a:gd name="connsiteX3" fmla="*/ 321471 w 428628"/>
                <a:gd name="connsiteY3" fmla="*/ 428628 h 428628"/>
                <a:gd name="connsiteX4" fmla="*/ 321471 w 428628"/>
                <a:gd name="connsiteY4" fmla="*/ 107157 h 428628"/>
                <a:gd name="connsiteX0" fmla="*/ 0 w 428628"/>
                <a:gd name="connsiteY0" fmla="*/ 107157 h 428628"/>
                <a:gd name="connsiteX1" fmla="*/ 107157 w 428628"/>
                <a:gd name="connsiteY1" fmla="*/ 0 h 428628"/>
                <a:gd name="connsiteX2" fmla="*/ 428628 w 428628"/>
                <a:gd name="connsiteY2" fmla="*/ 0 h 428628"/>
                <a:gd name="connsiteX3" fmla="*/ 321471 w 428628"/>
                <a:gd name="connsiteY3" fmla="*/ 107157 h 428628"/>
                <a:gd name="connsiteX4" fmla="*/ 0 w 428628"/>
                <a:gd name="connsiteY4" fmla="*/ 107157 h 428628"/>
                <a:gd name="connsiteX0" fmla="*/ 0 w 428628"/>
                <a:gd name="connsiteY0" fmla="*/ 107157 h 428628"/>
                <a:gd name="connsiteX1" fmla="*/ 107157 w 428628"/>
                <a:gd name="connsiteY1" fmla="*/ 0 h 428628"/>
                <a:gd name="connsiteX2" fmla="*/ 428628 w 428628"/>
                <a:gd name="connsiteY2" fmla="*/ 0 h 428628"/>
                <a:gd name="connsiteX3" fmla="*/ 428628 w 428628"/>
                <a:gd name="connsiteY3" fmla="*/ 321471 h 428628"/>
                <a:gd name="connsiteX4" fmla="*/ 321471 w 428628"/>
                <a:gd name="connsiteY4" fmla="*/ 428628 h 428628"/>
                <a:gd name="connsiteX5" fmla="*/ 0 w 428628"/>
                <a:gd name="connsiteY5" fmla="*/ 428628 h 428628"/>
                <a:gd name="connsiteX6" fmla="*/ 0 w 428628"/>
                <a:gd name="connsiteY6" fmla="*/ 107157 h 428628"/>
                <a:gd name="connsiteX7" fmla="*/ 0 w 428628"/>
                <a:gd name="connsiteY7" fmla="*/ 107157 h 428628"/>
                <a:gd name="connsiteX8" fmla="*/ 321471 w 428628"/>
                <a:gd name="connsiteY8" fmla="*/ 107157 h 428628"/>
                <a:gd name="connsiteX9" fmla="*/ 428628 w 428628"/>
                <a:gd name="connsiteY9" fmla="*/ 0 h 428628"/>
                <a:gd name="connsiteX10" fmla="*/ 321471 w 428628"/>
                <a:gd name="connsiteY10" fmla="*/ 107157 h 428628"/>
                <a:gd name="connsiteX11" fmla="*/ 321471 w 428628"/>
                <a:gd name="connsiteY11" fmla="*/ 428628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8628" h="428628" stroke="0" extrusionOk="0">
                  <a:moveTo>
                    <a:pt x="0" y="107157"/>
                  </a:moveTo>
                  <a:lnTo>
                    <a:pt x="321471" y="107157"/>
                  </a:lnTo>
                  <a:lnTo>
                    <a:pt x="321471" y="428628"/>
                  </a:lnTo>
                  <a:lnTo>
                    <a:pt x="0" y="428628"/>
                  </a:lnTo>
                  <a:lnTo>
                    <a:pt x="0" y="107157"/>
                  </a:lnTo>
                  <a:close/>
                </a:path>
                <a:path w="428628" h="428628" fill="darkenLess" stroke="0" extrusionOk="0">
                  <a:moveTo>
                    <a:pt x="321471" y="107157"/>
                  </a:moveTo>
                  <a:lnTo>
                    <a:pt x="428628" y="0"/>
                  </a:lnTo>
                  <a:lnTo>
                    <a:pt x="428628" y="321471"/>
                  </a:lnTo>
                  <a:lnTo>
                    <a:pt x="321471" y="428628"/>
                  </a:lnTo>
                  <a:lnTo>
                    <a:pt x="321471" y="107157"/>
                  </a:lnTo>
                  <a:close/>
                </a:path>
                <a:path w="428628" h="428628" fill="lightenLess" stroke="0" extrusionOk="0">
                  <a:moveTo>
                    <a:pt x="0" y="107157"/>
                  </a:moveTo>
                  <a:lnTo>
                    <a:pt x="107157" y="0"/>
                  </a:lnTo>
                  <a:lnTo>
                    <a:pt x="428628" y="0"/>
                  </a:lnTo>
                  <a:lnTo>
                    <a:pt x="321471" y="107157"/>
                  </a:lnTo>
                  <a:lnTo>
                    <a:pt x="0" y="107157"/>
                  </a:lnTo>
                  <a:close/>
                </a:path>
                <a:path w="428628" h="428628" fill="none" extrusionOk="0">
                  <a:moveTo>
                    <a:pt x="0" y="107157"/>
                  </a:moveTo>
                  <a:lnTo>
                    <a:pt x="107157" y="0"/>
                  </a:lnTo>
                  <a:lnTo>
                    <a:pt x="428628" y="0"/>
                  </a:lnTo>
                  <a:lnTo>
                    <a:pt x="428628" y="321471"/>
                  </a:lnTo>
                  <a:lnTo>
                    <a:pt x="321471" y="428628"/>
                  </a:lnTo>
                  <a:lnTo>
                    <a:pt x="0" y="428628"/>
                  </a:lnTo>
                  <a:lnTo>
                    <a:pt x="0" y="107157"/>
                  </a:lnTo>
                  <a:close/>
                  <a:moveTo>
                    <a:pt x="0" y="107157"/>
                  </a:moveTo>
                  <a:lnTo>
                    <a:pt x="321471" y="107157"/>
                  </a:lnTo>
                  <a:lnTo>
                    <a:pt x="428628" y="0"/>
                  </a:lnTo>
                  <a:moveTo>
                    <a:pt x="321471" y="107157"/>
                  </a:moveTo>
                  <a:lnTo>
                    <a:pt x="321471" y="428628"/>
                  </a:lnTo>
                </a:path>
              </a:pathLst>
            </a:custGeom>
            <a:gradFill flip="none" rotWithShape="1">
              <a:gsLst>
                <a:gs pos="30000">
                  <a:srgbClr val="00B0F0"/>
                </a:gs>
                <a:gs pos="100000">
                  <a:srgbClr val="002060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214546" y="2928934"/>
            <a:ext cx="4500594" cy="428628"/>
            <a:chOff x="1500166" y="2071678"/>
            <a:chExt cx="4500594" cy="42862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1824365" y="2428868"/>
              <a:ext cx="417639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50000">
                    <a:schemeClr val="bg1"/>
                  </a:gs>
                  <a:gs pos="100000">
                    <a:srgbClr val="00B0F0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任意多边形 46"/>
            <p:cNvSpPr/>
            <p:nvPr/>
          </p:nvSpPr>
          <p:spPr>
            <a:xfrm>
              <a:off x="1500166" y="2071678"/>
              <a:ext cx="428628" cy="428628"/>
            </a:xfrm>
            <a:custGeom>
              <a:avLst/>
              <a:gdLst>
                <a:gd name="connsiteX0" fmla="*/ 0 w 428628"/>
                <a:gd name="connsiteY0" fmla="*/ 107157 h 428628"/>
                <a:gd name="connsiteX1" fmla="*/ 321471 w 428628"/>
                <a:gd name="connsiteY1" fmla="*/ 107157 h 428628"/>
                <a:gd name="connsiteX2" fmla="*/ 321471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107157 h 428628"/>
                <a:gd name="connsiteX0" fmla="*/ 321471 w 428628"/>
                <a:gd name="connsiteY0" fmla="*/ 107157 h 428628"/>
                <a:gd name="connsiteX1" fmla="*/ 428628 w 428628"/>
                <a:gd name="connsiteY1" fmla="*/ 0 h 428628"/>
                <a:gd name="connsiteX2" fmla="*/ 428628 w 428628"/>
                <a:gd name="connsiteY2" fmla="*/ 321471 h 428628"/>
                <a:gd name="connsiteX3" fmla="*/ 321471 w 428628"/>
                <a:gd name="connsiteY3" fmla="*/ 428628 h 428628"/>
                <a:gd name="connsiteX4" fmla="*/ 321471 w 428628"/>
                <a:gd name="connsiteY4" fmla="*/ 107157 h 428628"/>
                <a:gd name="connsiteX0" fmla="*/ 0 w 428628"/>
                <a:gd name="connsiteY0" fmla="*/ 107157 h 428628"/>
                <a:gd name="connsiteX1" fmla="*/ 107157 w 428628"/>
                <a:gd name="connsiteY1" fmla="*/ 0 h 428628"/>
                <a:gd name="connsiteX2" fmla="*/ 428628 w 428628"/>
                <a:gd name="connsiteY2" fmla="*/ 0 h 428628"/>
                <a:gd name="connsiteX3" fmla="*/ 321471 w 428628"/>
                <a:gd name="connsiteY3" fmla="*/ 107157 h 428628"/>
                <a:gd name="connsiteX4" fmla="*/ 0 w 428628"/>
                <a:gd name="connsiteY4" fmla="*/ 107157 h 428628"/>
                <a:gd name="connsiteX0" fmla="*/ 0 w 428628"/>
                <a:gd name="connsiteY0" fmla="*/ 107157 h 428628"/>
                <a:gd name="connsiteX1" fmla="*/ 107157 w 428628"/>
                <a:gd name="connsiteY1" fmla="*/ 0 h 428628"/>
                <a:gd name="connsiteX2" fmla="*/ 428628 w 428628"/>
                <a:gd name="connsiteY2" fmla="*/ 0 h 428628"/>
                <a:gd name="connsiteX3" fmla="*/ 428628 w 428628"/>
                <a:gd name="connsiteY3" fmla="*/ 321471 h 428628"/>
                <a:gd name="connsiteX4" fmla="*/ 321471 w 428628"/>
                <a:gd name="connsiteY4" fmla="*/ 428628 h 428628"/>
                <a:gd name="connsiteX5" fmla="*/ 0 w 428628"/>
                <a:gd name="connsiteY5" fmla="*/ 428628 h 428628"/>
                <a:gd name="connsiteX6" fmla="*/ 0 w 428628"/>
                <a:gd name="connsiteY6" fmla="*/ 107157 h 428628"/>
                <a:gd name="connsiteX7" fmla="*/ 0 w 428628"/>
                <a:gd name="connsiteY7" fmla="*/ 107157 h 428628"/>
                <a:gd name="connsiteX8" fmla="*/ 321471 w 428628"/>
                <a:gd name="connsiteY8" fmla="*/ 107157 h 428628"/>
                <a:gd name="connsiteX9" fmla="*/ 428628 w 428628"/>
                <a:gd name="connsiteY9" fmla="*/ 0 h 428628"/>
                <a:gd name="connsiteX10" fmla="*/ 321471 w 428628"/>
                <a:gd name="connsiteY10" fmla="*/ 107157 h 428628"/>
                <a:gd name="connsiteX11" fmla="*/ 321471 w 428628"/>
                <a:gd name="connsiteY11" fmla="*/ 428628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8628" h="428628" stroke="0" extrusionOk="0">
                  <a:moveTo>
                    <a:pt x="0" y="107157"/>
                  </a:moveTo>
                  <a:lnTo>
                    <a:pt x="321471" y="107157"/>
                  </a:lnTo>
                  <a:lnTo>
                    <a:pt x="321471" y="428628"/>
                  </a:lnTo>
                  <a:lnTo>
                    <a:pt x="0" y="428628"/>
                  </a:lnTo>
                  <a:lnTo>
                    <a:pt x="0" y="107157"/>
                  </a:lnTo>
                  <a:close/>
                </a:path>
                <a:path w="428628" h="428628" fill="darkenLess" stroke="0" extrusionOk="0">
                  <a:moveTo>
                    <a:pt x="321471" y="107157"/>
                  </a:moveTo>
                  <a:lnTo>
                    <a:pt x="428628" y="0"/>
                  </a:lnTo>
                  <a:lnTo>
                    <a:pt x="428628" y="321471"/>
                  </a:lnTo>
                  <a:lnTo>
                    <a:pt x="321471" y="428628"/>
                  </a:lnTo>
                  <a:lnTo>
                    <a:pt x="321471" y="107157"/>
                  </a:lnTo>
                  <a:close/>
                </a:path>
                <a:path w="428628" h="428628" fill="lightenLess" stroke="0" extrusionOk="0">
                  <a:moveTo>
                    <a:pt x="0" y="107157"/>
                  </a:moveTo>
                  <a:lnTo>
                    <a:pt x="107157" y="0"/>
                  </a:lnTo>
                  <a:lnTo>
                    <a:pt x="428628" y="0"/>
                  </a:lnTo>
                  <a:lnTo>
                    <a:pt x="321471" y="107157"/>
                  </a:lnTo>
                  <a:lnTo>
                    <a:pt x="0" y="107157"/>
                  </a:lnTo>
                  <a:close/>
                </a:path>
                <a:path w="428628" h="428628" fill="none" extrusionOk="0">
                  <a:moveTo>
                    <a:pt x="0" y="107157"/>
                  </a:moveTo>
                  <a:lnTo>
                    <a:pt x="107157" y="0"/>
                  </a:lnTo>
                  <a:lnTo>
                    <a:pt x="428628" y="0"/>
                  </a:lnTo>
                  <a:lnTo>
                    <a:pt x="428628" y="321471"/>
                  </a:lnTo>
                  <a:lnTo>
                    <a:pt x="321471" y="428628"/>
                  </a:lnTo>
                  <a:lnTo>
                    <a:pt x="0" y="428628"/>
                  </a:lnTo>
                  <a:lnTo>
                    <a:pt x="0" y="107157"/>
                  </a:lnTo>
                  <a:close/>
                  <a:moveTo>
                    <a:pt x="0" y="107157"/>
                  </a:moveTo>
                  <a:lnTo>
                    <a:pt x="321471" y="107157"/>
                  </a:lnTo>
                  <a:lnTo>
                    <a:pt x="428628" y="0"/>
                  </a:lnTo>
                  <a:moveTo>
                    <a:pt x="321471" y="107157"/>
                  </a:moveTo>
                  <a:lnTo>
                    <a:pt x="321471" y="428628"/>
                  </a:lnTo>
                </a:path>
              </a:pathLst>
            </a:custGeom>
            <a:gradFill flip="none" rotWithShape="1">
              <a:gsLst>
                <a:gs pos="30000">
                  <a:srgbClr val="FF0000"/>
                </a:gs>
                <a:gs pos="100000">
                  <a:srgbClr val="4C0000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214546" y="3643314"/>
            <a:ext cx="4500594" cy="428628"/>
            <a:chOff x="1500166" y="2071678"/>
            <a:chExt cx="4500594" cy="428628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1824365" y="2428868"/>
              <a:ext cx="417639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50000">
                    <a:schemeClr val="bg1"/>
                  </a:gs>
                  <a:gs pos="100000">
                    <a:srgbClr val="00B0F0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任意多边形 49"/>
            <p:cNvSpPr/>
            <p:nvPr/>
          </p:nvSpPr>
          <p:spPr>
            <a:xfrm>
              <a:off x="1500166" y="2071678"/>
              <a:ext cx="428628" cy="428628"/>
            </a:xfrm>
            <a:custGeom>
              <a:avLst/>
              <a:gdLst>
                <a:gd name="connsiteX0" fmla="*/ 0 w 428628"/>
                <a:gd name="connsiteY0" fmla="*/ 107157 h 428628"/>
                <a:gd name="connsiteX1" fmla="*/ 321471 w 428628"/>
                <a:gd name="connsiteY1" fmla="*/ 107157 h 428628"/>
                <a:gd name="connsiteX2" fmla="*/ 321471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107157 h 428628"/>
                <a:gd name="connsiteX0" fmla="*/ 321471 w 428628"/>
                <a:gd name="connsiteY0" fmla="*/ 107157 h 428628"/>
                <a:gd name="connsiteX1" fmla="*/ 428628 w 428628"/>
                <a:gd name="connsiteY1" fmla="*/ 0 h 428628"/>
                <a:gd name="connsiteX2" fmla="*/ 428628 w 428628"/>
                <a:gd name="connsiteY2" fmla="*/ 321471 h 428628"/>
                <a:gd name="connsiteX3" fmla="*/ 321471 w 428628"/>
                <a:gd name="connsiteY3" fmla="*/ 428628 h 428628"/>
                <a:gd name="connsiteX4" fmla="*/ 321471 w 428628"/>
                <a:gd name="connsiteY4" fmla="*/ 107157 h 428628"/>
                <a:gd name="connsiteX0" fmla="*/ 0 w 428628"/>
                <a:gd name="connsiteY0" fmla="*/ 107157 h 428628"/>
                <a:gd name="connsiteX1" fmla="*/ 107157 w 428628"/>
                <a:gd name="connsiteY1" fmla="*/ 0 h 428628"/>
                <a:gd name="connsiteX2" fmla="*/ 428628 w 428628"/>
                <a:gd name="connsiteY2" fmla="*/ 0 h 428628"/>
                <a:gd name="connsiteX3" fmla="*/ 321471 w 428628"/>
                <a:gd name="connsiteY3" fmla="*/ 107157 h 428628"/>
                <a:gd name="connsiteX4" fmla="*/ 0 w 428628"/>
                <a:gd name="connsiteY4" fmla="*/ 107157 h 428628"/>
                <a:gd name="connsiteX0" fmla="*/ 0 w 428628"/>
                <a:gd name="connsiteY0" fmla="*/ 107157 h 428628"/>
                <a:gd name="connsiteX1" fmla="*/ 107157 w 428628"/>
                <a:gd name="connsiteY1" fmla="*/ 0 h 428628"/>
                <a:gd name="connsiteX2" fmla="*/ 428628 w 428628"/>
                <a:gd name="connsiteY2" fmla="*/ 0 h 428628"/>
                <a:gd name="connsiteX3" fmla="*/ 428628 w 428628"/>
                <a:gd name="connsiteY3" fmla="*/ 321471 h 428628"/>
                <a:gd name="connsiteX4" fmla="*/ 321471 w 428628"/>
                <a:gd name="connsiteY4" fmla="*/ 428628 h 428628"/>
                <a:gd name="connsiteX5" fmla="*/ 0 w 428628"/>
                <a:gd name="connsiteY5" fmla="*/ 428628 h 428628"/>
                <a:gd name="connsiteX6" fmla="*/ 0 w 428628"/>
                <a:gd name="connsiteY6" fmla="*/ 107157 h 428628"/>
                <a:gd name="connsiteX7" fmla="*/ 0 w 428628"/>
                <a:gd name="connsiteY7" fmla="*/ 107157 h 428628"/>
                <a:gd name="connsiteX8" fmla="*/ 321471 w 428628"/>
                <a:gd name="connsiteY8" fmla="*/ 107157 h 428628"/>
                <a:gd name="connsiteX9" fmla="*/ 428628 w 428628"/>
                <a:gd name="connsiteY9" fmla="*/ 0 h 428628"/>
                <a:gd name="connsiteX10" fmla="*/ 321471 w 428628"/>
                <a:gd name="connsiteY10" fmla="*/ 107157 h 428628"/>
                <a:gd name="connsiteX11" fmla="*/ 321471 w 428628"/>
                <a:gd name="connsiteY11" fmla="*/ 428628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8628" h="428628" stroke="0" extrusionOk="0">
                  <a:moveTo>
                    <a:pt x="0" y="107157"/>
                  </a:moveTo>
                  <a:lnTo>
                    <a:pt x="321471" y="107157"/>
                  </a:lnTo>
                  <a:lnTo>
                    <a:pt x="321471" y="428628"/>
                  </a:lnTo>
                  <a:lnTo>
                    <a:pt x="0" y="428628"/>
                  </a:lnTo>
                  <a:lnTo>
                    <a:pt x="0" y="107157"/>
                  </a:lnTo>
                  <a:close/>
                </a:path>
                <a:path w="428628" h="428628" fill="darkenLess" stroke="0" extrusionOk="0">
                  <a:moveTo>
                    <a:pt x="321471" y="107157"/>
                  </a:moveTo>
                  <a:lnTo>
                    <a:pt x="428628" y="0"/>
                  </a:lnTo>
                  <a:lnTo>
                    <a:pt x="428628" y="321471"/>
                  </a:lnTo>
                  <a:lnTo>
                    <a:pt x="321471" y="428628"/>
                  </a:lnTo>
                  <a:lnTo>
                    <a:pt x="321471" y="107157"/>
                  </a:lnTo>
                  <a:close/>
                </a:path>
                <a:path w="428628" h="428628" fill="lightenLess" stroke="0" extrusionOk="0">
                  <a:moveTo>
                    <a:pt x="0" y="107157"/>
                  </a:moveTo>
                  <a:lnTo>
                    <a:pt x="107157" y="0"/>
                  </a:lnTo>
                  <a:lnTo>
                    <a:pt x="428628" y="0"/>
                  </a:lnTo>
                  <a:lnTo>
                    <a:pt x="321471" y="107157"/>
                  </a:lnTo>
                  <a:lnTo>
                    <a:pt x="0" y="107157"/>
                  </a:lnTo>
                  <a:close/>
                </a:path>
                <a:path w="428628" h="428628" fill="none" extrusionOk="0">
                  <a:moveTo>
                    <a:pt x="0" y="107157"/>
                  </a:moveTo>
                  <a:lnTo>
                    <a:pt x="107157" y="0"/>
                  </a:lnTo>
                  <a:lnTo>
                    <a:pt x="428628" y="0"/>
                  </a:lnTo>
                  <a:lnTo>
                    <a:pt x="428628" y="321471"/>
                  </a:lnTo>
                  <a:lnTo>
                    <a:pt x="321471" y="428628"/>
                  </a:lnTo>
                  <a:lnTo>
                    <a:pt x="0" y="428628"/>
                  </a:lnTo>
                  <a:lnTo>
                    <a:pt x="0" y="107157"/>
                  </a:lnTo>
                  <a:close/>
                  <a:moveTo>
                    <a:pt x="0" y="107157"/>
                  </a:moveTo>
                  <a:lnTo>
                    <a:pt x="321471" y="107157"/>
                  </a:lnTo>
                  <a:lnTo>
                    <a:pt x="428628" y="0"/>
                  </a:lnTo>
                  <a:moveTo>
                    <a:pt x="321471" y="107157"/>
                  </a:moveTo>
                  <a:lnTo>
                    <a:pt x="321471" y="428628"/>
                  </a:lnTo>
                </a:path>
              </a:pathLst>
            </a:custGeom>
            <a:gradFill flip="none" rotWithShape="1">
              <a:gsLst>
                <a:gs pos="30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214546" y="4357694"/>
            <a:ext cx="4500594" cy="428628"/>
            <a:chOff x="1500166" y="2071678"/>
            <a:chExt cx="4500594" cy="428628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1824365" y="2428868"/>
              <a:ext cx="417639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50000">
                    <a:schemeClr val="bg1"/>
                  </a:gs>
                  <a:gs pos="100000">
                    <a:srgbClr val="00B0F0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任意多边形 54"/>
            <p:cNvSpPr/>
            <p:nvPr/>
          </p:nvSpPr>
          <p:spPr>
            <a:xfrm>
              <a:off x="1500166" y="2071678"/>
              <a:ext cx="428628" cy="428628"/>
            </a:xfrm>
            <a:custGeom>
              <a:avLst/>
              <a:gdLst>
                <a:gd name="connsiteX0" fmla="*/ 0 w 428628"/>
                <a:gd name="connsiteY0" fmla="*/ 107157 h 428628"/>
                <a:gd name="connsiteX1" fmla="*/ 321471 w 428628"/>
                <a:gd name="connsiteY1" fmla="*/ 107157 h 428628"/>
                <a:gd name="connsiteX2" fmla="*/ 321471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107157 h 428628"/>
                <a:gd name="connsiteX0" fmla="*/ 321471 w 428628"/>
                <a:gd name="connsiteY0" fmla="*/ 107157 h 428628"/>
                <a:gd name="connsiteX1" fmla="*/ 428628 w 428628"/>
                <a:gd name="connsiteY1" fmla="*/ 0 h 428628"/>
                <a:gd name="connsiteX2" fmla="*/ 428628 w 428628"/>
                <a:gd name="connsiteY2" fmla="*/ 321471 h 428628"/>
                <a:gd name="connsiteX3" fmla="*/ 321471 w 428628"/>
                <a:gd name="connsiteY3" fmla="*/ 428628 h 428628"/>
                <a:gd name="connsiteX4" fmla="*/ 321471 w 428628"/>
                <a:gd name="connsiteY4" fmla="*/ 107157 h 428628"/>
                <a:gd name="connsiteX0" fmla="*/ 0 w 428628"/>
                <a:gd name="connsiteY0" fmla="*/ 107157 h 428628"/>
                <a:gd name="connsiteX1" fmla="*/ 107157 w 428628"/>
                <a:gd name="connsiteY1" fmla="*/ 0 h 428628"/>
                <a:gd name="connsiteX2" fmla="*/ 428628 w 428628"/>
                <a:gd name="connsiteY2" fmla="*/ 0 h 428628"/>
                <a:gd name="connsiteX3" fmla="*/ 321471 w 428628"/>
                <a:gd name="connsiteY3" fmla="*/ 107157 h 428628"/>
                <a:gd name="connsiteX4" fmla="*/ 0 w 428628"/>
                <a:gd name="connsiteY4" fmla="*/ 107157 h 428628"/>
                <a:gd name="connsiteX0" fmla="*/ 0 w 428628"/>
                <a:gd name="connsiteY0" fmla="*/ 107157 h 428628"/>
                <a:gd name="connsiteX1" fmla="*/ 107157 w 428628"/>
                <a:gd name="connsiteY1" fmla="*/ 0 h 428628"/>
                <a:gd name="connsiteX2" fmla="*/ 428628 w 428628"/>
                <a:gd name="connsiteY2" fmla="*/ 0 h 428628"/>
                <a:gd name="connsiteX3" fmla="*/ 428628 w 428628"/>
                <a:gd name="connsiteY3" fmla="*/ 321471 h 428628"/>
                <a:gd name="connsiteX4" fmla="*/ 321471 w 428628"/>
                <a:gd name="connsiteY4" fmla="*/ 428628 h 428628"/>
                <a:gd name="connsiteX5" fmla="*/ 0 w 428628"/>
                <a:gd name="connsiteY5" fmla="*/ 428628 h 428628"/>
                <a:gd name="connsiteX6" fmla="*/ 0 w 428628"/>
                <a:gd name="connsiteY6" fmla="*/ 107157 h 428628"/>
                <a:gd name="connsiteX7" fmla="*/ 0 w 428628"/>
                <a:gd name="connsiteY7" fmla="*/ 107157 h 428628"/>
                <a:gd name="connsiteX8" fmla="*/ 321471 w 428628"/>
                <a:gd name="connsiteY8" fmla="*/ 107157 h 428628"/>
                <a:gd name="connsiteX9" fmla="*/ 428628 w 428628"/>
                <a:gd name="connsiteY9" fmla="*/ 0 h 428628"/>
                <a:gd name="connsiteX10" fmla="*/ 321471 w 428628"/>
                <a:gd name="connsiteY10" fmla="*/ 107157 h 428628"/>
                <a:gd name="connsiteX11" fmla="*/ 321471 w 428628"/>
                <a:gd name="connsiteY11" fmla="*/ 428628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8628" h="428628" stroke="0" extrusionOk="0">
                  <a:moveTo>
                    <a:pt x="0" y="107157"/>
                  </a:moveTo>
                  <a:lnTo>
                    <a:pt x="321471" y="107157"/>
                  </a:lnTo>
                  <a:lnTo>
                    <a:pt x="321471" y="428628"/>
                  </a:lnTo>
                  <a:lnTo>
                    <a:pt x="0" y="428628"/>
                  </a:lnTo>
                  <a:lnTo>
                    <a:pt x="0" y="107157"/>
                  </a:lnTo>
                  <a:close/>
                </a:path>
                <a:path w="428628" h="428628" fill="darkenLess" stroke="0" extrusionOk="0">
                  <a:moveTo>
                    <a:pt x="321471" y="107157"/>
                  </a:moveTo>
                  <a:lnTo>
                    <a:pt x="428628" y="0"/>
                  </a:lnTo>
                  <a:lnTo>
                    <a:pt x="428628" y="321471"/>
                  </a:lnTo>
                  <a:lnTo>
                    <a:pt x="321471" y="428628"/>
                  </a:lnTo>
                  <a:lnTo>
                    <a:pt x="321471" y="107157"/>
                  </a:lnTo>
                  <a:close/>
                </a:path>
                <a:path w="428628" h="428628" fill="lightenLess" stroke="0" extrusionOk="0">
                  <a:moveTo>
                    <a:pt x="0" y="107157"/>
                  </a:moveTo>
                  <a:lnTo>
                    <a:pt x="107157" y="0"/>
                  </a:lnTo>
                  <a:lnTo>
                    <a:pt x="428628" y="0"/>
                  </a:lnTo>
                  <a:lnTo>
                    <a:pt x="321471" y="107157"/>
                  </a:lnTo>
                  <a:lnTo>
                    <a:pt x="0" y="107157"/>
                  </a:lnTo>
                  <a:close/>
                </a:path>
                <a:path w="428628" h="428628" fill="none" extrusionOk="0">
                  <a:moveTo>
                    <a:pt x="0" y="107157"/>
                  </a:moveTo>
                  <a:lnTo>
                    <a:pt x="107157" y="0"/>
                  </a:lnTo>
                  <a:lnTo>
                    <a:pt x="428628" y="0"/>
                  </a:lnTo>
                  <a:lnTo>
                    <a:pt x="428628" y="321471"/>
                  </a:lnTo>
                  <a:lnTo>
                    <a:pt x="321471" y="428628"/>
                  </a:lnTo>
                  <a:lnTo>
                    <a:pt x="0" y="428628"/>
                  </a:lnTo>
                  <a:lnTo>
                    <a:pt x="0" y="107157"/>
                  </a:lnTo>
                  <a:close/>
                  <a:moveTo>
                    <a:pt x="0" y="107157"/>
                  </a:moveTo>
                  <a:lnTo>
                    <a:pt x="321471" y="107157"/>
                  </a:lnTo>
                  <a:lnTo>
                    <a:pt x="428628" y="0"/>
                  </a:lnTo>
                  <a:moveTo>
                    <a:pt x="321471" y="107157"/>
                  </a:moveTo>
                  <a:lnTo>
                    <a:pt x="321471" y="428628"/>
                  </a:lnTo>
                </a:path>
              </a:pathLst>
            </a:custGeom>
            <a:gradFill flip="none" rotWithShape="1">
              <a:gsLst>
                <a:gs pos="30000">
                  <a:srgbClr val="00B050"/>
                </a:gs>
                <a:gs pos="100000">
                  <a:srgbClr val="003A1A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40</Words>
  <Application>Microsoft Office PowerPoint</Application>
  <PresentationFormat>全屏显示(4:3)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宋体</vt:lpstr>
      <vt:lpstr>微软雅黑</vt:lpstr>
      <vt:lpstr>Calibri</vt:lpstr>
      <vt:lpstr>Office 主题</vt:lpstr>
      <vt:lpstr>幻灯片 1</vt:lpstr>
      <vt:lpstr>幻灯片 2</vt:lpstr>
      <vt:lpstr>幻灯片 3</vt:lpstr>
    </vt:vector>
  </TitlesOfParts>
  <Company>zcxy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张友坤</cp:lastModifiedBy>
  <cp:revision>18</cp:revision>
  <dcterms:created xsi:type="dcterms:W3CDTF">2010-05-09T11:26:06Z</dcterms:created>
  <dcterms:modified xsi:type="dcterms:W3CDTF">2010-05-11T06:03:02Z</dcterms:modified>
</cp:coreProperties>
</file>