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39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7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1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6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3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BCAD-C72B-4135-BCE5-24B8766B4EC0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E400-9899-4FEA-8EE6-96425874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310945">
            <a:off x="-199013" y="1029232"/>
            <a:ext cx="7249416" cy="132343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逗号先生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手机：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9485</a:t>
            </a: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邮箱：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240765683@qq.com</a:t>
            </a:r>
          </a:p>
          <a:p>
            <a:pPr marL="357188" indent="-357188"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地址：南昌市南昌县正荣大湖之都观澜郡</a:t>
            </a:r>
          </a:p>
          <a:p>
            <a:pPr>
              <a:spcAft>
                <a:spcPts val="60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Q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240765683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664" y="3381018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792" y="338101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4" r="4194" b="8255"/>
          <a:stretch/>
        </p:blipFill>
        <p:spPr>
          <a:xfrm rot="349934">
            <a:off x="3501009" y="538858"/>
            <a:ext cx="2520279" cy="2198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077071" y="3381018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664" y="417310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6792" y="41731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7072" y="417310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943" y="5457056"/>
            <a:ext cx="5951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942" y="7113240"/>
            <a:ext cx="6095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0" y="2936776"/>
            <a:ext cx="2132856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实践与锻炼</a:t>
            </a:r>
            <a:endParaRPr lang="zh-CN" altLang="en-US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" y="5012814"/>
            <a:ext cx="2132855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获奖与表现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6596990"/>
            <a:ext cx="2996952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能力、爱好、品格</a:t>
            </a:r>
          </a:p>
        </p:txBody>
      </p:sp>
      <p:sp>
        <p:nvSpPr>
          <p:cNvPr id="23" name="矩形 22"/>
          <p:cNvSpPr/>
          <p:nvPr/>
        </p:nvSpPr>
        <p:spPr>
          <a:xfrm rot="283395">
            <a:off x="-368378" y="8878955"/>
            <a:ext cx="7920880" cy="3294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271</Words>
  <Application>Microsoft Office PowerPoint</Application>
  <PresentationFormat>A4 纸张(210x297 毫米)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宣凯</dc:creator>
  <cp:lastModifiedBy>王 宣凯</cp:lastModifiedBy>
  <cp:revision>5</cp:revision>
  <dcterms:created xsi:type="dcterms:W3CDTF">2012-03-26T01:11:18Z</dcterms:created>
  <dcterms:modified xsi:type="dcterms:W3CDTF">2012-03-26T02:02:29Z</dcterms:modified>
</cp:coreProperties>
</file>