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382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414E-38FC-4944-8C24-5587A54445C8}" type="datetimeFigureOut">
              <a:rPr lang="zh-CN" altLang="en-US" smtClean="0"/>
              <a:t>2012/4/16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1C3A-CE08-4431-9C9E-D6467FC87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20071022191831325_2.jpg"/>
          <p:cNvPicPr>
            <a:picLocks noChangeAspect="1"/>
          </p:cNvPicPr>
          <p:nvPr/>
        </p:nvPicPr>
        <p:blipFill>
          <a:blip r:embed="rId2" cstate="print"/>
          <a:srcRect b="5807"/>
          <a:stretch>
            <a:fillRect/>
          </a:stretch>
        </p:blipFill>
        <p:spPr>
          <a:xfrm flipH="1">
            <a:off x="3284984" y="7649358"/>
            <a:ext cx="3573016" cy="2256641"/>
          </a:xfrm>
          <a:prstGeom prst="rect">
            <a:avLst/>
          </a:prstGeom>
        </p:spPr>
      </p:pic>
      <p:pic>
        <p:nvPicPr>
          <p:cNvPr id="40" name="图片 39" descr="5323731_134503022617_2.jpg"/>
          <p:cNvPicPr>
            <a:picLocks noChangeAspect="1"/>
          </p:cNvPicPr>
          <p:nvPr/>
        </p:nvPicPr>
        <p:blipFill>
          <a:blip r:embed="rId3" cstate="print"/>
          <a:srcRect b="4641"/>
          <a:stretch>
            <a:fillRect/>
          </a:stretch>
        </p:blipFill>
        <p:spPr>
          <a:xfrm flipV="1">
            <a:off x="4460213" y="-2"/>
            <a:ext cx="2397787" cy="1568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32520"/>
            <a:ext cx="3717032" cy="1728192"/>
          </a:xfrm>
          <a:prstGeom prst="rect">
            <a:avLst/>
          </a:prstGeom>
          <a:solidFill>
            <a:srgbClr val="8B2346"/>
          </a:solidFill>
          <a:ln>
            <a:solidFill>
              <a:srgbClr val="8B23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2425"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逗号先生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手机：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137****9485</a:t>
            </a: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240765683@qq.com</a:t>
            </a: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地址：南昌市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********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marL="1622425">
              <a:spcAft>
                <a:spcPts val="600"/>
              </a:spcAft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240765683</a:t>
            </a:r>
          </a:p>
          <a:p>
            <a:pPr marL="1622425">
              <a:spcAft>
                <a:spcPts val="600"/>
              </a:spcAft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专业：工商管理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96" t="2014" r="7120" b="-1"/>
          <a:stretch/>
        </p:blipFill>
        <p:spPr>
          <a:xfrm>
            <a:off x="116632" y="776536"/>
            <a:ext cx="1440160" cy="1451043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1484784" y="2855476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6912" y="285547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江西博世贸易有限公司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江西省永安科技防护用品有限责任公司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7191" y="2855476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4784" y="364756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6912" y="3647564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7192" y="3647564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624" y="3998312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实践与锻炼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412776" y="2927484"/>
            <a:ext cx="0" cy="1368152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624" y="5447764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获奖与表现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412776" y="4871700"/>
            <a:ext cx="0" cy="864096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84784" y="4799692"/>
            <a:ext cx="504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84784" y="6249144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4624" y="7247964"/>
            <a:ext cx="1340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8B2346"/>
                </a:solidFill>
                <a:latin typeface="华文细黑" pitchFamily="2" charset="-122"/>
                <a:ea typeface="华文细黑" pitchFamily="2" charset="-122"/>
              </a:rPr>
              <a:t>能力与品格</a:t>
            </a:r>
            <a:endParaRPr lang="zh-CN" altLang="en-US" dirty="0">
              <a:solidFill>
                <a:srgbClr val="8B234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412776" y="6326882"/>
            <a:ext cx="15974" cy="1218406"/>
          </a:xfrm>
          <a:prstGeom prst="line">
            <a:avLst/>
          </a:prstGeom>
          <a:ln w="57150">
            <a:solidFill>
              <a:srgbClr val="8B23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624" y="92014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8B2346"/>
                </a:solidFill>
              </a:rPr>
              <a:t>DouHao·Design</a:t>
            </a:r>
            <a:endParaRPr lang="zh-CN" altLang="en-US" sz="2400" dirty="0">
              <a:solidFill>
                <a:srgbClr val="8B23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260</Words>
  <Application>Microsoft Office PowerPoint</Application>
  <PresentationFormat>A4 纸张(210x297 毫米)</PresentationFormat>
  <Paragraphs>36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永安</dc:creator>
  <cp:lastModifiedBy>永安</cp:lastModifiedBy>
  <cp:revision>4</cp:revision>
  <dcterms:created xsi:type="dcterms:W3CDTF">2012-04-15T23:20:12Z</dcterms:created>
  <dcterms:modified xsi:type="dcterms:W3CDTF">2012-04-15T23:58:53Z</dcterms:modified>
</cp:coreProperties>
</file>