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14" y="50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7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4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6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9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5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3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8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2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7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8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8B99-5D81-4517-AB93-EF48E622F5AD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8BA5-AE66-492F-A136-FE9EC4DA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2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64" y="1568624"/>
            <a:ext cx="30963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王宣凯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137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****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9485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Q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240765683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邮箱：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240765683@qq.com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096" y="70626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spc="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简历</a:t>
            </a:r>
            <a:endParaRPr lang="zh-CN" altLang="en-US" sz="3600" spc="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278851"/>
            <a:ext cx="6858000" cy="2897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9392" y="99256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spc="3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求职意向：人力资源</a:t>
            </a:r>
            <a:endParaRPr lang="zh-CN" altLang="en-US" sz="1600" spc="3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6672" y="3044788"/>
            <a:ext cx="4752528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 flipH="1">
            <a:off x="5229200" y="27927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 flipH="1">
            <a:off x="5625244" y="27927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flipH="1">
            <a:off x="6021288" y="27927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8304" y="2711460"/>
            <a:ext cx="154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900" y="3224808"/>
            <a:ext cx="130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年暑假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年下半年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4783" y="322480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江西博世贸易有限公司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江西省</a:t>
            </a:r>
            <a:r>
              <a:rPr lang="zh-CN" altLang="en-US" dirty="0">
                <a:solidFill>
                  <a:schemeClr val="tx1"/>
                </a:solidFill>
              </a:rPr>
              <a:t>永安科技防护用品有限责任公司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江西农业大学南昌商学院电信营业厅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61047" y="3224808"/>
            <a:ext cx="1368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兼职地板促销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助理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手机展示与体验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900" y="401689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一上学期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二学年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三学年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4783" y="401689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管理系学生会演辩部及青年志愿者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</a:t>
            </a:r>
            <a:r>
              <a:rPr lang="zh-CN" altLang="en-US" dirty="0" smtClean="0">
                <a:solidFill>
                  <a:schemeClr val="tx1"/>
                </a:solidFill>
              </a:rPr>
              <a:t>社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1048" y="401689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干事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副社长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社长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图书馆馆长助理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76672" y="5061012"/>
            <a:ext cx="4752528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燕尾形 28"/>
          <p:cNvSpPr/>
          <p:nvPr/>
        </p:nvSpPr>
        <p:spPr>
          <a:xfrm flipH="1">
            <a:off x="5229200" y="4808984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 flipH="1">
            <a:off x="5625244" y="4808984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flipH="1">
            <a:off x="6021288" y="4808984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3016" y="4727684"/>
            <a:ext cx="154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实践与锻炼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4663" y="5305489"/>
            <a:ext cx="5040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大一荣获管理系学生会“优秀学生干部”</a:t>
            </a:r>
            <a:endParaRPr lang="en-US" altLang="zh-CN" dirty="0"/>
          </a:p>
          <a:p>
            <a:r>
              <a:rPr lang="zh-CN" altLang="en-US" dirty="0"/>
              <a:t>大三带领社团首办“梦月湖论坛”即荣获江西农业大学社团“精品活动”称号</a:t>
            </a:r>
            <a:r>
              <a:rPr lang="zh-CN" altLang="en-US" dirty="0" smtClean="0"/>
              <a:t>。我社也是该学年唯一在本部获得奖项的社团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三担任社长期间与理事会一起对社团进行了多项有效改革，整体上取得了不错的效果，为社团的发展打开了比较良好的局面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76672" y="6573180"/>
            <a:ext cx="4752528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燕尾形 34"/>
          <p:cNvSpPr/>
          <p:nvPr/>
        </p:nvSpPr>
        <p:spPr>
          <a:xfrm flipH="1">
            <a:off x="5229200" y="6321152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flipH="1">
            <a:off x="5625244" y="6321152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 flipH="1">
            <a:off x="6021288" y="6321152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68960" y="6239852"/>
            <a:ext cx="205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获奖与表现情况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668" y="6825208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熟练使用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办公软件（该简历正是使用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制作）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photoshop</a:t>
            </a:r>
            <a:r>
              <a:rPr lang="zh-CN" altLang="en-US" dirty="0" smtClean="0"/>
              <a:t>和方正飞腾排版软件的基础使用</a:t>
            </a:r>
            <a:endParaRPr lang="en-US" altLang="zh-CN" dirty="0" smtClean="0"/>
          </a:p>
          <a:p>
            <a:r>
              <a:rPr lang="zh-CN" altLang="en-US" dirty="0" smtClean="0"/>
              <a:t>爱好艺术、哲学、几何、心理学及管理等，有过国画学习经历，对计算机及相关硬件和软件比较感兴趣</a:t>
            </a:r>
            <a:endParaRPr lang="en-US" altLang="zh-CN" dirty="0" smtClean="0"/>
          </a:p>
          <a:p>
            <a:r>
              <a:rPr lang="zh-CN" altLang="en-US" dirty="0" smtClean="0"/>
              <a:t>个性独立，对待工作非常认真负责，学习能力比较强</a:t>
            </a:r>
            <a:endParaRPr lang="en-US" altLang="zh-CN" dirty="0" smtClean="0"/>
          </a:p>
          <a:p>
            <a:r>
              <a:rPr lang="zh-CN" altLang="en-US" dirty="0" smtClean="0"/>
              <a:t>自高二开始，从未闯过红灯、乱扔过垃圾，热爱公益事业，倡导低碳环保</a:t>
            </a:r>
            <a:endParaRPr lang="en-US" altLang="zh-CN" dirty="0" smtClean="0"/>
          </a:p>
        </p:txBody>
      </p:sp>
      <p:cxnSp>
        <p:nvCxnSpPr>
          <p:cNvPr id="40" name="直接连接符 39"/>
          <p:cNvCxnSpPr/>
          <p:nvPr/>
        </p:nvCxnSpPr>
        <p:spPr>
          <a:xfrm>
            <a:off x="476672" y="8445388"/>
            <a:ext cx="4752528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燕尾形 40"/>
          <p:cNvSpPr/>
          <p:nvPr/>
        </p:nvSpPr>
        <p:spPr>
          <a:xfrm flipH="1">
            <a:off x="5229200" y="81933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 flipH="1">
            <a:off x="5625244" y="81933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燕尾形 42"/>
          <p:cNvSpPr/>
          <p:nvPr/>
        </p:nvSpPr>
        <p:spPr>
          <a:xfrm flipH="1">
            <a:off x="6021288" y="81933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92896" y="8112060"/>
            <a:ext cx="262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个人能力、爱好与品格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0" y="9201472"/>
            <a:ext cx="3933055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4664" y="8893695"/>
            <a:ext cx="3691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博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客：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http://blog.sina.com.cn/kelvin416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1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267</Words>
  <Application>Microsoft Office PowerPoint</Application>
  <PresentationFormat>A4 纸张(210x297 毫米)</PresentationFormat>
  <Paragraphs>37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宣凯</dc:creator>
  <cp:lastModifiedBy>王 宣凯</cp:lastModifiedBy>
  <cp:revision>4</cp:revision>
  <dcterms:created xsi:type="dcterms:W3CDTF">2012-03-26T00:33:57Z</dcterms:created>
  <dcterms:modified xsi:type="dcterms:W3CDTF">2012-03-26T01:10:43Z</dcterms:modified>
</cp:coreProperties>
</file>