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01" r:id="rId3"/>
    <p:sldId id="291" r:id="rId4"/>
    <p:sldId id="302" r:id="rId5"/>
    <p:sldId id="304" r:id="rId6"/>
    <p:sldId id="30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824" autoAdjust="0"/>
  </p:normalViewPr>
  <p:slideViewPr>
    <p:cSldViewPr snapToGrid="0">
      <p:cViewPr varScale="1">
        <p:scale>
          <a:sx n="60" d="100"/>
          <a:sy n="60" d="100"/>
        </p:scale>
        <p:origin x="96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B12DA-5DBE-4613-B8E3-97D29024A97A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B69B5-F6C0-4862-8C71-E4F142B8F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47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424C-A3FF-4C7E-985F-BACB6C1025F7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6E86-348E-4EA3-9DAE-A01896092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003"/>
          </a:xfrm>
          <a:solidFill>
            <a:srgbClr val="00359E"/>
          </a:solidFill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224116"/>
            <a:ext cx="10515600" cy="4952847"/>
          </a:xfrm>
        </p:spPr>
        <p:txBody>
          <a:bodyPr vert="eaVert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3716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424C-A3FF-4C7E-985F-BACB6C1025F7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6E86-348E-4EA3-9DAE-A01896092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21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424C-A3FF-4C7E-985F-BACB6C1025F7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6E86-348E-4EA3-9DAE-A01896092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0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424C-A3FF-4C7E-985F-BACB6C1025F7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6E86-348E-4EA3-9DAE-A01896092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56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424C-A3FF-4C7E-985F-BACB6C1025F7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6E86-348E-4EA3-9DAE-A01896092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06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424C-A3FF-4C7E-985F-BACB6C1025F7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6E86-348E-4EA3-9DAE-A01896092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57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424C-A3FF-4C7E-985F-BACB6C1025F7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6E86-348E-4EA3-9DAE-A01896092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07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424C-A3FF-4C7E-985F-BACB6C1025F7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6E86-348E-4EA3-9DAE-A01896092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89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424C-A3FF-4C7E-985F-BACB6C1025F7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6E86-348E-4EA3-9DAE-A01896092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45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424C-A3FF-4C7E-985F-BACB6C1025F7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6E86-348E-4EA3-9DAE-A01896092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34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740"/>
          </a:xfrm>
          <a:prstGeom prst="rect">
            <a:avLst/>
          </a:prstGeom>
          <a:solidFill>
            <a:srgbClr val="00359E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45342"/>
            <a:ext cx="10515600" cy="4731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F424C-A3FF-4C7E-985F-BACB6C1025F7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Algorithms and Applications of Artificial Intelligence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BUPT</a:t>
            </a:r>
            <a:fld id="{1E396E86-348E-4EA3-9DAE-A01896092EE1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412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kkbox-churn-prediction-challenge" TargetMode="External"/><Relationship Id="rId2" Type="http://schemas.openxmlformats.org/officeDocument/2006/relationships/hyperlink" Target="https://www.kaggle.com/c/bike-sharing-deman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c/word2vec-nlp-tutorial/overview" TargetMode="External"/><Relationship Id="rId4" Type="http://schemas.openxmlformats.org/officeDocument/2006/relationships/hyperlink" Target="https://www.kaggle.com/c/tmdb-box-office-predic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1158" y="1354667"/>
            <a:ext cx="10766322" cy="1244591"/>
          </a:xfrm>
          <a:solidFill>
            <a:srgbClr val="00359E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800"/>
              </a:spcBef>
              <a:spcAft>
                <a:spcPts val="1200"/>
              </a:spcAft>
            </a:pPr>
            <a:b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dirty="0"/>
              <a:t>数据挖掘技术及应用</a:t>
            </a:r>
            <a:endParaRPr lang="zh-CN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23360" y="3650159"/>
            <a:ext cx="5608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latin typeface="隶书" panose="02010509060101010101" pitchFamily="49" charset="-122"/>
                <a:ea typeface="隶书" panose="02010509060101010101" pitchFamily="49" charset="-122"/>
              </a:rPr>
              <a:t>大作业要求</a:t>
            </a:r>
          </a:p>
        </p:txBody>
      </p:sp>
    </p:spTree>
    <p:extLst>
      <p:ext uri="{BB962C8B-B14F-4D97-AF65-F5344CB8AC3E}">
        <p14:creationId xmlns:p14="http://schemas.microsoft.com/office/powerpoint/2010/main" val="88116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数据挖掘大作业分组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5342"/>
            <a:ext cx="3672840" cy="4731621"/>
          </a:xfrm>
        </p:spPr>
        <p:txBody>
          <a:bodyPr>
            <a:normAutofit/>
          </a:bodyPr>
          <a:lstStyle/>
          <a:p>
            <a:r>
              <a:rPr lang="zh-CN" altLang="en-US" dirty="0"/>
              <a:t>选课学生</a:t>
            </a:r>
            <a:r>
              <a:rPr lang="zh-CN" altLang="zh-CN" dirty="0"/>
              <a:t>自由组队，每组</a:t>
            </a:r>
            <a:r>
              <a:rPr lang="en-US" altLang="zh-CN" dirty="0"/>
              <a:t>2-3</a:t>
            </a:r>
            <a:r>
              <a:rPr lang="zh-CN" altLang="zh-CN" dirty="0"/>
              <a:t>人，实现一个数据挖掘项目</a:t>
            </a:r>
            <a:endParaRPr lang="en-US" altLang="zh-CN" dirty="0"/>
          </a:p>
          <a:p>
            <a:r>
              <a:rPr lang="zh-CN" altLang="zh-CN" dirty="0"/>
              <a:t>以小组为单位提交论文形式的报告，在论文中注明分工和各人的工作量</a:t>
            </a:r>
            <a:endParaRPr lang="en-US" altLang="zh-CN" dirty="0"/>
          </a:p>
          <a:p>
            <a:r>
              <a:rPr lang="zh-CN" altLang="zh-CN" dirty="0"/>
              <a:t>沟通确认组队后在课堂派“</a:t>
            </a:r>
            <a:r>
              <a:rPr lang="en-US" altLang="zh-CN" dirty="0"/>
              <a:t>2020</a:t>
            </a:r>
            <a:r>
              <a:rPr lang="zh-CN" altLang="zh-CN" dirty="0"/>
              <a:t>数据挖掘技术及应用”中添加到各个小组中</a:t>
            </a: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 rotWithShape="1">
          <a:blip r:embed="rId2"/>
          <a:srcRect l="3932" r="3125"/>
          <a:stretch/>
        </p:blipFill>
        <p:spPr>
          <a:xfrm>
            <a:off x="4511040" y="1587423"/>
            <a:ext cx="7547674" cy="444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4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可选数据挖掘任务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导师实验室要求完成的数据挖掘任务</a:t>
            </a:r>
            <a:endParaRPr lang="en-US" altLang="zh-CN" dirty="0"/>
          </a:p>
          <a:p>
            <a:r>
              <a:rPr lang="en-US" altLang="zh-CN" dirty="0" err="1"/>
              <a:t>Kaggle</a:t>
            </a:r>
            <a:r>
              <a:rPr lang="zh-CN" altLang="en-US" dirty="0"/>
              <a:t>竞赛中的数据挖掘任务</a:t>
            </a:r>
            <a:endParaRPr lang="en-US" altLang="zh-CN" dirty="0"/>
          </a:p>
          <a:p>
            <a:pPr lvl="1"/>
            <a:r>
              <a:rPr lang="zh-CN" altLang="en-US" dirty="0"/>
              <a:t>共享单车需求</a:t>
            </a:r>
            <a:r>
              <a:rPr lang="zh-CN" altLang="zh-CN" dirty="0"/>
              <a:t>预测任务</a:t>
            </a:r>
            <a:r>
              <a:rPr lang="en-US" altLang="zh-CN" dirty="0">
                <a:hlinkClick r:id="rId2"/>
              </a:rPr>
              <a:t>https://www.kaggle.com/c/bike-sharing-demand</a:t>
            </a:r>
            <a:endParaRPr lang="en-US" altLang="zh-CN" dirty="0"/>
          </a:p>
          <a:p>
            <a:pPr lvl="1"/>
            <a:r>
              <a:rPr lang="zh-CN" altLang="en-US" dirty="0"/>
              <a:t>客户流失预测任务</a:t>
            </a:r>
            <a:r>
              <a:rPr lang="en-US" altLang="zh-CN" dirty="0">
                <a:hlinkClick r:id="rId3"/>
              </a:rPr>
              <a:t>https://www.kaggle.com/c/kkbox-churn-prediction-challenge</a:t>
            </a:r>
            <a:endParaRPr lang="en-US" altLang="zh-CN" dirty="0"/>
          </a:p>
          <a:p>
            <a:pPr lvl="1"/>
            <a:r>
              <a:rPr lang="en-US" altLang="zh-CN" dirty="0"/>
              <a:t>TMDB</a:t>
            </a:r>
            <a:r>
              <a:rPr lang="zh-CN" altLang="en-US" dirty="0"/>
              <a:t>票房预测任务</a:t>
            </a:r>
            <a:r>
              <a:rPr lang="en-US" altLang="zh-CN" dirty="0">
                <a:hlinkClick r:id="rId4"/>
              </a:rPr>
              <a:t>https://www.kaggle.com/c/tmdb-box-office-prediction</a:t>
            </a:r>
            <a:endParaRPr lang="en-US" altLang="zh-CN" dirty="0"/>
          </a:p>
          <a:p>
            <a:pPr lvl="1"/>
            <a:r>
              <a:rPr lang="en-US" altLang="zh-CN" dirty="0" err="1"/>
              <a:t>kaggle</a:t>
            </a:r>
            <a:r>
              <a:rPr lang="zh-CN" altLang="en-US" dirty="0"/>
              <a:t>电影文本情感分类任务</a:t>
            </a:r>
            <a:r>
              <a:rPr lang="en-US" altLang="zh-CN" dirty="0">
                <a:hlinkClick r:id="rId5"/>
              </a:rPr>
              <a:t>https://www.kaggle.com/c/word2vec-nlp-tutorial/overview</a:t>
            </a:r>
            <a:endParaRPr lang="en-US" altLang="zh-CN" dirty="0"/>
          </a:p>
          <a:p>
            <a:pPr lvl="1"/>
            <a:r>
              <a:rPr lang="en-US" altLang="zh-CN" dirty="0" err="1"/>
              <a:t>Kaggle</a:t>
            </a:r>
            <a:r>
              <a:rPr lang="zh-CN" altLang="zh-CN" dirty="0"/>
              <a:t>竞赛中的其他数据挖掘任务</a:t>
            </a:r>
            <a:endParaRPr lang="zh-CN" altLang="en-US" dirty="0"/>
          </a:p>
          <a:p>
            <a:r>
              <a:rPr lang="zh-CN" altLang="en-US" dirty="0"/>
              <a:t>自选任务</a:t>
            </a:r>
            <a:endParaRPr lang="en-US" altLang="zh-CN" dirty="0"/>
          </a:p>
          <a:p>
            <a:pPr lvl="1"/>
            <a:r>
              <a:rPr lang="zh-CN" altLang="en-US" sz="2800" dirty="0"/>
              <a:t>可根据自己的兴趣选择其他任务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3029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数据挖掘任务</a:t>
            </a:r>
            <a:r>
              <a:rPr lang="zh-CN" altLang="zh-CN" dirty="0"/>
              <a:t>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/>
              <a:t>根据所选的数据挖掘任务进行数据的预处理和分析，并应用</a:t>
            </a:r>
            <a:r>
              <a:rPr lang="zh-CN" altLang="en-US" sz="3200" dirty="0">
                <a:solidFill>
                  <a:srgbClr val="FF0000"/>
                </a:solidFill>
              </a:rPr>
              <a:t>所学的数据挖掘模型</a:t>
            </a:r>
            <a:r>
              <a:rPr lang="zh-CN" altLang="en-US" sz="3200" dirty="0"/>
              <a:t>完成挖掘任务，对挖掘结果进行定性和定量分析</a:t>
            </a:r>
            <a:endParaRPr lang="en-US" altLang="zh-CN" sz="32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zh-CN" sz="2800" dirty="0"/>
              <a:t>从</a:t>
            </a:r>
            <a:r>
              <a:rPr lang="zh-CN" altLang="en-US" sz="2800" dirty="0"/>
              <a:t>挖掘任务的</a:t>
            </a:r>
            <a:r>
              <a:rPr lang="zh-CN" altLang="zh-CN" sz="2800" dirty="0"/>
              <a:t>实现中体现对所学数据挖掘方法的应用和拓展</a:t>
            </a:r>
            <a:endParaRPr lang="en-US" altLang="zh-CN" sz="28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/>
              <a:t>建议尝试</a:t>
            </a:r>
            <a:r>
              <a:rPr lang="zh-CN" altLang="en-US" sz="2800" dirty="0">
                <a:solidFill>
                  <a:srgbClr val="FF0000"/>
                </a:solidFill>
              </a:rPr>
              <a:t>不同模型方法，并进行对比分析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18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大作业提交要求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/>
              <a:t>提交内容：</a:t>
            </a:r>
            <a:endParaRPr lang="en-US" altLang="zh-CN" sz="32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/>
              <a:t>数据挖掘任务的报告（按照所提供的论文模板完成）</a:t>
            </a:r>
            <a:endParaRPr lang="en-US" altLang="zh-CN" sz="28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/>
              <a:t>数据挖掘任务的</a:t>
            </a:r>
            <a:r>
              <a:rPr lang="zh-CN" altLang="en-US" sz="2800" dirty="0">
                <a:solidFill>
                  <a:srgbClr val="FF0000"/>
                </a:solidFill>
              </a:rPr>
              <a:t>全部代码</a:t>
            </a:r>
            <a:r>
              <a:rPr lang="zh-CN" altLang="en-US" sz="2800" dirty="0"/>
              <a:t>（要求有注释）</a:t>
            </a:r>
            <a:endParaRPr lang="en-US" altLang="zh-CN" sz="28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/>
              <a:t>代码运行的软件环境要求及说明</a:t>
            </a:r>
            <a:endParaRPr lang="en-US" altLang="zh-CN" sz="2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/>
              <a:t>提交时间</a:t>
            </a:r>
            <a:endParaRPr lang="en-US" altLang="zh-CN" sz="32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/>
              <a:t>2020</a:t>
            </a:r>
            <a:r>
              <a:rPr lang="zh-CN" altLang="en-US" sz="2800" dirty="0"/>
              <a:t>年</a:t>
            </a:r>
            <a:r>
              <a:rPr lang="en-US" altLang="zh-CN" sz="2800" dirty="0"/>
              <a:t>12</a:t>
            </a:r>
            <a:r>
              <a:rPr lang="zh-CN" altLang="en-US" sz="2800" dirty="0"/>
              <a:t>月</a:t>
            </a:r>
            <a:r>
              <a:rPr lang="en-US" altLang="zh-CN" sz="2800" dirty="0"/>
              <a:t>27</a:t>
            </a:r>
            <a:r>
              <a:rPr lang="zh-CN" altLang="en-US" sz="2800" dirty="0"/>
              <a:t>日，课堂派</a:t>
            </a:r>
            <a:endParaRPr lang="en-US" altLang="zh-CN" sz="28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altLang="zh-CN" sz="2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600" dirty="0"/>
              <a:t>      </a:t>
            </a:r>
            <a:r>
              <a:rPr lang="zh-CN" altLang="en-US" sz="3600" dirty="0">
                <a:solidFill>
                  <a:srgbClr val="FF0000"/>
                </a:solidFill>
              </a:rPr>
              <a:t>总成绩</a:t>
            </a:r>
            <a:r>
              <a:rPr lang="en-US" altLang="zh-CN" sz="3600" dirty="0">
                <a:solidFill>
                  <a:srgbClr val="FF0000"/>
                </a:solidFill>
              </a:rPr>
              <a:t>=</a:t>
            </a:r>
            <a:r>
              <a:rPr lang="zh-CN" altLang="en-US" sz="3600" dirty="0">
                <a:solidFill>
                  <a:srgbClr val="FF0000"/>
                </a:solidFill>
              </a:rPr>
              <a:t>数据挖掘任务成绩*</a:t>
            </a:r>
            <a:r>
              <a:rPr lang="en-US" altLang="zh-CN" sz="3600" dirty="0">
                <a:solidFill>
                  <a:srgbClr val="FF0000"/>
                </a:solidFill>
              </a:rPr>
              <a:t>70%+</a:t>
            </a:r>
            <a:r>
              <a:rPr lang="zh-CN" altLang="en-US" sz="3600" dirty="0">
                <a:solidFill>
                  <a:srgbClr val="FF0000"/>
                </a:solidFill>
              </a:rPr>
              <a:t>作业成绩*</a:t>
            </a:r>
            <a:r>
              <a:rPr lang="en-US" altLang="zh-CN" sz="3600" dirty="0">
                <a:solidFill>
                  <a:srgbClr val="FF0000"/>
                </a:solidFill>
              </a:rPr>
              <a:t>30%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zh-CN" altLang="en-US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9642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报告内容包括：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.	</a:t>
            </a:r>
            <a:r>
              <a:rPr lang="zh-CN" altLang="en-US" strike="sngStrike" dirty="0"/>
              <a:t>所选数据挖掘数据集和挖掘任务描述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/>
              <a:t>ii.</a:t>
            </a:r>
            <a:r>
              <a:rPr lang="en-US" altLang="zh-CN" strike="sngStrike" dirty="0"/>
              <a:t>	</a:t>
            </a:r>
            <a:r>
              <a:rPr lang="zh-CN" altLang="en-US" strike="sngStrike" dirty="0"/>
              <a:t>问题定义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/>
              <a:t>iii.	</a:t>
            </a:r>
            <a:r>
              <a:rPr lang="zh-CN" altLang="en-US" dirty="0"/>
              <a:t>解决方案及</a:t>
            </a:r>
            <a:r>
              <a:rPr lang="zh-CN" altLang="en-US" dirty="0">
                <a:solidFill>
                  <a:srgbClr val="FF0000"/>
                </a:solidFill>
              </a:rPr>
              <a:t>算法描述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/>
              <a:t>iv.	</a:t>
            </a:r>
            <a:r>
              <a:rPr lang="zh-CN" altLang="en-US" strike="sngStrike" dirty="0"/>
              <a:t>数据处理步骤及结果</a:t>
            </a:r>
            <a:r>
              <a:rPr lang="zh-CN" altLang="en-US" dirty="0"/>
              <a:t>（含中间结果）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/>
              <a:t>v.	</a:t>
            </a:r>
            <a:r>
              <a:rPr lang="zh-CN" altLang="en-US" strike="sngStrike" dirty="0"/>
              <a:t>挖掘结果分析</a:t>
            </a:r>
            <a:r>
              <a:rPr lang="zh-CN" altLang="en-US" dirty="0"/>
              <a:t>（定性、定量）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/>
              <a:t>vi.	</a:t>
            </a:r>
            <a:r>
              <a:rPr lang="zh-CN" altLang="en-US" dirty="0"/>
              <a:t>后续</a:t>
            </a:r>
            <a:r>
              <a:rPr lang="zh-CN" altLang="en-US" dirty="0">
                <a:solidFill>
                  <a:srgbClr val="FF0000"/>
                </a:solidFill>
              </a:rPr>
              <a:t>改进方法讨论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/>
              <a:t>vii.	</a:t>
            </a:r>
            <a:r>
              <a:rPr lang="zh-CN" altLang="en-US" strike="sngStrike" dirty="0"/>
              <a:t>参考文献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/>
              <a:t>viii.	</a:t>
            </a:r>
            <a:r>
              <a:rPr lang="zh-CN" altLang="en-US" dirty="0"/>
              <a:t>组员任务分工及工作量比例说明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767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3019</TotalTime>
  <Words>374</Words>
  <Application>Microsoft Office PowerPoint</Application>
  <PresentationFormat>宽屏</PresentationFormat>
  <Paragraphs>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华文楷体</vt:lpstr>
      <vt:lpstr>隶书</vt:lpstr>
      <vt:lpstr>Arial</vt:lpstr>
      <vt:lpstr>Candara</vt:lpstr>
      <vt:lpstr>Times New Roman</vt:lpstr>
      <vt:lpstr>Office 主题​​</vt:lpstr>
      <vt:lpstr> 数据挖掘技术及应用</vt:lpstr>
      <vt:lpstr>数据挖掘大作业分组</vt:lpstr>
      <vt:lpstr>可选数据挖掘任务</vt:lpstr>
      <vt:lpstr>数据挖掘任务要求</vt:lpstr>
      <vt:lpstr>大作业提交要求</vt:lpstr>
      <vt:lpstr>报告内容包括：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人工智能算法与应用  Algorithms and Applications of Artificial Intelligence</dc:title>
  <dc:creator>李亦农</dc:creator>
  <cp:lastModifiedBy>正天 朱</cp:lastModifiedBy>
  <cp:revision>155</cp:revision>
  <dcterms:created xsi:type="dcterms:W3CDTF">2018-11-10T03:19:04Z</dcterms:created>
  <dcterms:modified xsi:type="dcterms:W3CDTF">2020-11-23T11:21:27Z</dcterms:modified>
</cp:coreProperties>
</file>