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272665" y="151384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/>
              <a:t>cell0</a:t>
            </a:r>
            <a:endParaRPr lang="x-none" altLang="en-US" sz="4000"/>
          </a:p>
        </p:txBody>
      </p:sp>
      <p:sp>
        <p:nvSpPr>
          <p:cNvPr id="5" name="Rounded Rectangle 4"/>
          <p:cNvSpPr/>
          <p:nvPr/>
        </p:nvSpPr>
        <p:spPr>
          <a:xfrm>
            <a:off x="5266055" y="151384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>
                <a:sym typeface="+mn-ea"/>
              </a:rPr>
              <a:t>cell1</a:t>
            </a:r>
            <a:endParaRPr lang="x-none" altLang="en-US" sz="4000">
              <a:sym typeface="+mn-e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68400" y="168910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23010" y="2273300"/>
            <a:ext cx="927100" cy="3257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995" y="175006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70680" y="2273300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19620" y="1689100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89140" y="2212975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691515" y="1308735"/>
            <a:ext cx="11323955" cy="149923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69465" y="3239770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/>
              <a:t>cell0</a:t>
            </a:r>
            <a:endParaRPr lang="x-none" altLang="en-US" sz="4000"/>
          </a:p>
        </p:txBody>
      </p:sp>
      <p:sp>
        <p:nvSpPr>
          <p:cNvPr id="15" name="Rounded Rectangle 14"/>
          <p:cNvSpPr/>
          <p:nvPr/>
        </p:nvSpPr>
        <p:spPr>
          <a:xfrm>
            <a:off x="5185410" y="3218815"/>
            <a:ext cx="171577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>
                <a:sym typeface="+mn-ea"/>
              </a:rPr>
              <a:t>cell1</a:t>
            </a:r>
            <a:endParaRPr lang="x-none" altLang="en-US" sz="4000"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22045" y="336740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090295" y="3978275"/>
            <a:ext cx="927100" cy="3257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070350" y="345503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090035" y="3978275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028815" y="3373755"/>
            <a:ext cx="927100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998335" y="4006850"/>
            <a:ext cx="927100" cy="3257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611505" y="3023235"/>
            <a:ext cx="11323955" cy="15201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429750" y="1889760"/>
            <a:ext cx="14890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9507220" y="369379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t+1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1320800" y="1308100"/>
            <a:ext cx="6216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x_t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052195" y="197866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h(0)_t-1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4079240" y="200660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h(1)_t-1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079240" y="144462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077075" y="194627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105650" y="136271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y_t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1142365" y="2993390"/>
            <a:ext cx="8883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x_t+1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040765" y="362394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4037965" y="3041015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h(0)_t+1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988435" y="369189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7054215" y="307721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y_t+1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7005320" y="3680460"/>
            <a:ext cx="11150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h(1)_t+1</a:t>
            </a:r>
            <a:endParaRPr lang="x-none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00405" y="498475"/>
            <a:ext cx="11343640" cy="631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0865" y="4699000"/>
            <a:ext cx="11343640" cy="631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833610" y="646430"/>
            <a:ext cx="19621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t-1</a:t>
            </a:r>
            <a:endParaRPr lang="x-none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9526270" y="485711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Time step t+2</a:t>
            </a:r>
            <a:endParaRPr lang="x-none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4920615" y="61658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4869815" y="4857115"/>
            <a:ext cx="20510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191895" y="883285"/>
            <a:ext cx="8602980" cy="4461510"/>
          </a:xfrm>
          <a:prstGeom prst="roundRect">
            <a:avLst/>
          </a:prstGeom>
          <a:ln w="254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0880" y="1415415"/>
            <a:ext cx="259842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67205" y="1437005"/>
            <a:ext cx="0" cy="324739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2270" y="4705985"/>
            <a:ext cx="229997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72080" y="4332605"/>
            <a:ext cx="287464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79705" y="141541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h_t-1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79705" y="414845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x</a:t>
            </a:r>
            <a:r>
              <a:rPr lang="en-US" altLang="en-US"/>
              <a:t>_t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947035" y="3854450"/>
            <a:ext cx="121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" altLang="en-US"/>
              <a:t>_t_h_t-1</a:t>
            </a:r>
            <a:endParaRPr lang="" altLang="en-US"/>
          </a:p>
        </p:txBody>
      </p:sp>
      <p:sp>
        <p:nvSpPr>
          <p:cNvPr id="24" name="Oval 23"/>
          <p:cNvSpPr/>
          <p:nvPr/>
        </p:nvSpPr>
        <p:spPr>
          <a:xfrm>
            <a:off x="4310380" y="4041775"/>
            <a:ext cx="916940" cy="581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w/b</a:t>
            </a:r>
            <a:endParaRPr lang="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493385" y="3310890"/>
            <a:ext cx="0" cy="102171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034280" y="3641090"/>
            <a:ext cx="874395" cy="5816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sig</a:t>
            </a:r>
            <a:endParaRPr lang="" alt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35705" y="3289935"/>
            <a:ext cx="192722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5705" y="1416050"/>
            <a:ext cx="0" cy="189484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62930" y="1979930"/>
            <a:ext cx="0" cy="132080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59885" y="2999105"/>
            <a:ext cx="1001395" cy="5816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split</a:t>
            </a:r>
            <a:endParaRPr lang="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3745230" y="267398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</a:t>
            </a:r>
            <a:endParaRPr lang="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161280" y="269049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</a:t>
            </a:r>
            <a:endParaRPr lang="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289300" y="1415415"/>
            <a:ext cx="347281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89960" y="2161540"/>
            <a:ext cx="490855" cy="4114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*</a:t>
            </a:r>
            <a:endParaRPr lang="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671445" y="2374265"/>
            <a:ext cx="0" cy="233172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3830" y="2367280"/>
            <a:ext cx="79883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404620" y="4473575"/>
            <a:ext cx="511810" cy="4648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</a:t>
            </a:r>
            <a:endParaRPr lang="" altLang="en-US"/>
          </a:p>
        </p:txBody>
      </p:sp>
      <p:sp>
        <p:nvSpPr>
          <p:cNvPr id="41" name="Oval 40"/>
          <p:cNvSpPr/>
          <p:nvPr/>
        </p:nvSpPr>
        <p:spPr>
          <a:xfrm>
            <a:off x="2495550" y="2225675"/>
            <a:ext cx="511810" cy="4648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</a:t>
            </a:r>
            <a:endParaRPr lang="en-US" alt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980815" y="2367280"/>
            <a:ext cx="79883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59885" y="2076450"/>
            <a:ext cx="916940" cy="581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w/b</a:t>
            </a:r>
            <a:endParaRPr lang="en-US" alt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034280" y="1990725"/>
            <a:ext cx="480695" cy="38354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30495" y="2466340"/>
            <a:ext cx="864870" cy="3695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-1</a:t>
            </a:r>
            <a:endParaRPr lang="" alt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662930" y="2853055"/>
            <a:ext cx="0" cy="44767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341620" y="1750060"/>
            <a:ext cx="490855" cy="4114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*</a:t>
            </a:r>
            <a:endParaRPr lang="en-US" alt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662930" y="3114040"/>
            <a:ext cx="109791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2115" y="1415415"/>
            <a:ext cx="0" cy="80835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516370" y="2262505"/>
            <a:ext cx="490855" cy="4114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*</a:t>
            </a:r>
            <a:endParaRPr lang="en-US" alt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762115" y="2656205"/>
            <a:ext cx="0" cy="46355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6" idx="2"/>
          </p:cNvCxnSpPr>
          <p:nvPr/>
        </p:nvCxnSpPr>
        <p:spPr>
          <a:xfrm>
            <a:off x="5832475" y="1955800"/>
            <a:ext cx="1939925" cy="30480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6" idx="2"/>
          </p:cNvCxnSpPr>
          <p:nvPr/>
        </p:nvCxnSpPr>
        <p:spPr>
          <a:xfrm flipV="1">
            <a:off x="7007225" y="2260600"/>
            <a:ext cx="765175" cy="20574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772400" y="2054860"/>
            <a:ext cx="49085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＋</a:t>
            </a:r>
            <a:endParaRPr lang="" alt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263255" y="2262505"/>
            <a:ext cx="79883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9062085" y="2054860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h_t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DejaVu Sans</vt:lpstr>
      <vt:lpstr>微软雅黑</vt:lpstr>
      <vt:lpstr>WenQuanYi Micro Hei</vt:lpstr>
      <vt:lpstr>宋体</vt:lpstr>
      <vt:lpstr>Arial Unicode MS</vt:lpstr>
      <vt:lpstr>Calibri Light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zhengtq</dc:creator>
  <cp:lastModifiedBy>zhengtq</cp:lastModifiedBy>
  <cp:revision>16</cp:revision>
  <dcterms:created xsi:type="dcterms:W3CDTF">2019-01-09T12:22:20Z</dcterms:created>
  <dcterms:modified xsi:type="dcterms:W3CDTF">2019-01-09T12:22:20Z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