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272665" y="1513840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/>
              <a:t>cell0</a:t>
            </a:r>
            <a:endParaRPr lang="x-none" altLang="en-US" sz="4000"/>
          </a:p>
        </p:txBody>
      </p:sp>
      <p:sp>
        <p:nvSpPr>
          <p:cNvPr id="5" name="Rounded Rectangle 4"/>
          <p:cNvSpPr/>
          <p:nvPr/>
        </p:nvSpPr>
        <p:spPr>
          <a:xfrm>
            <a:off x="5266055" y="1513840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>
                <a:sym typeface="+mn-ea"/>
              </a:rPr>
              <a:t>cell1</a:t>
            </a:r>
            <a:endParaRPr lang="x-none" altLang="en-US" sz="4000">
              <a:sym typeface="+mn-e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68400" y="1689100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23010" y="2273300"/>
            <a:ext cx="927100" cy="3257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0995" y="1750060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70680" y="2273300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19620" y="1689100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89140" y="2212975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691515" y="1308735"/>
            <a:ext cx="11323955" cy="149923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69465" y="3239770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/>
              <a:t>cell0</a:t>
            </a:r>
            <a:endParaRPr lang="x-none" altLang="en-US" sz="4000"/>
          </a:p>
        </p:txBody>
      </p:sp>
      <p:sp>
        <p:nvSpPr>
          <p:cNvPr id="15" name="Rounded Rectangle 14"/>
          <p:cNvSpPr/>
          <p:nvPr/>
        </p:nvSpPr>
        <p:spPr>
          <a:xfrm>
            <a:off x="5185410" y="3218815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>
                <a:sym typeface="+mn-ea"/>
              </a:rPr>
              <a:t>cell1</a:t>
            </a:r>
            <a:endParaRPr lang="x-none" altLang="en-US" sz="4000"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22045" y="3367405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090295" y="3978275"/>
            <a:ext cx="927100" cy="3257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070350" y="3455035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090035" y="3978275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028815" y="3373755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998335" y="4006850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611505" y="3023235"/>
            <a:ext cx="11323955" cy="15201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429750" y="1889760"/>
            <a:ext cx="14890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9507220" y="369379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t+1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1320800" y="1308100"/>
            <a:ext cx="6216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x_t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052195" y="197866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h(0)_t-1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4079240" y="200660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h(1)_t-1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4079240" y="144462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077075" y="194627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7105650" y="136271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y_t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1142365" y="2993390"/>
            <a:ext cx="8883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x_t+1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040765" y="362394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4037965" y="304101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h(0)_t+1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988435" y="369189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7054215" y="307721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y_t+1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7005320" y="368046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h(1)_t+1</a:t>
            </a:r>
            <a:endParaRPr lang="x-none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00405" y="498475"/>
            <a:ext cx="11343640" cy="631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0865" y="4699000"/>
            <a:ext cx="11343640" cy="631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833610" y="646430"/>
            <a:ext cx="19621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t-1</a:t>
            </a:r>
            <a:endParaRPr lang="x-none" altLang="en-US"/>
          </a:p>
        </p:txBody>
      </p:sp>
      <p:sp>
        <p:nvSpPr>
          <p:cNvPr id="41" name="Text Box 40"/>
          <p:cNvSpPr txBox="1"/>
          <p:nvPr/>
        </p:nvSpPr>
        <p:spPr>
          <a:xfrm>
            <a:off x="9526270" y="485711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t+2</a:t>
            </a:r>
            <a:endParaRPr lang="x-none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4920615" y="61658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4869815" y="485711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Presentation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DejaVu Sans</vt:lpstr>
      <vt:lpstr>微软雅黑</vt:lpstr>
      <vt:lpstr>WenQuanYi Micro Hei</vt:lpstr>
      <vt:lpstr>宋体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zhengtq</dc:creator>
  <cp:lastModifiedBy>zhengtq</cp:lastModifiedBy>
  <cp:revision>2</cp:revision>
  <dcterms:created xsi:type="dcterms:W3CDTF">2019-01-09T11:40:50Z</dcterms:created>
  <dcterms:modified xsi:type="dcterms:W3CDTF">2019-01-09T11:40:50Z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