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3"/>
  </p:notesMasterIdLst>
  <p:handoutMasterIdLst>
    <p:handoutMasterId r:id="rId14"/>
  </p:handoutMasterIdLst>
  <p:sldIdLst>
    <p:sldId id="813" r:id="rId2"/>
    <p:sldId id="819" r:id="rId3"/>
    <p:sldId id="912" r:id="rId4"/>
    <p:sldId id="913" r:id="rId5"/>
    <p:sldId id="908" r:id="rId6"/>
    <p:sldId id="918" r:id="rId7"/>
    <p:sldId id="914" r:id="rId8"/>
    <p:sldId id="909" r:id="rId9"/>
    <p:sldId id="906" r:id="rId10"/>
    <p:sldId id="915" r:id="rId11"/>
    <p:sldId id="916" r:id="rId12"/>
  </p:sldIdLst>
  <p:sldSz cx="9144000" cy="6858000" type="screen4x3"/>
  <p:notesSz cx="9928225" cy="6797675"/>
  <p:custDataLst>
    <p:tags r:id="rId15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3366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CEF20D-EB37-472F-B423-929FD7D98A25}" v="524" dt="2021-09-24T03:42:49.0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5" autoAdjust="0"/>
    <p:restoredTop sz="94104" autoAdjust="0"/>
  </p:normalViewPr>
  <p:slideViewPr>
    <p:cSldViewPr>
      <p:cViewPr varScale="1">
        <p:scale>
          <a:sx n="125" d="100"/>
          <a:sy n="125" d="100"/>
        </p:scale>
        <p:origin x="13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159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381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, Zhengyang [Student]" userId="0a53dc07-ee2a-4ec1-9446-8efe38b49089" providerId="ADAL" clId="{13CEF20D-EB37-472F-B423-929FD7D98A25}"/>
    <pc:docChg chg="undo custSel addSld delSld modSld sldOrd">
      <pc:chgData name="LI, Zhengyang [Student]" userId="0a53dc07-ee2a-4ec1-9446-8efe38b49089" providerId="ADAL" clId="{13CEF20D-EB37-472F-B423-929FD7D98A25}" dt="2021-09-24T03:43:04.608" v="926" actId="47"/>
      <pc:docMkLst>
        <pc:docMk/>
      </pc:docMkLst>
      <pc:sldChg chg="modSp del mod">
        <pc:chgData name="LI, Zhengyang [Student]" userId="0a53dc07-ee2a-4ec1-9446-8efe38b49089" providerId="ADAL" clId="{13CEF20D-EB37-472F-B423-929FD7D98A25}" dt="2021-09-21T07:42:24.122" v="34" actId="47"/>
        <pc:sldMkLst>
          <pc:docMk/>
          <pc:sldMk cId="3577518908" sldId="904"/>
        </pc:sldMkLst>
        <pc:spChg chg="mod">
          <ac:chgData name="LI, Zhengyang [Student]" userId="0a53dc07-ee2a-4ec1-9446-8efe38b49089" providerId="ADAL" clId="{13CEF20D-EB37-472F-B423-929FD7D98A25}" dt="2021-09-21T07:37:53.435" v="1" actId="113"/>
          <ac:spMkLst>
            <pc:docMk/>
            <pc:sldMk cId="3577518908" sldId="904"/>
            <ac:spMk id="19462" creationId="{24E4A045-472F-445F-AF6D-C9F7696A4B4E}"/>
          </ac:spMkLst>
        </pc:spChg>
      </pc:sldChg>
      <pc:sldChg chg="addSp delSp modSp mod">
        <pc:chgData name="LI, Zhengyang [Student]" userId="0a53dc07-ee2a-4ec1-9446-8efe38b49089" providerId="ADAL" clId="{13CEF20D-EB37-472F-B423-929FD7D98A25}" dt="2021-09-24T03:42:49.072" v="925" actId="13926"/>
        <pc:sldMkLst>
          <pc:docMk/>
          <pc:sldMk cId="57670019" sldId="908"/>
        </pc:sldMkLst>
        <pc:spChg chg="add del mod">
          <ac:chgData name="LI, Zhengyang [Student]" userId="0a53dc07-ee2a-4ec1-9446-8efe38b49089" providerId="ADAL" clId="{13CEF20D-EB37-472F-B423-929FD7D98A25}" dt="2021-09-24T03:40:24.010" v="913" actId="478"/>
          <ac:spMkLst>
            <pc:docMk/>
            <pc:sldMk cId="57670019" sldId="908"/>
            <ac:spMk id="6" creationId="{4E68098A-975C-4C8D-B07E-BDAA72D344EE}"/>
          </ac:spMkLst>
        </pc:spChg>
        <pc:spChg chg="mod">
          <ac:chgData name="LI, Zhengyang [Student]" userId="0a53dc07-ee2a-4ec1-9446-8efe38b49089" providerId="ADAL" clId="{13CEF20D-EB37-472F-B423-929FD7D98A25}" dt="2021-09-24T03:42:49.072" v="925" actId="13926"/>
          <ac:spMkLst>
            <pc:docMk/>
            <pc:sldMk cId="57670019" sldId="908"/>
            <ac:spMk id="19462" creationId="{24E4A045-472F-445F-AF6D-C9F7696A4B4E}"/>
          </ac:spMkLst>
        </pc:spChg>
      </pc:sldChg>
      <pc:sldChg chg="add del">
        <pc:chgData name="LI, Zhengyang [Student]" userId="0a53dc07-ee2a-4ec1-9446-8efe38b49089" providerId="ADAL" clId="{13CEF20D-EB37-472F-B423-929FD7D98A25}" dt="2021-09-21T08:14:33.955" v="619" actId="47"/>
        <pc:sldMkLst>
          <pc:docMk/>
          <pc:sldMk cId="4179375287" sldId="910"/>
        </pc:sldMkLst>
      </pc:sldChg>
      <pc:sldChg chg="delSp modSp new del mod">
        <pc:chgData name="LI, Zhengyang [Student]" userId="0a53dc07-ee2a-4ec1-9446-8efe38b49089" providerId="ADAL" clId="{13CEF20D-EB37-472F-B423-929FD7D98A25}" dt="2021-09-21T07:40:00.859" v="33" actId="47"/>
        <pc:sldMkLst>
          <pc:docMk/>
          <pc:sldMk cId="1456797094" sldId="911"/>
        </pc:sldMkLst>
        <pc:spChg chg="del">
          <ac:chgData name="LI, Zhengyang [Student]" userId="0a53dc07-ee2a-4ec1-9446-8efe38b49089" providerId="ADAL" clId="{13CEF20D-EB37-472F-B423-929FD7D98A25}" dt="2021-09-21T07:39:19.858" v="24" actId="478"/>
          <ac:spMkLst>
            <pc:docMk/>
            <pc:sldMk cId="1456797094" sldId="911"/>
            <ac:spMk id="2" creationId="{882B956F-B900-4F96-AE1A-4FC9F90DAE64}"/>
          </ac:spMkLst>
        </pc:spChg>
        <pc:spChg chg="mod">
          <ac:chgData name="LI, Zhengyang [Student]" userId="0a53dc07-ee2a-4ec1-9446-8efe38b49089" providerId="ADAL" clId="{13CEF20D-EB37-472F-B423-929FD7D98A25}" dt="2021-09-21T07:39:31.868" v="27" actId="14100"/>
          <ac:spMkLst>
            <pc:docMk/>
            <pc:sldMk cId="1456797094" sldId="911"/>
            <ac:spMk id="3" creationId="{7E9A692D-4FD7-47AC-A61A-F360C070AE50}"/>
          </ac:spMkLst>
        </pc:spChg>
      </pc:sldChg>
      <pc:sldChg chg="new del">
        <pc:chgData name="LI, Zhengyang [Student]" userId="0a53dc07-ee2a-4ec1-9446-8efe38b49089" providerId="ADAL" clId="{13CEF20D-EB37-472F-B423-929FD7D98A25}" dt="2021-09-21T07:38:46.983" v="8" actId="680"/>
        <pc:sldMkLst>
          <pc:docMk/>
          <pc:sldMk cId="2619998921" sldId="911"/>
        </pc:sldMkLst>
      </pc:sldChg>
      <pc:sldChg chg="new del">
        <pc:chgData name="LI, Zhengyang [Student]" userId="0a53dc07-ee2a-4ec1-9446-8efe38b49089" providerId="ADAL" clId="{13CEF20D-EB37-472F-B423-929FD7D98A25}" dt="2021-09-21T07:39:43.872" v="29" actId="680"/>
        <pc:sldMkLst>
          <pc:docMk/>
          <pc:sldMk cId="2470290753" sldId="912"/>
        </pc:sldMkLst>
      </pc:sldChg>
      <pc:sldChg chg="modSp new mod">
        <pc:chgData name="LI, Zhengyang [Student]" userId="0a53dc07-ee2a-4ec1-9446-8efe38b49089" providerId="ADAL" clId="{13CEF20D-EB37-472F-B423-929FD7D98A25}" dt="2021-09-21T07:39:55.121" v="32" actId="20577"/>
        <pc:sldMkLst>
          <pc:docMk/>
          <pc:sldMk cId="3260910597" sldId="912"/>
        </pc:sldMkLst>
        <pc:spChg chg="mod">
          <ac:chgData name="LI, Zhengyang [Student]" userId="0a53dc07-ee2a-4ec1-9446-8efe38b49089" providerId="ADAL" clId="{13CEF20D-EB37-472F-B423-929FD7D98A25}" dt="2021-09-21T07:39:55.121" v="32" actId="20577"/>
          <ac:spMkLst>
            <pc:docMk/>
            <pc:sldMk cId="3260910597" sldId="912"/>
            <ac:spMk id="2" creationId="{B1D80E1D-0099-494C-88CF-7A4FB675D17C}"/>
          </ac:spMkLst>
        </pc:spChg>
      </pc:sldChg>
      <pc:sldChg chg="modSp add mod">
        <pc:chgData name="LI, Zhengyang [Student]" userId="0a53dc07-ee2a-4ec1-9446-8efe38b49089" providerId="ADAL" clId="{13CEF20D-EB37-472F-B423-929FD7D98A25}" dt="2021-09-21T08:16:25.906" v="630" actId="20577"/>
        <pc:sldMkLst>
          <pc:docMk/>
          <pc:sldMk cId="3592944801" sldId="913"/>
        </pc:sldMkLst>
        <pc:spChg chg="mod">
          <ac:chgData name="LI, Zhengyang [Student]" userId="0a53dc07-ee2a-4ec1-9446-8efe38b49089" providerId="ADAL" clId="{13CEF20D-EB37-472F-B423-929FD7D98A25}" dt="2021-09-21T08:16:25.906" v="630" actId="20577"/>
          <ac:spMkLst>
            <pc:docMk/>
            <pc:sldMk cId="3592944801" sldId="913"/>
            <ac:spMk id="19462" creationId="{24E4A045-472F-445F-AF6D-C9F7696A4B4E}"/>
          </ac:spMkLst>
        </pc:spChg>
      </pc:sldChg>
      <pc:sldChg chg="modSp add mod">
        <pc:chgData name="LI, Zhengyang [Student]" userId="0a53dc07-ee2a-4ec1-9446-8efe38b49089" providerId="ADAL" clId="{13CEF20D-EB37-472F-B423-929FD7D98A25}" dt="2021-09-21T08:17:19.983" v="646"/>
        <pc:sldMkLst>
          <pc:docMk/>
          <pc:sldMk cId="3741803967" sldId="914"/>
        </pc:sldMkLst>
        <pc:spChg chg="mod">
          <ac:chgData name="LI, Zhengyang [Student]" userId="0a53dc07-ee2a-4ec1-9446-8efe38b49089" providerId="ADAL" clId="{13CEF20D-EB37-472F-B423-929FD7D98A25}" dt="2021-09-21T08:17:19.983" v="646"/>
          <ac:spMkLst>
            <pc:docMk/>
            <pc:sldMk cId="3741803967" sldId="914"/>
            <ac:spMk id="19462" creationId="{24E4A045-472F-445F-AF6D-C9F7696A4B4E}"/>
          </ac:spMkLst>
        </pc:spChg>
      </pc:sldChg>
      <pc:sldChg chg="modSp add mod">
        <pc:chgData name="LI, Zhengyang [Student]" userId="0a53dc07-ee2a-4ec1-9446-8efe38b49089" providerId="ADAL" clId="{13CEF20D-EB37-472F-B423-929FD7D98A25}" dt="2021-09-21T08:37:44.181" v="671" actId="20577"/>
        <pc:sldMkLst>
          <pc:docMk/>
          <pc:sldMk cId="3945385198" sldId="915"/>
        </pc:sldMkLst>
        <pc:spChg chg="mod">
          <ac:chgData name="LI, Zhengyang [Student]" userId="0a53dc07-ee2a-4ec1-9446-8efe38b49089" providerId="ADAL" clId="{13CEF20D-EB37-472F-B423-929FD7D98A25}" dt="2021-09-21T08:37:44.181" v="671" actId="20577"/>
          <ac:spMkLst>
            <pc:docMk/>
            <pc:sldMk cId="3945385198" sldId="915"/>
            <ac:spMk id="2" creationId="{B1D80E1D-0099-494C-88CF-7A4FB675D17C}"/>
          </ac:spMkLst>
        </pc:spChg>
      </pc:sldChg>
      <pc:sldChg chg="modSp add mod">
        <pc:chgData name="LI, Zhengyang [Student]" userId="0a53dc07-ee2a-4ec1-9446-8efe38b49089" providerId="ADAL" clId="{13CEF20D-EB37-472F-B423-929FD7D98A25}" dt="2021-09-21T08:57:47.180" v="752" actId="20577"/>
        <pc:sldMkLst>
          <pc:docMk/>
          <pc:sldMk cId="2415890433" sldId="916"/>
        </pc:sldMkLst>
        <pc:spChg chg="mod">
          <ac:chgData name="LI, Zhengyang [Student]" userId="0a53dc07-ee2a-4ec1-9446-8efe38b49089" providerId="ADAL" clId="{13CEF20D-EB37-472F-B423-929FD7D98A25}" dt="2021-09-21T08:57:47.180" v="752" actId="20577"/>
          <ac:spMkLst>
            <pc:docMk/>
            <pc:sldMk cId="2415890433" sldId="916"/>
            <ac:spMk id="19462" creationId="{24E4A045-472F-445F-AF6D-C9F7696A4B4E}"/>
          </ac:spMkLst>
        </pc:spChg>
      </pc:sldChg>
      <pc:sldChg chg="modSp add del mod ord">
        <pc:chgData name="LI, Zhengyang [Student]" userId="0a53dc07-ee2a-4ec1-9446-8efe38b49089" providerId="ADAL" clId="{13CEF20D-EB37-472F-B423-929FD7D98A25}" dt="2021-09-24T03:43:04.608" v="926" actId="47"/>
        <pc:sldMkLst>
          <pc:docMk/>
          <pc:sldMk cId="2898120249" sldId="917"/>
        </pc:sldMkLst>
        <pc:spChg chg="mod">
          <ac:chgData name="LI, Zhengyang [Student]" userId="0a53dc07-ee2a-4ec1-9446-8efe38b49089" providerId="ADAL" clId="{13CEF20D-EB37-472F-B423-929FD7D98A25}" dt="2021-09-21T08:54:33.529" v="684" actId="20577"/>
          <ac:spMkLst>
            <pc:docMk/>
            <pc:sldMk cId="2898120249" sldId="917"/>
            <ac:spMk id="19460" creationId="{776B9D40-844A-4C5E-BD65-EB0B4B35B5F8}"/>
          </ac:spMkLst>
        </pc:spChg>
        <pc:spChg chg="mod">
          <ac:chgData name="LI, Zhengyang [Student]" userId="0a53dc07-ee2a-4ec1-9446-8efe38b49089" providerId="ADAL" clId="{13CEF20D-EB37-472F-B423-929FD7D98A25}" dt="2021-09-24T03:08:20.146" v="765" actId="20577"/>
          <ac:spMkLst>
            <pc:docMk/>
            <pc:sldMk cId="2898120249" sldId="917"/>
            <ac:spMk id="19462" creationId="{24E4A045-472F-445F-AF6D-C9F7696A4B4E}"/>
          </ac:spMkLst>
        </pc:spChg>
      </pc:sldChg>
      <pc:sldChg chg="addSp delSp modSp add mod">
        <pc:chgData name="LI, Zhengyang [Student]" userId="0a53dc07-ee2a-4ec1-9446-8efe38b49089" providerId="ADAL" clId="{13CEF20D-EB37-472F-B423-929FD7D98A25}" dt="2021-09-24T03:42:43.956" v="924" actId="20577"/>
        <pc:sldMkLst>
          <pc:docMk/>
          <pc:sldMk cId="1912845731" sldId="918"/>
        </pc:sldMkLst>
        <pc:spChg chg="del">
          <ac:chgData name="LI, Zhengyang [Student]" userId="0a53dc07-ee2a-4ec1-9446-8efe38b49089" providerId="ADAL" clId="{13CEF20D-EB37-472F-B423-929FD7D98A25}" dt="2021-09-24T03:26:23.028" v="777" actId="478"/>
          <ac:spMkLst>
            <pc:docMk/>
            <pc:sldMk cId="1912845731" sldId="918"/>
            <ac:spMk id="6" creationId="{4E68098A-975C-4C8D-B07E-BDAA72D344EE}"/>
          </ac:spMkLst>
        </pc:spChg>
        <pc:spChg chg="add mod">
          <ac:chgData name="LI, Zhengyang [Student]" userId="0a53dc07-ee2a-4ec1-9446-8efe38b49089" providerId="ADAL" clId="{13CEF20D-EB37-472F-B423-929FD7D98A25}" dt="2021-09-24T03:39:17.751" v="912" actId="20577"/>
          <ac:spMkLst>
            <pc:docMk/>
            <pc:sldMk cId="1912845731" sldId="918"/>
            <ac:spMk id="11" creationId="{E90F5F9A-54E3-41A8-85E0-CAFAB68B14D4}"/>
          </ac:spMkLst>
        </pc:spChg>
        <pc:spChg chg="add mod">
          <ac:chgData name="LI, Zhengyang [Student]" userId="0a53dc07-ee2a-4ec1-9446-8efe38b49089" providerId="ADAL" clId="{13CEF20D-EB37-472F-B423-929FD7D98A25}" dt="2021-09-24T03:36:50.464" v="892" actId="20577"/>
          <ac:spMkLst>
            <pc:docMk/>
            <pc:sldMk cId="1912845731" sldId="918"/>
            <ac:spMk id="13" creationId="{8260490A-790C-47CA-98A2-BD84BCCF8C58}"/>
          </ac:spMkLst>
        </pc:spChg>
        <pc:spChg chg="mod">
          <ac:chgData name="LI, Zhengyang [Student]" userId="0a53dc07-ee2a-4ec1-9446-8efe38b49089" providerId="ADAL" clId="{13CEF20D-EB37-472F-B423-929FD7D98A25}" dt="2021-09-24T03:42:43.956" v="924" actId="20577"/>
          <ac:spMkLst>
            <pc:docMk/>
            <pc:sldMk cId="1912845731" sldId="918"/>
            <ac:spMk id="19460" creationId="{776B9D40-844A-4C5E-BD65-EB0B4B35B5F8}"/>
          </ac:spMkLst>
        </pc:spChg>
        <pc:spChg chg="del">
          <ac:chgData name="LI, Zhengyang [Student]" userId="0a53dc07-ee2a-4ec1-9446-8efe38b49089" providerId="ADAL" clId="{13CEF20D-EB37-472F-B423-929FD7D98A25}" dt="2021-09-24T03:26:23.028" v="777" actId="478"/>
          <ac:spMkLst>
            <pc:docMk/>
            <pc:sldMk cId="1912845731" sldId="918"/>
            <ac:spMk id="19462" creationId="{24E4A045-472F-445F-AF6D-C9F7696A4B4E}"/>
          </ac:spMkLst>
        </pc:spChg>
        <pc:picChg chg="add mod">
          <ac:chgData name="LI, Zhengyang [Student]" userId="0a53dc07-ee2a-4ec1-9446-8efe38b49089" providerId="ADAL" clId="{13CEF20D-EB37-472F-B423-929FD7D98A25}" dt="2021-09-24T03:36:43.617" v="872" actId="1076"/>
          <ac:picMkLst>
            <pc:docMk/>
            <pc:sldMk cId="1912845731" sldId="918"/>
            <ac:picMk id="3" creationId="{7346BD5D-F2FD-467C-BF1B-D6CC27BB87A6}"/>
          </ac:picMkLst>
        </pc:picChg>
        <pc:picChg chg="add mod">
          <ac:chgData name="LI, Zhengyang [Student]" userId="0a53dc07-ee2a-4ec1-9446-8efe38b49089" providerId="ADAL" clId="{13CEF20D-EB37-472F-B423-929FD7D98A25}" dt="2021-09-24T03:37:36.641" v="910" actId="1076"/>
          <ac:picMkLst>
            <pc:docMk/>
            <pc:sldMk cId="1912845731" sldId="918"/>
            <ac:picMk id="5" creationId="{503D65B9-68F3-4892-8A2C-CE5093A89DFE}"/>
          </ac:picMkLst>
        </pc:picChg>
        <pc:picChg chg="add del mod">
          <ac:chgData name="LI, Zhengyang [Student]" userId="0a53dc07-ee2a-4ec1-9446-8efe38b49089" providerId="ADAL" clId="{13CEF20D-EB37-472F-B423-929FD7D98A25}" dt="2021-09-24T03:35:54.266" v="795" actId="478"/>
          <ac:picMkLst>
            <pc:docMk/>
            <pc:sldMk cId="1912845731" sldId="918"/>
            <ac:picMk id="12" creationId="{9F29BC2C-80CF-4420-BE5A-5ECD5BA9124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04CFE2D-A74C-40D9-885B-E9374106239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F7E78CB-3963-4468-BA6C-268C317F99F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2925" y="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51CF6E4-C96E-4761-A94C-E9C9C918C0F5}" type="datetimeFigureOut">
              <a:rPr lang="en-US"/>
              <a:pPr>
                <a:defRPr/>
              </a:pPr>
              <a:t>9/24/2021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07B406-FC59-4086-8ADC-13FC6C3EA7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7950"/>
            <a:ext cx="4303713" cy="339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A48230-3C50-43B7-95B3-85E2C2492C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2925" y="6457950"/>
            <a:ext cx="4303713" cy="339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F477F9B-873C-4D0A-B63F-FF3BC15EFD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68095459-7B79-4378-B8D3-A64AF9ACEB4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A365FD02-0F49-49AD-90DD-7E4804A476A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37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7618C257-32E9-4CE0-A60E-90E24C35DF3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7250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5" name="Rectangle 5">
            <a:extLst>
              <a:ext uri="{FF2B5EF4-FFF2-40B4-BE49-F238E27FC236}">
                <a16:creationId xmlns:a16="http://schemas.microsoft.com/office/drawing/2014/main" id="{C993C5FA-F3CF-4D21-B7C0-5F68AB3CC74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3850" cy="305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1686" name="Rectangle 6">
            <a:extLst>
              <a:ext uri="{FF2B5EF4-FFF2-40B4-BE49-F238E27FC236}">
                <a16:creationId xmlns:a16="http://schemas.microsoft.com/office/drawing/2014/main" id="{3C2A1CBE-E2AB-4891-AC04-91FD79CAA8C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7950"/>
            <a:ext cx="4303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687" name="Rectangle 7">
            <a:extLst>
              <a:ext uri="{FF2B5EF4-FFF2-40B4-BE49-F238E27FC236}">
                <a16:creationId xmlns:a16="http://schemas.microsoft.com/office/drawing/2014/main" id="{9388E615-0CF6-44BC-873F-126E1AF0A9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7950"/>
            <a:ext cx="4303713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823" tIns="48411" rIns="96823" bIns="4841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pPr>
              <a:defRPr/>
            </a:pPr>
            <a:fld id="{9C873BF7-970F-4141-9BC4-68C3C52B3A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D5834F65-F059-4A1A-B117-56C8FD106261}"/>
              </a:ext>
            </a:extLst>
          </p:cNvPr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>
              <a:extLst>
                <a:ext uri="{FF2B5EF4-FFF2-40B4-BE49-F238E27FC236}">
                  <a16:creationId xmlns:a16="http://schemas.microsoft.com/office/drawing/2014/main" id="{A3CA5E19-8DCC-4993-9A76-0322D9AAA271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27E6611F-C43F-414F-B34F-A1FC065790BF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7" name="AutoShape 5">
              <a:extLst>
                <a:ext uri="{FF2B5EF4-FFF2-40B4-BE49-F238E27FC236}">
                  <a16:creationId xmlns:a16="http://schemas.microsoft.com/office/drawing/2014/main" id="{C7A6B756-A99C-498E-BA34-83A037AFBF7F}"/>
                </a:ext>
              </a:extLst>
            </p:cNvPr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9158971 w 4917"/>
                <a:gd name="T3" fmla="*/ 0 h 1000"/>
                <a:gd name="T4" fmla="*/ 10197686 w 4917"/>
                <a:gd name="T5" fmla="*/ 1042098 h 1000"/>
                <a:gd name="T6" fmla="*/ 9161021 w 4917"/>
                <a:gd name="T7" fmla="*/ 2080723 h 1000"/>
                <a:gd name="T8" fmla="*/ 0 w 4917"/>
                <a:gd name="T9" fmla="*/ 208072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EEDD4460-C045-4AC3-B32C-82844B7AB9A5}"/>
                </a:ext>
              </a:extLst>
            </p:cNvPr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70663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0664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33905786-AD17-4AA8-825D-20D07B459A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0CFD8DA9-32A5-4D72-8896-6D82797484B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</p:spPr>
        <p:txBody>
          <a:bodyPr/>
          <a:lstStyle>
            <a:lvl1pPr algn="ctr">
              <a:defRPr sz="1200">
                <a:solidFill>
                  <a:schemeClr val="tx1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61A703BD-206B-46BE-B04C-5768309E3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9F80F365-C6A3-4E9D-850C-0F0FA088F5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2666227"/>
      </p:ext>
    </p:extLst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5DB0169D-F264-4F9D-B646-E7312783A1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9BCD4D-1CBC-4A78-9C6F-A42314F2D6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313882B-4F1B-4477-86E1-CA35A91CAE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9A82FC-2558-4BB4-B63A-92895822C0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9548306"/>
      </p:ext>
    </p:extLst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8FC3B7C-FB3D-48C6-BB12-8EE7563AA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D07C8297-A999-46A1-B605-CB5E555D55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7AB9A881-E1F8-4E83-8276-4F34CD8A0C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DB03ED-780B-42A7-B3CC-F3E48F0E9A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3900018"/>
      </p:ext>
    </p:extLst>
  </p:cSld>
  <p:clrMapOvr>
    <a:masterClrMapping/>
  </p:clrMapOvr>
  <p:transition spd="med"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263" y="228600"/>
            <a:ext cx="8015287" cy="914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AAADBAE-7C84-451D-B3B1-3309600F947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AC2FDC67-F725-44BA-95B3-2EFAF4CFDF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036D50EB-3EC2-40C3-A495-D3FDC334C1D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A1FF-1987-408E-9768-76035C3A6A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6715170"/>
      </p:ext>
    </p:extLst>
  </p:cSld>
  <p:clrMapOvr>
    <a:masterClrMapping/>
  </p:clrMapOvr>
  <p:transition spd="med">
    <p:wipe dir="r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95263" y="228600"/>
            <a:ext cx="8339137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138DD3A-63E3-4F4B-B971-0FCEECF0C8D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20E76C1-F979-419B-8C18-862AB5E9CC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F83744C9-0619-42CC-AD25-799CD45DE1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36A5E-A36C-48A7-96EA-A8D8011E10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5615925"/>
      </p:ext>
    </p:extLst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49B8EB68-89DD-4A79-9CE9-7227A0607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65CD85C-0A20-42C5-BDCA-A3A331B72F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65AD1266-188D-40D8-B2E4-DB01801D0B4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AC29A9-67D0-4FC1-862E-27E0496D3DB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1173017"/>
      </p:ext>
    </p:extLst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2C522935-5B20-425C-BA6A-718E3E121A5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638A1FF7-B44A-4D18-A0CE-B1F29169933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0F1FFEF3-63C3-429B-A8EB-B6BC1F137A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0BF16D-B5D2-478E-8C29-6301A89A13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591739"/>
      </p:ext>
    </p:extLst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1A1AD64D-3698-470F-9023-1BFCB164FE6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261C82C-1012-4400-8312-4F49B2D71B5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F78E6FE2-C28F-4692-95A6-C62331DF1D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8D61EC-9582-40A1-A60A-A3360E86DB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6575974"/>
      </p:ext>
    </p:extLst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33F02109-A843-4F81-BFFB-A831A02EC9C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7FB87183-6F40-4A3C-A263-001522AB71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4AE7F83E-2079-468D-BE85-335E2EC9E7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75C13C-B2A1-4A33-AB8A-2F5BAA8897A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32328218"/>
      </p:ext>
    </p:extLst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67D1D0F7-9FDD-4E6A-ADDC-80B6B4CAF0A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90226E8-EE72-49E5-9A5B-BDBD158E78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587CD05-BDA1-48E4-802E-2E34B5E4FDD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0459A-6AD0-4790-930C-C6FC1CB3D6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8143935"/>
      </p:ext>
    </p:extLst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65D94671-919D-49C3-A602-F41B9969CBF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B186DDCE-A7E3-4DAF-86D7-A5218FF8E9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4311B163-1745-47C5-8E9A-942B5EFDC9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0C3F55-E8A3-4394-8B9E-692C1F8D7E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18628"/>
      </p:ext>
    </p:extLst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54F69EC-18D5-4131-A098-68E56DFA844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F8948A3C-2123-4E2E-A4EE-9F1FF45F239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5CAE877-6B98-44CC-BE90-2BAEA60D946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1CE8D6-455A-414A-A1F0-16DDC9B360F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3108593"/>
      </p:ext>
    </p:extLst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3C74D05F-6F31-4A9D-9972-452834C066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2D8A0032-00BC-439F-ADB8-CEAE7CBA10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C8B1F9F2-D225-4C1E-8480-B367C347B1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EF4EE6-6E74-459D-B2F5-072E1DF176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979656"/>
      </p:ext>
    </p:extLst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0B10C7D-690F-4824-8FB0-F34053AD8E54}"/>
              </a:ext>
            </a:extLst>
          </p:cNvPr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3" name="AutoShape 3">
              <a:extLst>
                <a:ext uri="{FF2B5EF4-FFF2-40B4-BE49-F238E27FC236}">
                  <a16:creationId xmlns:a16="http://schemas.microsoft.com/office/drawing/2014/main" id="{5D03EC4F-2EB7-497D-A304-88E900F1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en-US" altLang="en-US" sz="2400">
                <a:latin typeface="Times New Roman" pitchFamily="18" charset="0"/>
              </a:endParaRPr>
            </a:p>
          </p:txBody>
        </p:sp>
        <p:sp>
          <p:nvSpPr>
            <p:cNvPr id="2" name="AutoShape 4">
              <a:extLst>
                <a:ext uri="{FF2B5EF4-FFF2-40B4-BE49-F238E27FC236}">
                  <a16:creationId xmlns:a16="http://schemas.microsoft.com/office/drawing/2014/main" id="{F7F674FE-EA8C-4CB8-912A-C9CF806964D4}"/>
                </a:ext>
              </a:extLst>
            </p:cNvPr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 w 7000"/>
                <a:gd name="T3" fmla="*/ 0 h 1000"/>
                <a:gd name="T4" fmla="*/ 2 w 7000"/>
                <a:gd name="T5" fmla="*/ 2 h 1000"/>
                <a:gd name="T6" fmla="*/ 2 w 7000"/>
                <a:gd name="T7" fmla="*/ 2 h 1000"/>
                <a:gd name="T8" fmla="*/ 0 w 7000"/>
                <a:gd name="T9" fmla="*/ 2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LID4096"/>
            </a:p>
          </p:txBody>
        </p:sp>
        <p:sp>
          <p:nvSpPr>
            <p:cNvPr id="1034" name="Line 5">
              <a:extLst>
                <a:ext uri="{FF2B5EF4-FFF2-40B4-BE49-F238E27FC236}">
                  <a16:creationId xmlns:a16="http://schemas.microsoft.com/office/drawing/2014/main" id="{5A0216D5-626F-49C7-9AF8-27093B9526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LID4096"/>
            </a:p>
          </p:txBody>
        </p:sp>
      </p:grpSp>
      <p:sp>
        <p:nvSpPr>
          <p:cNvPr id="1027" name="Rectangle 6">
            <a:extLst>
              <a:ext uri="{FF2B5EF4-FFF2-40B4-BE49-F238E27FC236}">
                <a16:creationId xmlns:a16="http://schemas.microsoft.com/office/drawing/2014/main" id="{024D18D0-7815-47E7-8B0E-BE4E90F8B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7">
            <a:extLst>
              <a:ext uri="{FF2B5EF4-FFF2-40B4-BE49-F238E27FC236}">
                <a16:creationId xmlns:a16="http://schemas.microsoft.com/office/drawing/2014/main" id="{37023DEE-6A74-4690-993A-DAE5BA9A7C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9640" name="Rectangle 8">
            <a:extLst>
              <a:ext uri="{FF2B5EF4-FFF2-40B4-BE49-F238E27FC236}">
                <a16:creationId xmlns:a16="http://schemas.microsoft.com/office/drawing/2014/main" id="{94E7D1BF-1CA2-4E73-B353-C406545B9A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5486400"/>
            <a:ext cx="14478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41" name="Rectangle 9">
            <a:extLst>
              <a:ext uri="{FF2B5EF4-FFF2-40B4-BE49-F238E27FC236}">
                <a16:creationId xmlns:a16="http://schemas.microsoft.com/office/drawing/2014/main" id="{F7666B6E-CD00-46E9-A51B-A459BA0881D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143000" y="6248400"/>
            <a:ext cx="594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600">
                <a:solidFill>
                  <a:srgbClr val="003366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9642" name="Rectangle 10">
            <a:extLst>
              <a:ext uri="{FF2B5EF4-FFF2-40B4-BE49-F238E27FC236}">
                <a16:creationId xmlns:a16="http://schemas.microsoft.com/office/drawing/2014/main" id="{C65B7DB3-78C6-483A-80C4-FB02BF367D5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solidFill>
                  <a:srgbClr val="003366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>
              <a:defRPr/>
            </a:pPr>
            <a:fld id="{A3160CF1-E385-4A26-A343-41EB5CAF3A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28" r:id="rId1"/>
    <p:sldLayoutId id="2147484815" r:id="rId2"/>
    <p:sldLayoutId id="2147484816" r:id="rId3"/>
    <p:sldLayoutId id="2147484817" r:id="rId4"/>
    <p:sldLayoutId id="2147484818" r:id="rId5"/>
    <p:sldLayoutId id="2147484819" r:id="rId6"/>
    <p:sldLayoutId id="2147484820" r:id="rId7"/>
    <p:sldLayoutId id="2147484821" r:id="rId8"/>
    <p:sldLayoutId id="2147484822" r:id="rId9"/>
    <p:sldLayoutId id="2147484823" r:id="rId10"/>
    <p:sldLayoutId id="2147484824" r:id="rId11"/>
    <p:sldLayoutId id="2147484825" r:id="rId12"/>
    <p:sldLayoutId id="2147484826" r:id="rId13"/>
  </p:sldLayoutIdLst>
  <p:transition spd="med">
    <p:wipe dir="r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>
            <a:extLst>
              <a:ext uri="{FF2B5EF4-FFF2-40B4-BE49-F238E27FC236}">
                <a16:creationId xmlns:a16="http://schemas.microsoft.com/office/drawing/2014/main" id="{5E23AAF9-869A-4CF0-B6D5-A2284D5817F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B5F4E0C-9F20-4E0E-B8C0-4689B1CFA2BB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8435" name="Slide Number Placeholder 5">
            <a:extLst>
              <a:ext uri="{FF2B5EF4-FFF2-40B4-BE49-F238E27FC236}">
                <a16:creationId xmlns:a16="http://schemas.microsoft.com/office/drawing/2014/main" id="{50F19C39-DDF1-46C9-8E82-5D9D5BAEA5AB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F3B2B48-03AD-4958-8C96-D866FFF059B5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8436" name="Rectangle 2">
            <a:extLst>
              <a:ext uri="{FF2B5EF4-FFF2-40B4-BE49-F238E27FC236}">
                <a16:creationId xmlns:a16="http://schemas.microsoft.com/office/drawing/2014/main" id="{96A75440-15B1-4855-AC09-BC7B7B63CE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Binary Logit Model</a:t>
            </a:r>
          </a:p>
        </p:txBody>
      </p:sp>
      <p:graphicFrame>
        <p:nvGraphicFramePr>
          <p:cNvPr id="18437" name="Object 3">
            <a:extLst>
              <a:ext uri="{FF2B5EF4-FFF2-40B4-BE49-F238E27FC236}">
                <a16:creationId xmlns:a16="http://schemas.microsoft.com/office/drawing/2014/main" id="{DB8A546A-BE18-43E9-9505-C86F37298C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295400"/>
          <a:ext cx="3478213" cy="198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400" imgH="812800" progId="Equation.DSMT4">
                  <p:embed/>
                </p:oleObj>
              </mc:Choice>
              <mc:Fallback>
                <p:oleObj name="Equation" r:id="rId2" imgW="1422400" imgH="812800" progId="Equation.DSMT4">
                  <p:embed/>
                  <p:pic>
                    <p:nvPicPr>
                      <p:cNvPr id="18437" name="Object 3">
                        <a:extLst>
                          <a:ext uri="{FF2B5EF4-FFF2-40B4-BE49-F238E27FC236}">
                            <a16:creationId xmlns:a16="http://schemas.microsoft.com/office/drawing/2014/main" id="{DB8A546A-BE18-43E9-9505-C86F37298C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95400"/>
                        <a:ext cx="3478213" cy="198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">
            <a:extLst>
              <a:ext uri="{FF2B5EF4-FFF2-40B4-BE49-F238E27FC236}">
                <a16:creationId xmlns:a16="http://schemas.microsoft.com/office/drawing/2014/main" id="{BC9A75A3-6513-4617-A905-8ECB231EE6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4695825"/>
          <a:ext cx="19050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710891" imgH="330057" progId="Equation.DSMT4">
                  <p:embed/>
                </p:oleObj>
              </mc:Choice>
              <mc:Fallback>
                <p:oleObj name="Equation" r:id="rId4" imgW="710891" imgH="330057" progId="Equation.DSMT4">
                  <p:embed/>
                  <p:pic>
                    <p:nvPicPr>
                      <p:cNvPr id="18438" name="Object 3">
                        <a:extLst>
                          <a:ext uri="{FF2B5EF4-FFF2-40B4-BE49-F238E27FC236}">
                            <a16:creationId xmlns:a16="http://schemas.microsoft.com/office/drawing/2014/main" id="{BC9A75A3-6513-4617-A905-8ECB231EE6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4695825"/>
                        <a:ext cx="19050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9" name="TextBox 18">
            <a:extLst>
              <a:ext uri="{FF2B5EF4-FFF2-40B4-BE49-F238E27FC236}">
                <a16:creationId xmlns:a16="http://schemas.microsoft.com/office/drawing/2014/main" id="{39EC805F-42C3-4BB8-A355-048A75321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6670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Using </a:t>
            </a:r>
            <a:r>
              <a:rPr lang="en-US" altLang="en-US" sz="1800" b="1">
                <a:solidFill>
                  <a:srgbClr val="0000FF"/>
                </a:solidFill>
              </a:rPr>
              <a:t>Property 5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sp>
        <p:nvSpPr>
          <p:cNvPr id="18440" name="TextBox 7">
            <a:extLst>
              <a:ext uri="{FF2B5EF4-FFF2-40B4-BE49-F238E27FC236}">
                <a16:creationId xmlns:a16="http://schemas.microsoft.com/office/drawing/2014/main" id="{666DACD0-A27E-4C38-BF60-D50D333B0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3733800"/>
            <a:ext cx="1219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FF0000"/>
                </a:solidFill>
              </a:rPr>
              <a:t>Multiple</a:t>
            </a:r>
            <a:endParaRPr lang="en-HK" altLang="en-US" sz="1800" dirty="0">
              <a:latin typeface="Arial" panose="020B0604020202020204" pitchFamily="34" charset="0"/>
            </a:endParaRPr>
          </a:p>
        </p:txBody>
      </p:sp>
      <p:graphicFrame>
        <p:nvGraphicFramePr>
          <p:cNvPr id="18441" name="Object 3">
            <a:extLst>
              <a:ext uri="{FF2B5EF4-FFF2-40B4-BE49-F238E27FC236}">
                <a16:creationId xmlns:a16="http://schemas.microsoft.com/office/drawing/2014/main" id="{2089B5A9-81EC-48F0-8E0A-63385AC1C9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3" y="3486150"/>
          <a:ext cx="2514600" cy="865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28254" imgH="355446" progId="Equation.DSMT4">
                  <p:embed/>
                </p:oleObj>
              </mc:Choice>
              <mc:Fallback>
                <p:oleObj name="Equation" r:id="rId6" imgW="1028254" imgH="355446" progId="Equation.DSMT4">
                  <p:embed/>
                  <p:pic>
                    <p:nvPicPr>
                      <p:cNvPr id="18441" name="Object 3">
                        <a:extLst>
                          <a:ext uri="{FF2B5EF4-FFF2-40B4-BE49-F238E27FC236}">
                            <a16:creationId xmlns:a16="http://schemas.microsoft.com/office/drawing/2014/main" id="{2089B5A9-81EC-48F0-8E0A-63385AC1C9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3" y="3486150"/>
                        <a:ext cx="2514600" cy="865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2" name="TextBox 11">
            <a:extLst>
              <a:ext uri="{FF2B5EF4-FFF2-40B4-BE49-F238E27FC236}">
                <a16:creationId xmlns:a16="http://schemas.microsoft.com/office/drawing/2014/main" id="{8B800C18-BE2F-4597-8105-9057CCA370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5029200"/>
            <a:ext cx="2895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FF0000"/>
                </a:solidFill>
              </a:rPr>
              <a:t>Binary Logit Model</a:t>
            </a:r>
            <a:endParaRPr lang="en-HK" altLang="en-US" sz="1800"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18B997-BF2A-48F9-88C6-FA05E7618555}"/>
              </a:ext>
            </a:extLst>
          </p:cNvPr>
          <p:cNvSpPr txBox="1"/>
          <p:nvPr/>
        </p:nvSpPr>
        <p:spPr>
          <a:xfrm>
            <a:off x="4603750" y="1335088"/>
            <a:ext cx="4038600" cy="646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  <a:latin typeface="+mn-lt"/>
              </a:rPr>
              <a:t>Note:</a:t>
            </a:r>
            <a:r>
              <a:rPr lang="en-US" altLang="en-US" dirty="0">
                <a:latin typeface="+mn-lt"/>
              </a:rPr>
              <a:t> </a:t>
            </a:r>
            <a:r>
              <a:rPr lang="en-US" altLang="en-US" b="1" i="1" dirty="0">
                <a:solidFill>
                  <a:srgbClr val="FF0000"/>
                </a:solidFill>
                <a:latin typeface="+mn-lt"/>
              </a:rPr>
              <a:t>n</a:t>
            </a:r>
            <a:r>
              <a:rPr lang="en-US" altLang="en-US" dirty="0">
                <a:latin typeface="+mn-lt"/>
              </a:rPr>
              <a:t> denotes 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individual</a:t>
            </a:r>
            <a:r>
              <a:rPr lang="en-US" altLang="en-US" dirty="0">
                <a:latin typeface="+mn-lt"/>
              </a:rPr>
              <a:t> and </a:t>
            </a:r>
            <a:r>
              <a:rPr lang="en-US" altLang="en-US" b="1" i="1" dirty="0" err="1">
                <a:solidFill>
                  <a:srgbClr val="FF0000"/>
                </a:solidFill>
                <a:latin typeface="+mn-lt"/>
              </a:rPr>
              <a:t>i</a:t>
            </a:r>
            <a:r>
              <a:rPr lang="en-US" altLang="en-US" dirty="0">
                <a:latin typeface="+mn-lt"/>
              </a:rPr>
              <a:t> and </a:t>
            </a:r>
            <a:r>
              <a:rPr lang="en-US" altLang="en-US" b="1" i="1" dirty="0">
                <a:solidFill>
                  <a:srgbClr val="FF0000"/>
                </a:solidFill>
                <a:latin typeface="+mn-lt"/>
              </a:rPr>
              <a:t>j</a:t>
            </a:r>
            <a:r>
              <a:rPr lang="en-US" altLang="en-US" dirty="0">
                <a:latin typeface="+mn-lt"/>
              </a:rPr>
              <a:t> are </a:t>
            </a:r>
            <a:r>
              <a:rPr lang="en-US" altLang="en-US" dirty="0">
                <a:solidFill>
                  <a:srgbClr val="0000FF"/>
                </a:solidFill>
                <a:latin typeface="+mn-lt"/>
              </a:rPr>
              <a:t>alternatives</a:t>
            </a:r>
            <a:r>
              <a:rPr lang="en-US" altLang="en-US" dirty="0">
                <a:latin typeface="+mn-lt"/>
              </a:rPr>
              <a:t> (i.e., two choices)</a:t>
            </a:r>
            <a:endParaRPr lang="en-HK" dirty="0">
              <a:latin typeface="+mn-lt"/>
            </a:endParaRPr>
          </a:p>
        </p:txBody>
      </p:sp>
      <p:sp>
        <p:nvSpPr>
          <p:cNvPr id="18444" name="Rectangle 11">
            <a:extLst>
              <a:ext uri="{FF2B5EF4-FFF2-40B4-BE49-F238E27FC236}">
                <a16:creationId xmlns:a16="http://schemas.microsoft.com/office/drawing/2014/main" id="{6BF25594-DC62-4EF7-AE8C-4B58DEA20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0813" y="2590800"/>
            <a:ext cx="3478212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FF0000"/>
                </a:solidFill>
              </a:rPr>
              <a:t>Recall</a:t>
            </a:r>
            <a:r>
              <a:rPr lang="en-US" altLang="en-US" sz="1600"/>
              <a:t> </a:t>
            </a:r>
            <a:r>
              <a:rPr lang="en-US" altLang="en-US" sz="1600" b="1">
                <a:solidFill>
                  <a:srgbClr val="0000FF"/>
                </a:solidFill>
              </a:rPr>
              <a:t>Property 5:</a:t>
            </a:r>
            <a:r>
              <a:rPr lang="en-US" altLang="en-US" sz="1600"/>
              <a:t> The difference of two independent Gumbel RVs with the same scale (and variance) follows a </a:t>
            </a:r>
            <a:r>
              <a:rPr lang="en-US" altLang="en-US" sz="1600" b="1">
                <a:solidFill>
                  <a:srgbClr val="0000FF"/>
                </a:solidFill>
              </a:rPr>
              <a:t>logistic distribution.</a:t>
            </a:r>
            <a:endParaRPr lang="en-US" altLang="en-US" sz="1600">
              <a:solidFill>
                <a:srgbClr val="0000FF"/>
              </a:solidFill>
            </a:endParaRPr>
          </a:p>
        </p:txBody>
      </p:sp>
      <p:pic>
        <p:nvPicPr>
          <p:cNvPr id="18445" name="Picture 2">
            <a:extLst>
              <a:ext uri="{FF2B5EF4-FFF2-40B4-BE49-F238E27FC236}">
                <a16:creationId xmlns:a16="http://schemas.microsoft.com/office/drawing/2014/main" id="{6FFB67D6-D118-4D70-BDC2-E014FCE48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613" y="3570288"/>
            <a:ext cx="738187" cy="66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0E1D-0099-494C-88CF-7A4FB675D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Method 2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5212E-4363-41A8-A3FB-DC76B71C2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28DC0-3A4E-4CE7-8960-7F8E1DFF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0F365-C6A3-4E9D-850C-0F0FA088F553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5385198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138767"/>
                <a:ext cx="8305800" cy="92339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8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r>
                        <m:rPr>
                          <m:sty m:val="p"/>
                        </m:rPr>
                        <a:rPr lang="en-US" altLang="en-US" sz="18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en-US" sz="18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                  </m:t>
                      </m:r>
                      <m:r>
                        <a:rPr lang="en-US" altLang="en-US" sz="18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8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br>
                  <a:rPr lang="en-US" altLang="en-US" sz="1800" b="0" dirty="0"/>
                </a:br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138767"/>
                <a:ext cx="8305800" cy="9233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A2DD52-5E27-43AB-85B6-79E60E092735}"/>
              </a:ext>
            </a:extLst>
          </p:cNvPr>
          <p:cNvSpPr txBox="1"/>
          <p:nvPr/>
        </p:nvSpPr>
        <p:spPr>
          <a:xfrm>
            <a:off x="533400" y="1458400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(k/A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) = probability that an individual ‘</a:t>
            </a:r>
            <a:r>
              <a:rPr lang="en-US" altLang="en-US" sz="1800" i="1" dirty="0"/>
              <a:t>n</a:t>
            </a:r>
            <a:r>
              <a:rPr lang="en-US" altLang="en-US" sz="1800" dirty="0"/>
              <a:t>’ will choose alternative ‘</a:t>
            </a:r>
            <a:r>
              <a:rPr lang="en-US" altLang="en-US" sz="1800" i="1" dirty="0"/>
              <a:t>k</a:t>
            </a:r>
            <a:r>
              <a:rPr lang="en-US" altLang="en-US" sz="1800" dirty="0"/>
              <a:t>’ from 	the choice set A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 = {1, 2, ... , k,  ... M}</a:t>
            </a:r>
          </a:p>
        </p:txBody>
      </p:sp>
    </p:spTree>
    <p:extLst>
      <p:ext uri="{BB962C8B-B14F-4D97-AF65-F5344CB8AC3E}">
        <p14:creationId xmlns:p14="http://schemas.microsoft.com/office/powerpoint/2010/main" val="241589043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</a:t>
            </a:r>
          </a:p>
        </p:txBody>
      </p:sp>
      <p:sp>
        <p:nvSpPr>
          <p:cNvPr id="19461" name="Text Box 7">
            <a:extLst>
              <a:ext uri="{FF2B5EF4-FFF2-40B4-BE49-F238E27FC236}">
                <a16:creationId xmlns:a16="http://schemas.microsoft.com/office/drawing/2014/main" id="{9508D273-FE06-4499-9992-0F7353189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815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Recall the setup of the multinomial logit model </a:t>
            </a:r>
            <a:endParaRPr lang="en-US" altLang="en-US" sz="2400" dirty="0"/>
          </a:p>
        </p:txBody>
      </p:sp>
      <p:sp>
        <p:nvSpPr>
          <p:cNvPr id="19462" name="Text Box 8">
            <a:extLst>
              <a:ext uri="{FF2B5EF4-FFF2-40B4-BE49-F238E27FC236}">
                <a16:creationId xmlns:a16="http://schemas.microsoft.com/office/drawing/2014/main" id="{24E4A045-472F-445F-AF6D-C9F7696A4B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4306888"/>
            <a:ext cx="8305800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FF0000"/>
                </a:solidFill>
              </a:rPr>
              <a:t>Self-practice problem</a:t>
            </a:r>
            <a:r>
              <a:rPr lang="en-US" altLang="en-US" sz="2400" dirty="0"/>
              <a:t>: Derive the multinomial logit model as follows:</a:t>
            </a:r>
          </a:p>
        </p:txBody>
      </p:sp>
      <p:sp>
        <p:nvSpPr>
          <p:cNvPr id="19463" name="Text Box 5">
            <a:extLst>
              <a:ext uri="{FF2B5EF4-FFF2-40B4-BE49-F238E27FC236}">
                <a16:creationId xmlns:a16="http://schemas.microsoft.com/office/drawing/2014/main" id="{F60A4050-F212-4FAA-A512-0A3111B22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" y="1878013"/>
            <a:ext cx="8229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dirty="0" err="1"/>
              <a:t>P</a:t>
            </a:r>
            <a:r>
              <a:rPr lang="en-US" altLang="en-US" sz="2000" baseline="-25000" dirty="0" err="1"/>
              <a:t>n</a:t>
            </a:r>
            <a:r>
              <a:rPr lang="en-US" altLang="en-US" sz="2000" dirty="0"/>
              <a:t> (k/A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) = probability that an individual ‘</a:t>
            </a:r>
            <a:r>
              <a:rPr lang="en-US" altLang="en-US" sz="2000" i="1" dirty="0"/>
              <a:t>n</a:t>
            </a:r>
            <a:r>
              <a:rPr lang="en-US" altLang="en-US" sz="2000" dirty="0"/>
              <a:t>’ will choose alternative ‘</a:t>
            </a:r>
            <a:r>
              <a:rPr lang="en-US" altLang="en-US" sz="2000" i="1" dirty="0"/>
              <a:t>k</a:t>
            </a:r>
            <a:r>
              <a:rPr lang="en-US" altLang="en-US" sz="2000" dirty="0"/>
              <a:t>’ from 	the choice set A</a:t>
            </a:r>
            <a:r>
              <a:rPr lang="en-US" altLang="en-US" sz="2000" baseline="-25000" dirty="0"/>
              <a:t>n</a:t>
            </a:r>
            <a:r>
              <a:rPr lang="en-US" altLang="en-US" sz="2000" dirty="0"/>
              <a:t> = {1, 2, ... , k,  ... M}</a:t>
            </a:r>
          </a:p>
        </p:txBody>
      </p:sp>
      <p:graphicFrame>
        <p:nvGraphicFramePr>
          <p:cNvPr id="19464" name="Object 3">
            <a:extLst>
              <a:ext uri="{FF2B5EF4-FFF2-40B4-BE49-F238E27FC236}">
                <a16:creationId xmlns:a16="http://schemas.microsoft.com/office/drawing/2014/main" id="{3D955B44-16C4-4D70-97D1-7BBFD62FD4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590800"/>
          <a:ext cx="385603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35200" imgH="228600" progId="Equation.3">
                  <p:embed/>
                </p:oleObj>
              </mc:Choice>
              <mc:Fallback>
                <p:oleObj name="Equation" r:id="rId2" imgW="2235200" imgH="228600" progId="Equation.3">
                  <p:embed/>
                  <p:pic>
                    <p:nvPicPr>
                      <p:cNvPr id="19464" name="Object 3">
                        <a:extLst>
                          <a:ext uri="{FF2B5EF4-FFF2-40B4-BE49-F238E27FC236}">
                            <a16:creationId xmlns:a16="http://schemas.microsoft.com/office/drawing/2014/main" id="{3D955B44-16C4-4D70-97D1-7BBFD62FD4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90800"/>
                        <a:ext cx="385603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Object 4">
            <a:extLst>
              <a:ext uri="{FF2B5EF4-FFF2-40B4-BE49-F238E27FC236}">
                <a16:creationId xmlns:a16="http://schemas.microsoft.com/office/drawing/2014/main" id="{3C047939-116D-4AA8-B4E2-3E63513787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971800"/>
          <a:ext cx="473075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43200" imgH="228600" progId="Equation.3">
                  <p:embed/>
                </p:oleObj>
              </mc:Choice>
              <mc:Fallback>
                <p:oleObj name="Equation" r:id="rId4" imgW="2743200" imgH="228600" progId="Equation.3">
                  <p:embed/>
                  <p:pic>
                    <p:nvPicPr>
                      <p:cNvPr id="19465" name="Object 4">
                        <a:extLst>
                          <a:ext uri="{FF2B5EF4-FFF2-40B4-BE49-F238E27FC236}">
                            <a16:creationId xmlns:a16="http://schemas.microsoft.com/office/drawing/2014/main" id="{3C047939-116D-4AA8-B4E2-3E63513787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71800"/>
                        <a:ext cx="473075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Object 5">
            <a:extLst>
              <a:ext uri="{FF2B5EF4-FFF2-40B4-BE49-F238E27FC236}">
                <a16:creationId xmlns:a16="http://schemas.microsoft.com/office/drawing/2014/main" id="{AA47CF95-DC99-4EC4-8100-1033131EEB3A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1371600" y="3352800"/>
          <a:ext cx="4876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05100" imgH="228600" progId="Equation.3">
                  <p:embed/>
                </p:oleObj>
              </mc:Choice>
              <mc:Fallback>
                <p:oleObj name="Equation" r:id="rId6" imgW="2705100" imgH="228600" progId="Equation.3">
                  <p:embed/>
                  <p:pic>
                    <p:nvPicPr>
                      <p:cNvPr id="19466" name="Object 5">
                        <a:extLst>
                          <a:ext uri="{FF2B5EF4-FFF2-40B4-BE49-F238E27FC236}">
                            <a16:creationId xmlns:a16="http://schemas.microsoft.com/office/drawing/2014/main" id="{AA47CF95-DC99-4EC4-8100-1033131EEB3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3352800"/>
                        <a:ext cx="4876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Object 12">
            <a:extLst>
              <a:ext uri="{FF2B5EF4-FFF2-40B4-BE49-F238E27FC236}">
                <a16:creationId xmlns:a16="http://schemas.microsoft.com/office/drawing/2014/main" id="{DA4B9DAC-9ACE-4CE2-9AF0-879FC9DFB6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33525" y="5307013"/>
          <a:ext cx="2352675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7000" imgH="558800" progId="Equation.3">
                  <p:embed/>
                </p:oleObj>
              </mc:Choice>
              <mc:Fallback>
                <p:oleObj name="Equation" r:id="rId8" imgW="1397000" imgH="558800" progId="Equation.3">
                  <p:embed/>
                  <p:pic>
                    <p:nvPicPr>
                      <p:cNvPr id="19467" name="Object 12">
                        <a:extLst>
                          <a:ext uri="{FF2B5EF4-FFF2-40B4-BE49-F238E27FC236}">
                            <a16:creationId xmlns:a16="http://schemas.microsoft.com/office/drawing/2014/main" id="{DA4B9DAC-9ACE-4CE2-9AF0-879FC9DFB65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3525" y="5307013"/>
                        <a:ext cx="2352675" cy="941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80E1D-0099-494C-88CF-7A4FB675D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/>
              <a:t>Method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55212E-4363-41A8-A3FB-DC76B71C27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528DC0-3A4E-4CE7-8960-7F8E1DFF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F80F365-C6A3-4E9D-850C-0F0FA088F55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0910597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2138767"/>
                <a:ext cx="8305800" cy="20654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en-US" sz="18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zh-CN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≥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r>
                        <m:rPr>
                          <m:sty m:val="p"/>
                        </m:rPr>
                        <a:rPr lang="en-US" altLang="en-US" sz="1800">
                          <a:latin typeface="Cambria Math" panose="02040503050406030204" pitchFamily="18" charset="0"/>
                        </a:rPr>
                        <m:t>Prob</m:t>
                      </m:r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,∀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 denote the joint cumulative density function (CDF) of all the error terms expect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 denote the probability density function (PDF) of error term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en-US" sz="1800" b="0" dirty="0"/>
                  <a:t>. Then:</a:t>
                </a:r>
                <a:br>
                  <a:rPr lang="en-US" altLang="en-US" sz="1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sSub>
                        <m:sSub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br>
                  <a:rPr lang="en-US" altLang="en-US" sz="1800" b="0" dirty="0"/>
                </a:br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2138767"/>
                <a:ext cx="8305800" cy="2065437"/>
              </a:xfrm>
              <a:prstGeom prst="rect">
                <a:avLst/>
              </a:prstGeom>
              <a:blipFill>
                <a:blip r:embed="rId2"/>
                <a:stretch>
                  <a:fillRect l="-661" r="-117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9FA2DD52-5E27-43AB-85B6-79E60E092735}"/>
              </a:ext>
            </a:extLst>
          </p:cNvPr>
          <p:cNvSpPr txBox="1"/>
          <p:nvPr/>
        </p:nvSpPr>
        <p:spPr>
          <a:xfrm>
            <a:off x="533400" y="1458400"/>
            <a:ext cx="7543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1800" dirty="0" err="1"/>
              <a:t>P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 (k/A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) = probability that an individual ‘</a:t>
            </a:r>
            <a:r>
              <a:rPr lang="en-US" altLang="en-US" sz="1800" i="1" dirty="0"/>
              <a:t>n</a:t>
            </a:r>
            <a:r>
              <a:rPr lang="en-US" altLang="en-US" sz="1800" dirty="0"/>
              <a:t>’ will choose alternative ‘</a:t>
            </a:r>
            <a:r>
              <a:rPr lang="en-US" altLang="en-US" sz="1800" i="1" dirty="0"/>
              <a:t>k</a:t>
            </a:r>
            <a:r>
              <a:rPr lang="en-US" altLang="en-US" sz="1800" dirty="0"/>
              <a:t>’ from 	the choice set A</a:t>
            </a:r>
            <a:r>
              <a:rPr lang="en-US" altLang="en-US" sz="1800" baseline="-25000" dirty="0"/>
              <a:t>n</a:t>
            </a:r>
            <a:r>
              <a:rPr lang="en-US" altLang="en-US" sz="1800" dirty="0"/>
              <a:t> = {1, 2, ... , k,  ... M}</a:t>
            </a:r>
          </a:p>
        </p:txBody>
      </p:sp>
    </p:spTree>
    <p:extLst>
      <p:ext uri="{BB962C8B-B14F-4D97-AF65-F5344CB8AC3E}">
        <p14:creationId xmlns:p14="http://schemas.microsoft.com/office/powerpoint/2010/main" val="3592944801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8305800" cy="4050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/>
                  <a:t>Assumption: </a:t>
                </a:r>
                <a:r>
                  <a:rPr lang="en-US" altLang="en-US" sz="1800" b="1" dirty="0">
                    <a:solidFill>
                      <a:srgbClr val="0000FF"/>
                    </a:solidFill>
                  </a:rPr>
                  <a:t>Independence</a:t>
                </a:r>
                <a:r>
                  <a:rPr lang="en-US" altLang="en-US" sz="1800" dirty="0"/>
                  <a:t> of error terms </a:t>
                </a:r>
                <a:endParaRPr lang="en-US" altLang="en-US" sz="180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en-US" sz="1800" b="1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/>
                  <a:t>Assumption:</a:t>
                </a:r>
                <a:r>
                  <a:rPr lang="en-US" altLang="en-US" sz="1800" b="0" dirty="0"/>
                  <a:t> </a:t>
                </a:r>
                <a:r>
                  <a:rPr lang="en-US" altLang="en-US" sz="1800" b="1" dirty="0">
                    <a:solidFill>
                      <a:srgbClr val="0000FF"/>
                    </a:solidFill>
                  </a:rPr>
                  <a:t>Gumbel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b="1" dirty="0">
                    <a:solidFill>
                      <a:srgbClr val="0000FF"/>
                    </a:solidFill>
                  </a:rPr>
                  <a:t>.         </a:t>
                </a:r>
                <a14:m>
                  <m:oMath xmlns:m="http://schemas.openxmlformats.org/officeDocument/2006/math">
                    <m:r>
                      <a:rPr lang="en-US" altLang="en-US" sz="1800" b="1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𝝁</m:t>
                    </m:r>
                    <m:r>
                      <a:rPr lang="en-US" altLang="en-US" sz="1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18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𝐥𝐨𝐜𝐚𝐭𝐢𝐨𝐧</m:t>
                    </m:r>
                  </m:oMath>
                </a14:m>
                <a:r>
                  <a:rPr lang="en-US" altLang="en-US" sz="1800" b="1" dirty="0">
                    <a:solidFill>
                      <a:srgbClr val="0000FF"/>
                    </a:solidFill>
                  </a:rPr>
                  <a:t>; </a:t>
                </a:r>
                <a14:m>
                  <m:oMath xmlns:m="http://schemas.openxmlformats.org/officeDocument/2006/math">
                    <m:r>
                      <a:rPr lang="en-US" altLang="en-US" sz="1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𝜽</m:t>
                    </m:r>
                    <m:r>
                      <a:rPr lang="en-US" altLang="en-US" sz="1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altLang="en-US" sz="1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𝐬𝐜𝐚𝐥𝐞</m:t>
                    </m:r>
                    <m:r>
                      <a:rPr lang="en-US" altLang="en-US" sz="1800" b="1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1800" b="1" dirty="0">
                  <a:solidFill>
                    <a:srgbClr val="0000FF"/>
                  </a:solidFill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                   PDF: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18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num>
                          <m:den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den>
                        </m:f>
                      </m:sup>
                    </m:sSup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r>
                  <a:rPr lang="en-US" altLang="en-US" sz="1800" b="0" dirty="0"/>
                  <a:t>       CDF: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num>
                              <m:den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den>
                            </m:f>
                          </m:sup>
                        </m:sSup>
                      </m:sup>
                    </m:sSup>
                  </m:oMath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/>
                  <a:t> Assumption: </a:t>
                </a:r>
                <a:r>
                  <a:rPr lang="en-US" altLang="en-US" sz="1800" dirty="0"/>
                  <a:t>The random variables are identically distributed.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𝐺𝑢𝑚𝑏𝑙𝑒</m:t>
                    </m:r>
                    <m:r>
                      <a:rPr lang="en-US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en-US" sz="1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1800" dirty="0"/>
                  <a:t>.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                    PDF: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80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en-US" sz="1800" b="0" dirty="0"/>
                  <a:t>                CDF: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en-US" sz="180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</m:oMath>
                </a14:m>
                <a:br>
                  <a:rPr lang="en-US" altLang="en-US" sz="1800" b="0" dirty="0"/>
                </a:br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8305800" cy="4050340"/>
              </a:xfrm>
              <a:prstGeom prst="rect">
                <a:avLst/>
              </a:prstGeom>
              <a:blipFill>
                <a:blip r:embed="rId2"/>
                <a:stretch>
                  <a:fillRect l="-661" t="-75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670019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 dirty="0"/>
              <a:t>Question:</a:t>
            </a:r>
          </a:p>
        </p:txBody>
      </p:sp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346BD5D-F2FD-467C-BF1B-D6CC27BB8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16" y="1942324"/>
            <a:ext cx="6019800" cy="1523416"/>
          </a:xfrm>
          <a:prstGeom prst="rect">
            <a:avLst/>
          </a:prstGeom>
        </p:spPr>
      </p:pic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503D65B9-68F3-4892-8A2C-CE5093A89D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4090516"/>
            <a:ext cx="4791530" cy="261508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E90F5F9A-54E3-41A8-85E0-CAFAB68B14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6616" y="3505200"/>
                <a:ext cx="8305800" cy="830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The mean of a Gumbel-distributed variable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ar-AE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𝜇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𝛿𝜃</m:t>
                    </m:r>
                  </m:oMath>
                </a14:m>
                <a:r>
                  <a:rPr lang="ar-AE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is the Euler constant (0.577). Therefore,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ar-AE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𝛿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.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577</m:t>
                    </m:r>
                  </m:oMath>
                </a14:m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</a:t>
                </a:r>
                <a:r>
                  <a:rPr lang="ar-AE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which </a:t>
                </a:r>
                <a:r>
                  <a:rPr lang="en-US" altLang="zh-CN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violates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the statement in </a:t>
                </a:r>
                <a:r>
                  <a:rPr lang="en-US" sz="1600" dirty="0" err="1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Sheffi’s</a:t>
                </a:r>
                <a:r>
                  <a:rPr lang="en-US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book that </a:t>
                </a:r>
                <a14:m>
                  <m:oMath xmlns:m="http://schemas.openxmlformats.org/officeDocument/2006/math">
                    <m:r>
                      <a:rPr lang="en-US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𝐸</m:t>
                    </m:r>
                    <m:d>
                      <m:dPr>
                        <m:ctrlPr>
                          <a:rPr lang="ar-AE" sz="16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1600" i="1">
                            <a:effectLst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r>
                      <a:rPr lang="ar-AE" sz="1600" i="1">
                        <a:effectLst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ar-AE" sz="1600" dirty="0">
                    <a:effectLst/>
                    <a:latin typeface="Calibri" panose="020F0502020204030204" pitchFamily="34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.</a:t>
                </a:r>
                <a:endParaRPr lang="en-US" altLang="en-US" sz="16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1" name="Text Box 8">
                <a:extLst>
                  <a:ext uri="{FF2B5EF4-FFF2-40B4-BE49-F238E27FC236}">
                    <a16:creationId xmlns:a16="http://schemas.microsoft.com/office/drawing/2014/main" id="{E90F5F9A-54E3-41A8-85E0-CAFAB68B1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6616" y="3505200"/>
                <a:ext cx="8305800" cy="830997"/>
              </a:xfrm>
              <a:prstGeom prst="rect">
                <a:avLst/>
              </a:prstGeom>
              <a:blipFill>
                <a:blip r:embed="rId4"/>
                <a:stretch>
                  <a:fillRect l="-441" t="-2941" b="-882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 Box 8">
            <a:extLst>
              <a:ext uri="{FF2B5EF4-FFF2-40B4-BE49-F238E27FC236}">
                <a16:creationId xmlns:a16="http://schemas.microsoft.com/office/drawing/2014/main" id="{8260490A-790C-47CA-98A2-BD84BCCF8C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616" y="1395573"/>
            <a:ext cx="83058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Discrete Choice Modeling and Air 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ravel </a:t>
            </a:r>
            <a:r>
              <a:rPr lang="en-US" sz="1800" dirty="0"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sz="1800" dirty="0">
                <a:effectLst/>
                <a:latin typeface="Calibri" panose="020F0502020204030204" pitchFamily="34" charset="0"/>
                <a:ea typeface="等线" panose="02010600030101010101" pitchFamily="2" charset="-122"/>
                <a:cs typeface="Times New Roman" panose="02020603050405020304" pitchFamily="18" charset="0"/>
              </a:rPr>
              <a:t>emand (2010)’s description:</a:t>
            </a:r>
            <a:endParaRPr lang="en-US" altLang="en-US" sz="1800" b="0" i="1" dirty="0">
              <a:latin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845731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8305800" cy="51441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Then: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  <m:oMath xmlns:m="http://schemas.openxmlformats.org/officeDocument/2006/math"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−(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𝑑𝑡</m:t>
                      </m:r>
                    </m:oMath>
                    <m:oMath xmlns:m="http://schemas.openxmlformats.org/officeDocument/2006/math"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∏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sup>
                              </m:sSup>
                            </m:e>
                          </m:nary>
                        </m:e>
                      </m:nary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altLang="en-US" sz="1800" b="0" i="1" dirty="0">
                  <a:latin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For simplicity, let </a:t>
                </a:r>
                <a14:m>
                  <m:oMath xmlns:m="http://schemas.openxmlformats.org/officeDocument/2006/math"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en-US" sz="1800" b="0" dirty="0"/>
                  <a:t>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8305800" cy="5144101"/>
              </a:xfrm>
              <a:prstGeom prst="rect">
                <a:avLst/>
              </a:prstGeom>
              <a:blipFill>
                <a:blip r:embed="rId2"/>
                <a:stretch>
                  <a:fillRect l="-661" t="-59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803967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8305800" cy="4960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en-US" sz="1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</m:oMath>
                    <m:oMath xmlns:m="http://schemas.openxmlformats.org/officeDocument/2006/math">
                      <m:r>
                        <a:rPr lang="en-US" altLang="en-US" sz="18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f>
                            <m:f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nary>
                            </m:den>
                          </m:f>
                        </m:e>
                      </m:nary>
                      <m:r>
                        <a:rPr lang="en-US" altLang="en-US" sz="1800" i="1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In the integral,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1+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alt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altLang="en-US" sz="1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en-US" sz="18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r>
                                          <a:rPr lang="en-US" altLang="en-US" sz="18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e>
                                </m:d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altLang="en-US" sz="1800" dirty="0"/>
                  <a:t> is a constant: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altLang="en-US" sz="18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𝑙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sup>
                                      </m:s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∙</m:t>
                                      </m:r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nary>
                            </m:sup>
                          </m:sSup>
                        </m:e>
                      </m:nary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ea typeface="Cambria Math" panose="02040503050406030204" pitchFamily="18" charset="0"/>
                  </a:rPr>
                  <a:t>Recall that </a:t>
                </a: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en-US" sz="18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altLang="en-US" sz="1800" dirty="0">
                    <a:ea typeface="Cambria Math" panose="02040503050406030204" pitchFamily="18" charset="0"/>
                  </a:rPr>
                  <a:t>, we can determine the upper bound and lower bound of the integral:</a:t>
                </a:r>
                <a:endParaRPr lang="en-US" alt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⟶+∞⟹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⟹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altLang="en-US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altLang="en-US" sz="1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altLang="en-US" sz="1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⟶−∞⟹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⟶+∞⟹</m:t>
                      </m:r>
                      <m:sSup>
                        <m:sSup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en-US" sz="18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∙</m:t>
                                  </m:r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sup>
                      </m:sSup>
                      <m:r>
                        <a:rPr lang="en-US" alt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−∞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8305800" cy="4960204"/>
              </a:xfrm>
              <a:prstGeom prst="rect">
                <a:avLst/>
              </a:prstGeom>
              <a:blipFill>
                <a:blip r:embed="rId2"/>
                <a:stretch>
                  <a:fillRect l="-661" r="-7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156390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">
            <a:extLst>
              <a:ext uri="{FF2B5EF4-FFF2-40B4-BE49-F238E27FC236}">
                <a16:creationId xmlns:a16="http://schemas.microsoft.com/office/drawing/2014/main" id="{F51518F2-83A6-4AAD-8063-7C623E98F8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AEB5ED4-6A61-4CFA-8156-BFED719A7050}" type="slidenum">
              <a:rPr lang="en-US" altLang="en-US" sz="1600" smtClean="0">
                <a:solidFill>
                  <a:srgbClr val="003366"/>
                </a:solidFill>
                <a:cs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59" name="Slide Number Placeholder 5">
            <a:extLst>
              <a:ext uri="{FF2B5EF4-FFF2-40B4-BE49-F238E27FC236}">
                <a16:creationId xmlns:a16="http://schemas.microsoft.com/office/drawing/2014/main" id="{094809AD-FD7C-4314-8F54-E5E4AD0FB32A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7162800" y="62484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4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D856A161-6448-4416-BC3B-E89054FDFE04}" type="slidenum">
              <a:rPr lang="en-US" altLang="en-US" sz="1600">
                <a:solidFill>
                  <a:srgbClr val="003366"/>
                </a:solidFill>
                <a:cs typeface="Times New Roman" panose="02020603050405020304" pitchFamily="18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600">
              <a:solidFill>
                <a:srgbClr val="003366"/>
              </a:solidFill>
              <a:cs typeface="Times New Roman" panose="02020603050405020304" pitchFamily="18" charset="0"/>
            </a:endParaRPr>
          </a:p>
        </p:txBody>
      </p:sp>
      <p:sp>
        <p:nvSpPr>
          <p:cNvPr id="19460" name="Rectangle 2">
            <a:extLst>
              <a:ext uri="{FF2B5EF4-FFF2-40B4-BE49-F238E27FC236}">
                <a16:creationId xmlns:a16="http://schemas.microsoft.com/office/drawing/2014/main" id="{776B9D40-844A-4C5E-BD65-EB0B4B35B5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228600"/>
            <a:ext cx="8415338" cy="914400"/>
          </a:xfrm>
        </p:spPr>
        <p:txBody>
          <a:bodyPr/>
          <a:lstStyle/>
          <a:p>
            <a:pPr eaLnBrk="1" hangingPunct="1"/>
            <a:r>
              <a:rPr lang="en-US" altLang="en-US" sz="3200"/>
              <a:t>Derivation of the Multinomial Logit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1000" y="1371600"/>
                <a:ext cx="8305800" cy="26654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hlink"/>
                  </a:buClr>
                  <a:buSzPct val="80000"/>
                  <a:buFont typeface="Wingdings" panose="05000000000000000000" pitchFamily="2" charset="2"/>
                  <a:buChar char="l"/>
                  <a:defRPr sz="32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1"/>
                  </a:buClr>
                  <a:buSzPct val="70000"/>
                  <a:buFont typeface="Wingdings" panose="05000000000000000000" pitchFamily="2" charset="2"/>
                  <a:buChar char="l"/>
                  <a:defRPr sz="28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bg2"/>
                  </a:buClr>
                  <a:buSzPct val="65000"/>
                  <a:buFont typeface="Wingdings" panose="05000000000000000000" pitchFamily="2" charset="2"/>
                  <a:buChar char="l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hlink"/>
                  </a:buClr>
                  <a:buSzPct val="6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40000"/>
                  <a:buFont typeface="Wingdings" panose="05000000000000000000" pitchFamily="2" charset="2"/>
                  <a:buChar char="l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>
                    <a:latin typeface="Cambria Math" panose="02040503050406030204" pitchFamily="18" charset="0"/>
                  </a:rPr>
                  <a:t>Finally: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e>
                                        <m:sub>
                                          <m:r>
                                            <a:rPr lang="en-US" altLang="en-US" sz="1800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sub>
                                      </m:sSub>
                                    </m:e>
                                  </m:d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Multiply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sz="1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18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altLang="en-US" sz="1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p>
                        </m:sSup>
                      </m:den>
                    </m:f>
                  </m:oMath>
                </a14:m>
                <a:r>
                  <a:rPr lang="en-US" altLang="en-US" sz="1800" b="0" dirty="0"/>
                  <a:t>:</a:t>
                </a:r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e>
                          <m:sSub>
                            <m:sSub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en-US" sz="1800" i="1">
                              <a:latin typeface="Cambria Math" panose="02040503050406030204" pitchFamily="18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en-US" altLang="en-US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en-US" sz="18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18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en-US" sz="1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altLang="en-US" sz="18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altLang="en-US" sz="1800" b="0" dirty="0"/>
              </a:p>
              <a:p>
                <a:pPr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lang="en-US" altLang="en-US" sz="1800" dirty="0"/>
                  <a:t>The formulation of MNL!</a:t>
                </a:r>
                <a:endParaRPr lang="en-US" altLang="en-US" sz="18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462" name="Text Box 8">
                <a:extLst>
                  <a:ext uri="{FF2B5EF4-FFF2-40B4-BE49-F238E27FC236}">
                    <a16:creationId xmlns:a16="http://schemas.microsoft.com/office/drawing/2014/main" id="{24E4A045-472F-445F-AF6D-C9F7696A4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1000" y="1371600"/>
                <a:ext cx="8305800" cy="2665473"/>
              </a:xfrm>
              <a:prstGeom prst="rect">
                <a:avLst/>
              </a:prstGeom>
              <a:blipFill>
                <a:blip r:embed="rId2"/>
                <a:stretch>
                  <a:fillRect l="-661" t="-1373" b="-2746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744388"/>
      </p:ext>
    </p:extLst>
  </p:cSld>
  <p:clrMapOvr>
    <a:masterClrMapping/>
  </p:clrMapOvr>
  <p:transition spd="med">
    <p:wipe dir="r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tochastic Traffic Assignment&amp;quot;&quot;/&gt;&lt;property id=&quot;20307&quot; value=&quot;256&quot;/&gt;&lt;/object&gt;&lt;object type=&quot;3&quot; unique_id=&quot;10005&quot;&gt;&lt;property id=&quot;20148&quot; value=&quot;5&quot;/&gt;&lt;property id=&quot;20300&quot; value=&quot;Slide 3 - &amp;quot;Traffic Assignment Classification&amp;quot;&quot;/&gt;&lt;property id=&quot;20307&quot; value=&quot;310&quot;/&gt;&lt;/object&gt;&lt;object type=&quot;3&quot; unique_id=&quot;10006&quot;&gt;&lt;property id=&quot;20148&quot; value=&quot;5&quot;/&gt;&lt;property id=&quot;20300&quot; value=&quot;Slide 4&quot;/&gt;&lt;property id=&quot;20307&quot; value=&quot;311&quot;/&gt;&lt;/object&gt;&lt;object type=&quot;3&quot; unique_id=&quot;10007&quot;&gt;&lt;property id=&quot;20148&quot; value=&quot;5&quot;/&gt;&lt;property id=&quot;20300&quot; value=&quot;Slide 5 - &amp;quot;Models with Perception Error&amp;quot;&quot;/&gt;&lt;property id=&quot;20307&quot; value=&quot;312&quot;/&gt;&lt;/object&gt;&lt;object type=&quot;3&quot; unique_id=&quot;10008&quot;&gt;&lt;property id=&quot;20148&quot; value=&quot;5&quot;/&gt;&lt;property id=&quot;20300&quot; value=&quot;Slide 6&quot;/&gt;&lt;property id=&quot;20307&quot; value=&quot;313&quot;/&gt;&lt;/object&gt;&lt;object type=&quot;3&quot; unique_id=&quot;10009&quot;&gt;&lt;property id=&quot;20148&quot; value=&quot;5&quot;/&gt;&lt;property id=&quot;20300&quot; value=&quot;Slide 7 - &amp;quot;Rationality and Perception&amp;quot;&quot;/&gt;&lt;property id=&quot;20307&quot; value=&quot;314&quot;/&gt;&lt;/object&gt;&lt;object type=&quot;3&quot; unique_id=&quot;10010&quot;&gt;&lt;property id=&quot;20148&quot; value=&quot;5&quot;/&gt;&lt;property id=&quot;20300&quot; value=&quot;Slide 8 - &amp;quot;Stochastic Path Cost Structure (Utility)&amp;quot;&quot;/&gt;&lt;property id=&quot;20307&quot; value=&quot;315&quot;/&gt;&lt;/object&gt;&lt;object type=&quot;3&quot; unique_id=&quot;10011&quot;&gt;&lt;property id=&quot;20148&quot; value=&quot;5&quot;/&gt;&lt;property id=&quot;20300&quot; value=&quot;Slide 9 - &amp;quot;Path Choice Probability&amp;quot;&quot;/&gt;&lt;property id=&quot;20307&quot; value=&quot;316&quot;/&gt;&lt;/object&gt;&lt;object type=&quot;3&quot; unique_id=&quot;10013&quot;&gt;&lt;property id=&quot;20148&quot; value=&quot;5&quot;/&gt;&lt;property id=&quot;20300&quot; value=&quot;Slide 10&quot;/&gt;&lt;property id=&quot;20307&quot; value=&quot;318&quot;/&gt;&lt;/object&gt;&lt;object type=&quot;3&quot; unique_id=&quot;10014&quot;&gt;&lt;property id=&quot;20148&quot; value=&quot;5&quot;/&gt;&lt;property id=&quot;20300&quot; value=&quot;Slide 11 - &amp;quot;Gumbel Distribution&amp;quot;&quot;/&gt;&lt;property id=&quot;20307&quot; value=&quot;319&quot;/&gt;&lt;/object&gt;&lt;object type=&quot;3&quot; unique_id=&quot;10015&quot;&gt;&lt;property id=&quot;20148&quot; value=&quot;5&quot;/&gt;&lt;property id=&quot;20300&quot; value=&quot;Slide 12 - &amp;quot;Properties of Gumbel Distribution (1)&amp;quot;&quot;/&gt;&lt;property id=&quot;20307&quot; value=&quot;320&quot;/&gt;&lt;/object&gt;&lt;object type=&quot;3&quot; unique_id=&quot;10016&quot;&gt;&lt;property id=&quot;20148&quot; value=&quot;5&quot;/&gt;&lt;property id=&quot;20300&quot; value=&quot;Slide 13 - &amp;quot;Properties of Gumbel Distribution (2)&amp;quot;&quot;/&gt;&lt;property id=&quot;20307&quot; value=&quot;321&quot;/&gt;&lt;/object&gt;&lt;object type=&quot;3&quot; unique_id=&quot;10017&quot;&gt;&lt;property id=&quot;20148&quot; value=&quot;5&quot;/&gt;&lt;property id=&quot;20300&quot; value=&quot;Slide 14 - &amp;quot;Independence from Irrelevant Alternatives (IIA)&amp;quot;&quot;/&gt;&lt;property id=&quot;20307&quot; value=&quot;322&quot;/&gt;&lt;/object&gt;&lt;object type=&quot;3&quot; unique_id=&quot;10018&quot;&gt;&lt;property id=&quot;20148&quot; value=&quot;5&quot;/&gt;&lt;property id=&quot;20300&quot; value=&quot;Slide 15 - &amp;quot;IIA: Red Bus – Blue Bus Problem&amp;quot;&quot;/&gt;&lt;property id=&quot;20307&quot; value=&quot;323&quot;/&gt;&lt;/object&gt;&lt;object type=&quot;3&quot; unique_id=&quot;10019&quot;&gt;&lt;property id=&quot;20148&quot; value=&quot;5&quot;/&gt;&lt;property id=&quot;20300&quot; value=&quot;Slide 16 - &amp;quot;Logit-based Model (1)&amp;quot;&quot;/&gt;&lt;property id=&quot;20307&quot; value=&quot;324&quot;/&gt;&lt;/object&gt;&lt;object type=&quot;3&quot; unique_id=&quot;10020&quot;&gt;&lt;property id=&quot;20148&quot; value=&quot;5&quot;/&gt;&lt;property id=&quot;20300&quot; value=&quot;Slide 17 - &amp;quot;Logit-based Model (2)&amp;quot;&quot;/&gt;&lt;property id=&quot;20307&quot; value=&quot;325&quot;/&gt;&lt;/object&gt;&lt;object type=&quot;3&quot; unique_id=&quot;10021&quot;&gt;&lt;property id=&quot;20148&quot; value=&quot;5&quot;/&gt;&lt;property id=&quot;20300&quot; value=&quot;Slide 18 - &amp;quot;Degree of Perception Error&amp;quot;&quot;/&gt;&lt;property id=&quot;20307&quot; value=&quot;326&quot;/&gt;&lt;/object&gt;&lt;object type=&quot;3&quot; unique_id=&quot;10022&quot;&gt;&lt;property id=&quot;20148&quot; value=&quot;5&quot;/&gt;&lt;property id=&quot;20300&quot; value=&quot;Slide 19&quot;/&gt;&lt;property id=&quot;20307&quot; value=&quot;327&quot;/&gt;&lt;/object&gt;&lt;object type=&quot;3&quot; unique_id=&quot;10023&quot;&gt;&lt;property id=&quot;20148&quot; value=&quot;5&quot;/&gt;&lt;property id=&quot;20300&quot; value=&quot;Slide 20 - &amp;quot;Drawbacks of Logit Model (1)&amp;quot;&quot;/&gt;&lt;property id=&quot;20307&quot; value=&quot;328&quot;/&gt;&lt;/object&gt;&lt;object type=&quot;3&quot; unique_id=&quot;10024&quot;&gt;&lt;property id=&quot;20148&quot; value=&quot;5&quot;/&gt;&lt;property id=&quot;20300&quot; value=&quot;Slide 21 - &amp;quot;Drawbacks of Logit Model (2)&amp;quot;&quot;/&gt;&lt;property id=&quot;20307&quot; value=&quot;329&quot;/&gt;&lt;/object&gt;&lt;object type=&quot;3&quot; unique_id=&quot;10025&quot;&gt;&lt;property id=&quot;20148&quot; value=&quot;5&quot;/&gt;&lt;property id=&quot;20300&quot; value=&quot;Slide 23 - &amp;quot;Probit-based Model (1)&amp;quot;&quot;/&gt;&lt;property id=&quot;20307&quot; value=&quot;330&quot;/&gt;&lt;/object&gt;&lt;object type=&quot;3&quot; unique_id=&quot;10026&quot;&gt;&lt;property id=&quot;20148&quot; value=&quot;5&quot;/&gt;&lt;property id=&quot;20300&quot; value=&quot;Slide 24 - &amp;quot;Probit-based Model (2)&amp;quot;&quot;/&gt;&lt;property id=&quot;20307&quot; value=&quot;331&quot;/&gt;&lt;/object&gt;&lt;object type=&quot;3&quot; unique_id=&quot;10027&quot;&gt;&lt;property id=&quot;20148&quot; value=&quot;5&quot;/&gt;&lt;property id=&quot;20300&quot; value=&quot;Slide 25 - &amp;quot;Multi-Path Assignment Techniques&amp;quot;&quot;/&gt;&lt;property id=&quot;20307&quot; value=&quot;270&quot;/&gt;&lt;/object&gt;&lt;object type=&quot;3&quot; unique_id=&quot;10033&quot;&gt;&lt;property id=&quot;20148&quot; value=&quot;5&quot;/&gt;&lt;property id=&quot;20300&quot; value=&quot;Slide 26 - &amp;quot;Stochastic User Equilibrium (SUE) Principle and Conditions&amp;quot;&quot;/&gt;&lt;property id=&quot;20307&quot; value=&quot;337&quot;/&gt;&lt;/object&gt;&lt;object type=&quot;3&quot; unique_id=&quot;10034&quot;&gt;&lt;property id=&quot;20148&quot; value=&quot;5&quot;/&gt;&lt;property id=&quot;20300&quot; value=&quot;Slide 27 - &amp;quot;Logit-based SUE Mathematical Programming Formulation (Fisk Model)&amp;quot;&quot;/&gt;&lt;property id=&quot;20307&quot; value=&quot;338&quot;/&gt;&lt;/object&gt;&lt;object type=&quot;3&quot; unique_id=&quot;10035&quot;&gt;&lt;property id=&quot;20148&quot; value=&quot;5&quot;/&gt;&lt;property id=&quot;20300&quot; value=&quot;Slide 28 - &amp;quot;Optimality Conditions (1)&amp;quot;&quot;/&gt;&lt;property id=&quot;20307&quot; value=&quot;339&quot;/&gt;&lt;/object&gt;&lt;object type=&quot;3&quot; unique_id=&quot;10036&quot;&gt;&lt;property id=&quot;20148&quot; value=&quot;5&quot;/&gt;&lt;property id=&quot;20300&quot; value=&quot;Slide 29 - &amp;quot;Optimality Conditions (2)&amp;quot;&quot;/&gt;&lt;property id=&quot;20307&quot; value=&quot;340&quot;/&gt;&lt;/object&gt;&lt;object type=&quot;3&quot; unique_id=&quot;10037&quot;&gt;&lt;property id=&quot;20148&quot; value=&quot;5&quot;/&gt;&lt;property id=&quot;20300&quot; value=&quot;Slide 30 - &amp;quot;Optimality Conditions (3)&amp;quot;&quot;/&gt;&lt;property id=&quot;20307&quot; value=&quot;341&quot;/&gt;&lt;/object&gt;&lt;object type=&quot;3&quot; unique_id=&quot;10038&quot;&gt;&lt;property id=&quot;20148&quot; value=&quot;5&quot;/&gt;&lt;property id=&quot;20300&quot; value=&quot;Slide 31 - &amp;quot;Optimality Conditions (4)&amp;quot;&quot;/&gt;&lt;property id=&quot;20307&quot; value=&quot;342&quot;/&gt;&lt;/object&gt;&lt;object type=&quot;3&quot; unique_id=&quot;10039&quot;&gt;&lt;property id=&quot;20148&quot; value=&quot;5&quot;/&gt;&lt;property id=&quot;20300&quot; value=&quot;Slide 32 - &amp;quot;Optimality Conditions (5)&amp;quot;&quot;/&gt;&lt;property id=&quot;20307&quot; value=&quot;343&quot;/&gt;&lt;/object&gt;&lt;object type=&quot;3&quot; unique_id=&quot;10040&quot;&gt;&lt;property id=&quot;20148&quot; value=&quot;5&quot;/&gt;&lt;property id=&quot;20300&quot; value=&quot;Slide 33 - &amp;quot;Uniqueness&amp;quot;&quot;/&gt;&lt;property id=&quot;20307&quot; value=&quot;344&quot;/&gt;&lt;/object&gt;&lt;object type=&quot;3&quot; unique_id=&quot;10041&quot;&gt;&lt;property id=&quot;20148&quot; value=&quot;5&quot;/&gt;&lt;property id=&quot;20300&quot; value=&quot;Slide 34&quot;/&gt;&lt;property id=&quot;20307&quot; value=&quot;345&quot;/&gt;&lt;/object&gt;&lt;object type=&quot;3&quot; unique_id=&quot;10042&quot;&gt;&lt;property id=&quot;20148&quot; value=&quot;5&quot;/&gt;&lt;property id=&quot;20300&quot; value=&quot;Slide 37 - &amp;quot;Logit-based SUE Model&amp;quot;&quot;/&gt;&lt;property id=&quot;20307&quot; value=&quot;285&quot;/&gt;&lt;/object&gt;&lt;object type=&quot;3&quot; unique_id=&quot;10043&quot;&gt;&lt;property id=&quot;20148&quot; value=&quot;5&quot;/&gt;&lt;property id=&quot;20300&quot; value=&quot;Slide 38 - &amp;quot;Path Enumeration&amp;quot;&quot;/&gt;&lt;property id=&quot;20307&quot; value=&quot;286&quot;/&gt;&lt;/object&gt;&lt;object type=&quot;3&quot; unique_id=&quot;10044&quot;&gt;&lt;property id=&quot;20148&quot; value=&quot;5&quot;/&gt;&lt;property id=&quot;20300&quot; value=&quot;Slide 39 - &amp;quot;Path Building&amp;quot;&quot;/&gt;&lt;property id=&quot;20307&quot; value=&quot;287&quot;/&gt;&lt;/object&gt;&lt;object type=&quot;3&quot; unique_id=&quot;10045&quot;&gt;&lt;property id=&quot;20148&quot; value=&quot;5&quot;/&gt;&lt;property id=&quot;20300&quot; value=&quot;Slide 40 - &amp;quot;Overlapping Path Bias&amp;quot;&quot;/&gt;&lt;property id=&quot;20307&quot; value=&quot;280&quot;/&gt;&lt;/object&gt;&lt;object type=&quot;3&quot; unique_id=&quot;10051&quot;&gt;&lt;property id=&quot;20148&quot; value=&quot;5&quot;/&gt;&lt;property id=&quot;20300&quot; value=&quot;Slide 41&quot;/&gt;&lt;property id=&quot;20307&quot; value=&quot;293&quot;/&gt;&lt;/object&gt;&lt;object type=&quot;3&quot; unique_id=&quot;10058&quot;&gt;&lt;property id=&quot;20148&quot; value=&quot;5&quot;/&gt;&lt;property id=&quot;20300&quot; value=&quot;Slide 42 - &amp;quot;Conclusions&amp;quot;&quot;/&gt;&lt;property id=&quot;20307&quot; value=&quot;292&quot;/&gt;&lt;/object&gt;&lt;object type=&quot;3&quot; unique_id=&quot;10116&quot;&gt;&lt;property id=&quot;20148&quot; value=&quot;5&quot;/&gt;&lt;property id=&quot;20300&quot; value=&quot;Slide 2&quot;/&gt;&lt;property id=&quot;20307&quot; value=&quot;350&quot;/&gt;&lt;/object&gt;&lt;object type=&quot;3&quot; unique_id=&quot;10117&quot;&gt;&lt;property id=&quot;20148&quot; value=&quot;5&quot;/&gt;&lt;property id=&quot;20300&quot; value=&quot;Slide 22 - &amp;quot;Drawbacks of Logit Model (3)&amp;quot;&quot;/&gt;&lt;property id=&quot;20307&quot; value=&quot;352&quot;/&gt;&lt;/object&gt;&lt;object type=&quot;3&quot; unique_id=&quot;10118&quot;&gt;&lt;property id=&quot;20148&quot; value=&quot;5&quot;/&gt;&lt;property id=&quot;20300&quot; value=&quot;Slide 35&quot;/&gt;&lt;property id=&quot;20307&quot; value=&quot;353&quot;/&gt;&lt;/object&gt;&lt;object type=&quot;3&quot; unique_id=&quot;10119&quot;&gt;&lt;property id=&quot;20148&quot; value=&quot;5&quot;/&gt;&lt;property id=&quot;20300&quot; value=&quot;Slide 36&quot;/&gt;&lt;property id=&quot;20307&quot; value=&quot;354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Radial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Radial">
      <a:majorFont>
        <a:latin typeface="Times New Roman"/>
        <a:ea typeface=""/>
        <a:cs typeface="Arial"/>
      </a:majorFont>
      <a:minorFont>
        <a:latin typeface="Times New Roman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15390</TotalTime>
  <Words>613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Calibri</vt:lpstr>
      <vt:lpstr>Cambria Math</vt:lpstr>
      <vt:lpstr>Times New Roman</vt:lpstr>
      <vt:lpstr>Wingdings</vt:lpstr>
      <vt:lpstr>Radial</vt:lpstr>
      <vt:lpstr>Equation</vt:lpstr>
      <vt:lpstr>Derivation of the Binary Logit Model</vt:lpstr>
      <vt:lpstr>Derivation of the Multinomial Logit Model</vt:lpstr>
      <vt:lpstr>Method 1</vt:lpstr>
      <vt:lpstr>Derivation of the Multinomial Logit Model</vt:lpstr>
      <vt:lpstr>Derivation of the Multinomial Logit Model</vt:lpstr>
      <vt:lpstr>Question:</vt:lpstr>
      <vt:lpstr>Derivation of the Multinomial Logit Model</vt:lpstr>
      <vt:lpstr>Derivation of the Multinomial Logit Model</vt:lpstr>
      <vt:lpstr>Derivation of the Multinomial Logit Model</vt:lpstr>
      <vt:lpstr>Method 2</vt:lpstr>
      <vt:lpstr>Derivation of the Multinomial Logit Model</vt:lpstr>
    </vt:vector>
  </TitlesOfParts>
  <Company>Utah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 Chen</dc:creator>
  <cp:lastModifiedBy>LI, Zhengyang [Student]</cp:lastModifiedBy>
  <cp:revision>520</cp:revision>
  <cp:lastPrinted>2018-02-23T04:16:07Z</cp:lastPrinted>
  <dcterms:created xsi:type="dcterms:W3CDTF">2004-02-28T23:28:31Z</dcterms:created>
  <dcterms:modified xsi:type="dcterms:W3CDTF">2021-09-24T03:43:07Z</dcterms:modified>
</cp:coreProperties>
</file>