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56705-90F7-4F4A-A1A8-6AF939683DAB}" v="8" dt="2021-12-01T14:10:41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Zhengyang [Student]" userId="0a53dc07-ee2a-4ec1-9446-8efe38b49089" providerId="ADAL" clId="{03C56705-90F7-4F4A-A1A8-6AF939683DAB}"/>
    <pc:docChg chg="undo custSel addSld delSld modSld">
      <pc:chgData name="LI, Zhengyang [Student]" userId="0a53dc07-ee2a-4ec1-9446-8efe38b49089" providerId="ADAL" clId="{03C56705-90F7-4F4A-A1A8-6AF939683DAB}" dt="2021-12-01T14:10:48.725" v="146" actId="478"/>
      <pc:docMkLst>
        <pc:docMk/>
      </pc:docMkLst>
      <pc:sldChg chg="new del">
        <pc:chgData name="LI, Zhengyang [Student]" userId="0a53dc07-ee2a-4ec1-9446-8efe38b49089" providerId="ADAL" clId="{03C56705-90F7-4F4A-A1A8-6AF939683DAB}" dt="2021-12-01T13:59:45.940" v="3" actId="47"/>
        <pc:sldMkLst>
          <pc:docMk/>
          <pc:sldMk cId="2235516934" sldId="256"/>
        </pc:sldMkLst>
      </pc:sldChg>
      <pc:sldChg chg="addSp delSp modSp new mod">
        <pc:chgData name="LI, Zhengyang [Student]" userId="0a53dc07-ee2a-4ec1-9446-8efe38b49089" providerId="ADAL" clId="{03C56705-90F7-4F4A-A1A8-6AF939683DAB}" dt="2021-12-01T14:10:48.725" v="146" actId="478"/>
        <pc:sldMkLst>
          <pc:docMk/>
          <pc:sldMk cId="3554503757" sldId="257"/>
        </pc:sldMkLst>
        <pc:spChg chg="del mod">
          <ac:chgData name="LI, Zhengyang [Student]" userId="0a53dc07-ee2a-4ec1-9446-8efe38b49089" providerId="ADAL" clId="{03C56705-90F7-4F4A-A1A8-6AF939683DAB}" dt="2021-12-01T13:59:57.448" v="8" actId="478"/>
          <ac:spMkLst>
            <pc:docMk/>
            <pc:sldMk cId="3554503757" sldId="257"/>
            <ac:spMk id="2" creationId="{69ADD489-BA2B-45E4-AE07-50BC4ACE4593}"/>
          </ac:spMkLst>
        </pc:spChg>
        <pc:spChg chg="del">
          <ac:chgData name="LI, Zhengyang [Student]" userId="0a53dc07-ee2a-4ec1-9446-8efe38b49089" providerId="ADAL" clId="{03C56705-90F7-4F4A-A1A8-6AF939683DAB}" dt="2021-12-01T13:59:50.968" v="4"/>
          <ac:spMkLst>
            <pc:docMk/>
            <pc:sldMk cId="3554503757" sldId="257"/>
            <ac:spMk id="3" creationId="{83A44842-0B6E-4DB0-9CE6-3864BED2C995}"/>
          </ac:spMkLst>
        </pc:spChg>
        <pc:spChg chg="add mod">
          <ac:chgData name="LI, Zhengyang [Student]" userId="0a53dc07-ee2a-4ec1-9446-8efe38b49089" providerId="ADAL" clId="{03C56705-90F7-4F4A-A1A8-6AF939683DAB}" dt="2021-12-01T14:03:57.010" v="88" actId="20577"/>
          <ac:spMkLst>
            <pc:docMk/>
            <pc:sldMk cId="3554503757" sldId="257"/>
            <ac:spMk id="6" creationId="{8D2A8365-A1EE-4578-B030-635913EEFA80}"/>
          </ac:spMkLst>
        </pc:spChg>
        <pc:picChg chg="add del mod">
          <ac:chgData name="LI, Zhengyang [Student]" userId="0a53dc07-ee2a-4ec1-9446-8efe38b49089" providerId="ADAL" clId="{03C56705-90F7-4F4A-A1A8-6AF939683DAB}" dt="2021-12-01T14:10:48.725" v="146" actId="478"/>
          <ac:picMkLst>
            <pc:docMk/>
            <pc:sldMk cId="3554503757" sldId="257"/>
            <ac:picMk id="3" creationId="{9A6F2EE8-F45A-4091-BF3A-76FF874A44FC}"/>
          </ac:picMkLst>
        </pc:picChg>
        <pc:picChg chg="add mod">
          <ac:chgData name="LI, Zhengyang [Student]" userId="0a53dc07-ee2a-4ec1-9446-8efe38b49089" providerId="ADAL" clId="{03C56705-90F7-4F4A-A1A8-6AF939683DAB}" dt="2021-12-01T14:00:00.643" v="9" actId="1076"/>
          <ac:picMkLst>
            <pc:docMk/>
            <pc:sldMk cId="3554503757" sldId="257"/>
            <ac:picMk id="5" creationId="{E2B7F94C-97DD-46E9-81BD-8D2B15DAE9BD}"/>
          </ac:picMkLst>
        </pc:picChg>
      </pc:sldChg>
      <pc:sldChg chg="addSp delSp modSp new mod">
        <pc:chgData name="LI, Zhengyang [Student]" userId="0a53dc07-ee2a-4ec1-9446-8efe38b49089" providerId="ADAL" clId="{03C56705-90F7-4F4A-A1A8-6AF939683DAB}" dt="2021-12-01T14:03:50.664" v="84" actId="20577"/>
        <pc:sldMkLst>
          <pc:docMk/>
          <pc:sldMk cId="2700841255" sldId="258"/>
        </pc:sldMkLst>
        <pc:spChg chg="mod">
          <ac:chgData name="LI, Zhengyang [Student]" userId="0a53dc07-ee2a-4ec1-9446-8efe38b49089" providerId="ADAL" clId="{03C56705-90F7-4F4A-A1A8-6AF939683DAB}" dt="2021-12-01T14:03:50.664" v="84" actId="20577"/>
          <ac:spMkLst>
            <pc:docMk/>
            <pc:sldMk cId="2700841255" sldId="258"/>
            <ac:spMk id="2" creationId="{AF4400FD-3D73-4CB3-B093-2DB307724B8B}"/>
          </ac:spMkLst>
        </pc:spChg>
        <pc:spChg chg="del">
          <ac:chgData name="LI, Zhengyang [Student]" userId="0a53dc07-ee2a-4ec1-9446-8efe38b49089" providerId="ADAL" clId="{03C56705-90F7-4F4A-A1A8-6AF939683DAB}" dt="2021-12-01T14:00:11.162" v="10"/>
          <ac:spMkLst>
            <pc:docMk/>
            <pc:sldMk cId="2700841255" sldId="258"/>
            <ac:spMk id="3" creationId="{4DD85673-640C-4F13-BFD0-357436C95316}"/>
          </ac:spMkLst>
        </pc:spChg>
        <pc:picChg chg="add mod">
          <ac:chgData name="LI, Zhengyang [Student]" userId="0a53dc07-ee2a-4ec1-9446-8efe38b49089" providerId="ADAL" clId="{03C56705-90F7-4F4A-A1A8-6AF939683DAB}" dt="2021-12-01T14:00:19.307" v="13" actId="1076"/>
          <ac:picMkLst>
            <pc:docMk/>
            <pc:sldMk cId="2700841255" sldId="258"/>
            <ac:picMk id="5" creationId="{C982665B-20F8-454A-A118-3EBAAEA4DE22}"/>
          </ac:picMkLst>
        </pc:picChg>
      </pc:sldChg>
      <pc:sldChg chg="addSp delSp modSp new mod">
        <pc:chgData name="LI, Zhengyang [Student]" userId="0a53dc07-ee2a-4ec1-9446-8efe38b49089" providerId="ADAL" clId="{03C56705-90F7-4F4A-A1A8-6AF939683DAB}" dt="2021-12-01T14:10:46.757" v="145" actId="478"/>
        <pc:sldMkLst>
          <pc:docMk/>
          <pc:sldMk cId="112620348" sldId="259"/>
        </pc:sldMkLst>
        <pc:spChg chg="add mod">
          <ac:chgData name="LI, Zhengyang [Student]" userId="0a53dc07-ee2a-4ec1-9446-8efe38b49089" providerId="ADAL" clId="{03C56705-90F7-4F4A-A1A8-6AF939683DAB}" dt="2021-12-01T14:05:00.567" v="133" actId="1076"/>
          <ac:spMkLst>
            <pc:docMk/>
            <pc:sldMk cId="112620348" sldId="259"/>
            <ac:spMk id="8" creationId="{C3CDE983-AE98-43AF-AB3A-9F14BD2FA00E}"/>
          </ac:spMkLst>
        </pc:spChg>
        <pc:spChg chg="add mod">
          <ac:chgData name="LI, Zhengyang [Student]" userId="0a53dc07-ee2a-4ec1-9446-8efe38b49089" providerId="ADAL" clId="{03C56705-90F7-4F4A-A1A8-6AF939683DAB}" dt="2021-12-01T14:04:30.747" v="132" actId="20577"/>
          <ac:spMkLst>
            <pc:docMk/>
            <pc:sldMk cId="112620348" sldId="259"/>
            <ac:spMk id="9" creationId="{43E02C00-DE03-49CF-B24B-713531DCD0B6}"/>
          </ac:spMkLst>
        </pc:spChg>
        <pc:picChg chg="add mod">
          <ac:chgData name="LI, Zhengyang [Student]" userId="0a53dc07-ee2a-4ec1-9446-8efe38b49089" providerId="ADAL" clId="{03C56705-90F7-4F4A-A1A8-6AF939683DAB}" dt="2021-12-01T14:02:51.654" v="75" actId="1076"/>
          <ac:picMkLst>
            <pc:docMk/>
            <pc:sldMk cId="112620348" sldId="259"/>
            <ac:picMk id="3" creationId="{97F62FA1-E96B-49EE-86D7-2A4C242897A2}"/>
          </ac:picMkLst>
        </pc:picChg>
        <pc:picChg chg="add del mod">
          <ac:chgData name="LI, Zhengyang [Student]" userId="0a53dc07-ee2a-4ec1-9446-8efe38b49089" providerId="ADAL" clId="{03C56705-90F7-4F4A-A1A8-6AF939683DAB}" dt="2021-12-01T14:10:46.757" v="145" actId="478"/>
          <ac:picMkLst>
            <pc:docMk/>
            <pc:sldMk cId="112620348" sldId="259"/>
            <ac:picMk id="4" creationId="{232D895C-C580-4A89-9A9B-7202CB05590E}"/>
          </ac:picMkLst>
        </pc:picChg>
        <pc:cxnChg chg="add mod">
          <ac:chgData name="LI, Zhengyang [Student]" userId="0a53dc07-ee2a-4ec1-9446-8efe38b49089" providerId="ADAL" clId="{03C56705-90F7-4F4A-A1A8-6AF939683DAB}" dt="2021-12-01T14:02:38.542" v="67" actId="692"/>
          <ac:cxnSpMkLst>
            <pc:docMk/>
            <pc:sldMk cId="112620348" sldId="259"/>
            <ac:cxnSpMk id="5" creationId="{6CFEA708-8690-4C27-83B8-A5E8D32D0E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7B74-D15E-4E52-9F01-A0BE9DEAC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1B32F-CA3E-498C-B27A-C87F0C558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FB61-F53A-400C-9B5F-DE2361F4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EDDC-3A60-48E9-AFCD-29AB5E6E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5780F-7150-42B7-90AD-A430261B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68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5DD0-2972-4352-B46C-B88078FD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EB140-B262-4C98-8041-694C476B5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A577-AB5C-4F1B-B0E9-DA8D4160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E901-273F-4731-9F31-500F6303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51914-9D9F-48F6-A80A-EBFAFB1C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2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01DC2-C101-4588-8A4B-E619DEBC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0B413-C12C-4608-B604-255471193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1642-8ECC-41FA-AF16-6F1E2636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41D0-90D5-4945-A05C-D366113A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CF857-81BB-454B-B784-79001591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173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1A6B-FD98-48CC-952A-AEF6FA79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EF2B-E92F-4CD9-AE7C-2A491C1B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686E-A5F1-489D-943D-EE9F8295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EB65-4A2D-456F-B458-5445452E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9E87-9B0C-4554-A32E-C15EB46A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165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26DB-5D3B-4233-A58E-0782176F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D85B-E203-404E-99BF-93468275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55F5-2BBD-4068-B90C-815EE527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628E-507D-4A10-93C0-46381001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D7892-87E7-4A37-AFAC-20298D7E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216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FDEA-6C0B-4D1D-A1A8-1736EB99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1551-773B-4571-8A36-A1979353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F2667-E8C4-4EAC-9544-2AE14CB3B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3E334-B4CA-4F4C-84B2-EB300976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F691-3CFA-4B6A-9374-94A9762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9EA39-46CE-4B1D-9201-F1B76E8D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314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8754-6B96-4371-8AA2-95E08365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B1789-E0AE-4BD5-BBB5-AAC5CC50E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890D-9EB7-43F3-B6A1-CA9E2F00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499EE-84BE-42B6-9668-15C25E204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D721C-CE3A-4C5B-8E4B-DE2C3EBE8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F140A-F2CF-4004-BCB2-2C74BC9F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39F9B-F292-4DE5-8423-4281A103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EC52F-950C-4418-936C-0D117EC3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67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583B-1971-49A3-A0BC-CC7007DE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6DC30-2414-4C56-8DDE-88DA1F9E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D7EEA-AD98-4FBE-8E56-4A7FF560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E9B5F-6AE9-4199-BE33-99132720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49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3E011-3930-4A54-AFF4-3C784918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CF4A1-3F41-4EA1-B1A1-B773B309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EFA57-07A4-4AE9-9A00-6CAFAA0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58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A178-FA18-4382-A813-06DCC8FC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94758-5177-4878-9079-513D51CC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C5267-1EA1-41A2-A347-9AD0BD9CB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AFF49-22EF-4EF6-B66E-8EE5C255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EBA16-845C-4913-8604-4D70F9BA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ADBF0-1976-44BC-8E2F-E07EC9F6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091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7824-947E-4A79-9520-806D027D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6D0CD-0090-493D-9759-235AF379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AD545-CBCE-4A0D-B9C4-AA7F843A2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E46B6-8201-4041-9428-52ED119A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BD3E4-FCCE-4BBD-BB05-18C80020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5D22B-A336-4ADB-9D3A-ECC7C07D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984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1B7DE-02A8-460F-B8BE-FCDB5DDD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A7358-74DA-445B-A9EA-D423FF71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727F8-8226-405B-9828-7C91DA229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D3226-8FFD-47D9-AA1D-3018E8F2E650}" type="datetimeFigureOut">
              <a:rPr lang="LID4096" smtClean="0"/>
              <a:t>12/01/2021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CCCC-DDB3-4420-9707-A68DFDF3F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5CC4-9C7D-44BE-AB5D-186EB6A20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65760-A9BB-439B-B20C-5BF0CD8E31F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034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E2B7F94C-97DD-46E9-81BD-8D2B15DAE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2A8365-A1EE-4578-B030-635913EE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Joint PDF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450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00FD-3D73-4CB3-B093-2DB307724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CDF</a:t>
            </a:r>
            <a:endParaRPr lang="LID4096" dirty="0"/>
          </a:p>
        </p:txBody>
      </p:sp>
      <p:pic>
        <p:nvPicPr>
          <p:cNvPr id="5" name="Content Placeholder 4" descr="Chart, surface chart&#10;&#10;Description automatically generated">
            <a:extLst>
              <a:ext uri="{FF2B5EF4-FFF2-40B4-BE49-F238E27FC236}">
                <a16:creationId xmlns:a16="http://schemas.microsoft.com/office/drawing/2014/main" id="{C982665B-20F8-454A-A118-3EBAAEA4D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690688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7008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urface chart&#10;&#10;Description automatically generated">
            <a:extLst>
              <a:ext uri="{FF2B5EF4-FFF2-40B4-BE49-F238E27FC236}">
                <a16:creationId xmlns:a16="http://schemas.microsoft.com/office/drawing/2014/main" id="{97F62FA1-E96B-49EE-86D7-2A4C2428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FEA708-8690-4C27-83B8-A5E8D32D0E6C}"/>
              </a:ext>
            </a:extLst>
          </p:cNvPr>
          <p:cNvCxnSpPr>
            <a:cxnSpLocks/>
          </p:cNvCxnSpPr>
          <p:nvPr/>
        </p:nvCxnSpPr>
        <p:spPr>
          <a:xfrm flipH="1">
            <a:off x="6581029" y="3686175"/>
            <a:ext cx="540496" cy="91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CDE983-AE98-43AF-AB3A-9F14BD2FA00E}"/>
              </a:ext>
            </a:extLst>
          </p:cNvPr>
          <p:cNvSpPr txBox="1"/>
          <p:nvPr/>
        </p:nvSpPr>
        <p:spPr>
          <a:xfrm>
            <a:off x="7121525" y="3503237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U(A1)=U(A2), P(A1)=0.5</a:t>
            </a:r>
            <a:endParaRPr lang="LID4096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E02C00-DE03-49CF-B24B-713531DCD0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Utility difference and </a:t>
            </a:r>
            <a:r>
              <a:rPr lang="en-US"/>
              <a:t>choosing probability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62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Joint PDF</vt:lpstr>
      <vt:lpstr>Joint CDF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PDF</dc:title>
  <dc:creator>LI, Zhengyang [Student]</dc:creator>
  <cp:lastModifiedBy>LI, Zhengyang [Student]</cp:lastModifiedBy>
  <cp:revision>1</cp:revision>
  <dcterms:created xsi:type="dcterms:W3CDTF">2021-12-01T13:59:37Z</dcterms:created>
  <dcterms:modified xsi:type="dcterms:W3CDTF">2021-12-01T14:10:56Z</dcterms:modified>
</cp:coreProperties>
</file>