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4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3128-6B2F-4E1B-8CDA-E6AA3E44DC33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0136" y="1473693"/>
            <a:ext cx="1846555" cy="5232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ooper Black" panose="0208090404030B020404" pitchFamily="18" charset="0"/>
              </a:rPr>
              <a:t>text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ooper Black" panose="0208090404030B020404" pitchFamily="18" charset="0"/>
              </a:rPr>
              <a:t>stem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2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Cooper Black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3</cp:revision>
  <dcterms:created xsi:type="dcterms:W3CDTF">2015-03-02T05:10:16Z</dcterms:created>
  <dcterms:modified xsi:type="dcterms:W3CDTF">2017-04-14T21:20:20Z</dcterms:modified>
</cp:coreProperties>
</file>