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 id="2147483814" r:id="rId2"/>
    <p:sldMasterId id="2147488305" r:id="rId3"/>
  </p:sldMasterIdLst>
  <p:notesMasterIdLst>
    <p:notesMasterId r:id="rId62"/>
  </p:notesMasterIdLst>
  <p:handoutMasterIdLst>
    <p:handoutMasterId r:id="rId63"/>
  </p:handoutMasterIdLst>
  <p:sldIdLst>
    <p:sldId id="1086" r:id="rId4"/>
    <p:sldId id="1057" r:id="rId5"/>
    <p:sldId id="1058" r:id="rId6"/>
    <p:sldId id="1059" r:id="rId7"/>
    <p:sldId id="1060" r:id="rId8"/>
    <p:sldId id="1061" r:id="rId9"/>
    <p:sldId id="1062" r:id="rId10"/>
    <p:sldId id="1063" r:id="rId11"/>
    <p:sldId id="1064" r:id="rId12"/>
    <p:sldId id="1065" r:id="rId13"/>
    <p:sldId id="1066" r:id="rId14"/>
    <p:sldId id="1067" r:id="rId15"/>
    <p:sldId id="1068" r:id="rId16"/>
    <p:sldId id="1069" r:id="rId17"/>
    <p:sldId id="1070" r:id="rId18"/>
    <p:sldId id="1071" r:id="rId19"/>
    <p:sldId id="1072" r:id="rId20"/>
    <p:sldId id="1073" r:id="rId21"/>
    <p:sldId id="1074" r:id="rId22"/>
    <p:sldId id="1075" r:id="rId23"/>
    <p:sldId id="1076" r:id="rId24"/>
    <p:sldId id="1077" r:id="rId25"/>
    <p:sldId id="1078" r:id="rId26"/>
    <p:sldId id="1079" r:id="rId27"/>
    <p:sldId id="1080" r:id="rId28"/>
    <p:sldId id="1081" r:id="rId29"/>
    <p:sldId id="1082" r:id="rId30"/>
    <p:sldId id="1083" r:id="rId31"/>
    <p:sldId id="1084" r:id="rId32"/>
    <p:sldId id="262" r:id="rId33"/>
    <p:sldId id="263" r:id="rId34"/>
    <p:sldId id="264" r:id="rId35"/>
    <p:sldId id="275" r:id="rId36"/>
    <p:sldId id="278" r:id="rId37"/>
    <p:sldId id="284" r:id="rId38"/>
    <p:sldId id="283" r:id="rId39"/>
    <p:sldId id="285" r:id="rId40"/>
    <p:sldId id="288" r:id="rId41"/>
    <p:sldId id="287" r:id="rId42"/>
    <p:sldId id="286" r:id="rId43"/>
    <p:sldId id="289" r:id="rId44"/>
    <p:sldId id="277" r:id="rId45"/>
    <p:sldId id="276" r:id="rId46"/>
    <p:sldId id="279" r:id="rId47"/>
    <p:sldId id="282" r:id="rId48"/>
    <p:sldId id="281" r:id="rId49"/>
    <p:sldId id="280" r:id="rId50"/>
    <p:sldId id="298" r:id="rId51"/>
    <p:sldId id="297" r:id="rId52"/>
    <p:sldId id="296" r:id="rId53"/>
    <p:sldId id="295" r:id="rId54"/>
    <p:sldId id="294" r:id="rId55"/>
    <p:sldId id="293" r:id="rId56"/>
    <p:sldId id="292" r:id="rId57"/>
    <p:sldId id="291" r:id="rId58"/>
    <p:sldId id="290" r:id="rId59"/>
    <p:sldId id="299" r:id="rId60"/>
    <p:sldId id="300" r:id="rId61"/>
  </p:sldIdLst>
  <p:sldSz cx="11522075" cy="7200900"/>
  <p:notesSz cx="6858000" cy="9144000"/>
  <p:custDataLst>
    <p:tags r:id="rId64"/>
  </p:custDataLst>
  <p:defaultTextStyle>
    <a:defPPr>
      <a:defRPr lang="zh-CN"/>
    </a:defPPr>
    <a:lvl1pPr algn="l" defTabSz="1196581" rtl="0" eaLnBrk="0" fontAlgn="base" hangingPunct="0">
      <a:spcBef>
        <a:spcPct val="0"/>
      </a:spcBef>
      <a:spcAft>
        <a:spcPct val="0"/>
      </a:spcAft>
      <a:defRPr sz="2400" kern="1200">
        <a:solidFill>
          <a:schemeClr val="tx1"/>
        </a:solidFill>
        <a:latin typeface="Calibri" pitchFamily="34" charset="0"/>
        <a:ea typeface="宋体" pitchFamily="2" charset="-122"/>
        <a:cs typeface="+mn-cs"/>
      </a:defRPr>
    </a:lvl1pPr>
    <a:lvl2pPr marL="598291" indent="-141241" algn="l" defTabSz="1196581" rtl="0" eaLnBrk="0" fontAlgn="base" hangingPunct="0">
      <a:spcBef>
        <a:spcPct val="0"/>
      </a:spcBef>
      <a:spcAft>
        <a:spcPct val="0"/>
      </a:spcAft>
      <a:defRPr sz="2400" kern="1200">
        <a:solidFill>
          <a:schemeClr val="tx1"/>
        </a:solidFill>
        <a:latin typeface="Calibri" pitchFamily="34" charset="0"/>
        <a:ea typeface="宋体" pitchFamily="2" charset="-122"/>
        <a:cs typeface="+mn-cs"/>
      </a:defRPr>
    </a:lvl2pPr>
    <a:lvl3pPr marL="1196581" indent="-282483" algn="l" defTabSz="1196581" rtl="0" eaLnBrk="0" fontAlgn="base" hangingPunct="0">
      <a:spcBef>
        <a:spcPct val="0"/>
      </a:spcBef>
      <a:spcAft>
        <a:spcPct val="0"/>
      </a:spcAft>
      <a:defRPr sz="2400" kern="1200">
        <a:solidFill>
          <a:schemeClr val="tx1"/>
        </a:solidFill>
        <a:latin typeface="Calibri" pitchFamily="34" charset="0"/>
        <a:ea typeface="宋体" pitchFamily="2" charset="-122"/>
        <a:cs typeface="+mn-cs"/>
      </a:defRPr>
    </a:lvl3pPr>
    <a:lvl4pPr marL="1796457" indent="-425309" algn="l" defTabSz="1196581" rtl="0" eaLnBrk="0" fontAlgn="base" hangingPunct="0">
      <a:spcBef>
        <a:spcPct val="0"/>
      </a:spcBef>
      <a:spcAft>
        <a:spcPct val="0"/>
      </a:spcAft>
      <a:defRPr sz="2400" kern="1200">
        <a:solidFill>
          <a:schemeClr val="tx1"/>
        </a:solidFill>
        <a:latin typeface="Calibri" pitchFamily="34" charset="0"/>
        <a:ea typeface="宋体" pitchFamily="2" charset="-122"/>
        <a:cs typeface="+mn-cs"/>
      </a:defRPr>
    </a:lvl4pPr>
    <a:lvl5pPr marL="2394748" indent="-566550" algn="l" defTabSz="1196581" rtl="0" eaLnBrk="0" fontAlgn="base" hangingPunct="0">
      <a:spcBef>
        <a:spcPct val="0"/>
      </a:spcBef>
      <a:spcAft>
        <a:spcPct val="0"/>
      </a:spcAft>
      <a:defRPr sz="2400" kern="1200">
        <a:solidFill>
          <a:schemeClr val="tx1"/>
        </a:solidFill>
        <a:latin typeface="Calibri" pitchFamily="34" charset="0"/>
        <a:ea typeface="宋体" pitchFamily="2" charset="-122"/>
        <a:cs typeface="+mn-cs"/>
      </a:defRPr>
    </a:lvl5pPr>
    <a:lvl6pPr marL="2285246" algn="l" defTabSz="914098" rtl="0" eaLnBrk="1" latinLnBrk="0" hangingPunct="1">
      <a:defRPr sz="2400" kern="1200">
        <a:solidFill>
          <a:schemeClr val="tx1"/>
        </a:solidFill>
        <a:latin typeface="Calibri" pitchFamily="34" charset="0"/>
        <a:ea typeface="宋体" pitchFamily="2" charset="-122"/>
        <a:cs typeface="+mn-cs"/>
      </a:defRPr>
    </a:lvl6pPr>
    <a:lvl7pPr marL="2742296" algn="l" defTabSz="914098" rtl="0" eaLnBrk="1" latinLnBrk="0" hangingPunct="1">
      <a:defRPr sz="2400" kern="1200">
        <a:solidFill>
          <a:schemeClr val="tx1"/>
        </a:solidFill>
        <a:latin typeface="Calibri" pitchFamily="34" charset="0"/>
        <a:ea typeface="宋体" pitchFamily="2" charset="-122"/>
        <a:cs typeface="+mn-cs"/>
      </a:defRPr>
    </a:lvl7pPr>
    <a:lvl8pPr marL="3199344" algn="l" defTabSz="914098" rtl="0" eaLnBrk="1" latinLnBrk="0" hangingPunct="1">
      <a:defRPr sz="2400" kern="1200">
        <a:solidFill>
          <a:schemeClr val="tx1"/>
        </a:solidFill>
        <a:latin typeface="Calibri" pitchFamily="34" charset="0"/>
        <a:ea typeface="宋体" pitchFamily="2" charset="-122"/>
        <a:cs typeface="+mn-cs"/>
      </a:defRPr>
    </a:lvl8pPr>
    <a:lvl9pPr marL="3656395" algn="l" defTabSz="914098" rtl="0" eaLnBrk="1" latinLnBrk="0" hangingPunct="1">
      <a:defRPr sz="2400"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264">
          <p15:clr>
            <a:srgbClr val="A4A3A4"/>
          </p15:clr>
        </p15:guide>
        <p15:guide id="2" orient="horz" pos="2268">
          <p15:clr>
            <a:srgbClr val="A4A3A4"/>
          </p15:clr>
        </p15:guide>
        <p15:guide id="3" orient="horz" pos="3402">
          <p15:clr>
            <a:srgbClr val="A4A3A4"/>
          </p15:clr>
        </p15:guide>
        <p15:guide id="4" orient="horz" pos="4400">
          <p15:clr>
            <a:srgbClr val="A4A3A4"/>
          </p15:clr>
        </p15:guide>
        <p15:guide id="5" orient="horz" pos="3900">
          <p15:clr>
            <a:srgbClr val="A4A3A4"/>
          </p15:clr>
        </p15:guide>
        <p15:guide id="6" pos="7077">
          <p15:clr>
            <a:srgbClr val="A4A3A4"/>
          </p15:clr>
        </p15:guide>
        <p15:guide id="7" pos="181">
          <p15:clr>
            <a:srgbClr val="A4A3A4"/>
          </p15:clr>
        </p15:guide>
        <p15:guide id="8" pos="3629">
          <p15:clr>
            <a:srgbClr val="A4A3A4"/>
          </p15:clr>
        </p15:guide>
        <p15:guide id="9" pos="25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B0EA88"/>
    <a:srgbClr val="2C945B"/>
    <a:srgbClr val="E7A18B"/>
    <a:srgbClr val="1E91F9"/>
    <a:srgbClr val="E9EDF4"/>
    <a:srgbClr val="007EFF"/>
    <a:srgbClr val="3B9DFF"/>
    <a:srgbClr val="2F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8" autoAdjust="0"/>
    <p:restoredTop sz="94906" autoAdjust="0"/>
  </p:normalViewPr>
  <p:slideViewPr>
    <p:cSldViewPr>
      <p:cViewPr varScale="1">
        <p:scale>
          <a:sx n="86" d="100"/>
          <a:sy n="86" d="100"/>
        </p:scale>
        <p:origin x="1384" y="200"/>
      </p:cViewPr>
      <p:guideLst>
        <p:guide orient="horz" pos="4264"/>
        <p:guide orient="horz" pos="2268"/>
        <p:guide orient="horz" pos="3402"/>
        <p:guide orient="horz" pos="4400"/>
        <p:guide orient="horz" pos="3900"/>
        <p:guide pos="7077"/>
        <p:guide pos="181"/>
        <p:guide pos="3629"/>
        <p:guide pos="25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976"/>
    </p:cViewPr>
  </p:sorter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24D718C-EBCC-4E0F-8100-EA1EC59CFC9A}" type="datetimeFigureOut">
              <a:rPr lang="zh-CN" altLang="en-US"/>
              <a:pPr>
                <a:defRPr/>
              </a:pPr>
              <a:t>2021/10/12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A9C3B94-F6F3-4C67-B8D8-31FB1B8289E2}" type="slidenum">
              <a:rPr lang="zh-CN" altLang="en-US"/>
              <a:pPr>
                <a:defRPr/>
              </a:pPr>
              <a:t>‹#›</a:t>
            </a:fld>
            <a:endParaRPr lang="zh-CN" altLang="en-US"/>
          </a:p>
        </p:txBody>
      </p:sp>
    </p:spTree>
    <p:extLst>
      <p:ext uri="{BB962C8B-B14F-4D97-AF65-F5344CB8AC3E}">
        <p14:creationId xmlns:p14="http://schemas.microsoft.com/office/powerpoint/2010/main" val="2804401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198230"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198230" eaLnBrk="1" fontAlgn="auto" hangingPunct="1">
              <a:spcBef>
                <a:spcPct val="0"/>
              </a:spcBef>
              <a:spcAft>
                <a:spcPct val="0"/>
              </a:spcAft>
              <a:defRPr sz="1200">
                <a:latin typeface="+mn-lt"/>
                <a:ea typeface="+mn-ea"/>
              </a:defRPr>
            </a:lvl1pPr>
          </a:lstStyle>
          <a:p>
            <a:pPr>
              <a:defRPr/>
            </a:pPr>
            <a:fld id="{8895226D-5026-4513-BE21-F1FCB3825EF1}" type="datetimeFigureOut">
              <a:rPr lang="zh-CN" altLang="en-US"/>
              <a:pPr>
                <a:defRPr/>
              </a:pPr>
              <a:t>2021/10/12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198230" eaLnBrk="1" fontAlgn="auto" hangingPunct="1">
              <a:spcBef>
                <a:spcPct val="0"/>
              </a:spcBef>
              <a:spcAft>
                <a:spcPct val="0"/>
              </a:spcAft>
              <a:defRPr sz="1200">
                <a:latin typeface="+mn-lt"/>
                <a:ea typeface="+mn-ea"/>
              </a:defRPr>
            </a:lvl1pPr>
          </a:lstStyle>
          <a:p>
            <a:pPr>
              <a:defRPr/>
            </a:pPr>
            <a:r>
              <a:rPr lang="en-US" altLang="zh-CN"/>
              <a:t>.</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F66634-07DD-4A29-AB47-809AC755AF6A}" type="slidenum">
              <a:rPr lang="zh-CN" altLang="en-US"/>
              <a:pPr>
                <a:defRPr/>
              </a:pPr>
              <a:t>‹#›</a:t>
            </a:fld>
            <a:endParaRPr lang="en-US" altLang="zh-CN"/>
          </a:p>
        </p:txBody>
      </p:sp>
    </p:spTree>
    <p:extLst>
      <p:ext uri="{BB962C8B-B14F-4D97-AF65-F5344CB8AC3E}">
        <p14:creationId xmlns:p14="http://schemas.microsoft.com/office/powerpoint/2010/main" val="42114613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49" algn="l" rtl="0" eaLnBrk="0" fontAlgn="base" hangingPunct="0">
      <a:spcBef>
        <a:spcPct val="30000"/>
      </a:spcBef>
      <a:spcAft>
        <a:spcPct val="0"/>
      </a:spcAft>
      <a:defRPr sz="1200" kern="1200">
        <a:solidFill>
          <a:schemeClr val="tx1"/>
        </a:solidFill>
        <a:latin typeface="+mn-lt"/>
        <a:ea typeface="+mn-ea"/>
        <a:cs typeface="+mn-cs"/>
      </a:defRPr>
    </a:lvl2pPr>
    <a:lvl3pPr marL="914098" algn="l" rtl="0" eaLnBrk="0" fontAlgn="base" hangingPunct="0">
      <a:spcBef>
        <a:spcPct val="30000"/>
      </a:spcBef>
      <a:spcAft>
        <a:spcPct val="0"/>
      </a:spcAft>
      <a:defRPr sz="1200" kern="1200">
        <a:solidFill>
          <a:schemeClr val="tx1"/>
        </a:solidFill>
        <a:latin typeface="+mn-lt"/>
        <a:ea typeface="+mn-ea"/>
        <a:cs typeface="+mn-cs"/>
      </a:defRPr>
    </a:lvl3pPr>
    <a:lvl4pPr marL="1371148" algn="l" rtl="0" eaLnBrk="0" fontAlgn="base" hangingPunct="0">
      <a:spcBef>
        <a:spcPct val="30000"/>
      </a:spcBef>
      <a:spcAft>
        <a:spcPct val="0"/>
      </a:spcAft>
      <a:defRPr sz="1200" kern="1200">
        <a:solidFill>
          <a:schemeClr val="tx1"/>
        </a:solidFill>
        <a:latin typeface="+mn-lt"/>
        <a:ea typeface="+mn-ea"/>
        <a:cs typeface="+mn-cs"/>
      </a:defRPr>
    </a:lvl4pPr>
    <a:lvl5pPr marL="1828197" algn="l" rtl="0" eaLnBrk="0" fontAlgn="base" hangingPunct="0">
      <a:spcBef>
        <a:spcPct val="30000"/>
      </a:spcBef>
      <a:spcAft>
        <a:spcPct val="0"/>
      </a:spcAft>
      <a:defRPr sz="1200" kern="1200">
        <a:solidFill>
          <a:schemeClr val="tx1"/>
        </a:solidFill>
        <a:latin typeface="+mn-lt"/>
        <a:ea typeface="+mn-ea"/>
        <a:cs typeface="+mn-cs"/>
      </a:defRPr>
    </a:lvl5pPr>
    <a:lvl6pPr marL="2285246" algn="l" defTabSz="914098" rtl="0" eaLnBrk="1" latinLnBrk="0" hangingPunct="1">
      <a:defRPr sz="1200" kern="1200">
        <a:solidFill>
          <a:schemeClr val="tx1"/>
        </a:solidFill>
        <a:latin typeface="+mn-lt"/>
        <a:ea typeface="+mn-ea"/>
        <a:cs typeface="+mn-cs"/>
      </a:defRPr>
    </a:lvl6pPr>
    <a:lvl7pPr marL="2742296" algn="l" defTabSz="914098" rtl="0" eaLnBrk="1" latinLnBrk="0" hangingPunct="1">
      <a:defRPr sz="1200" kern="1200">
        <a:solidFill>
          <a:schemeClr val="tx1"/>
        </a:solidFill>
        <a:latin typeface="+mn-lt"/>
        <a:ea typeface="+mn-ea"/>
        <a:cs typeface="+mn-cs"/>
      </a:defRPr>
    </a:lvl7pPr>
    <a:lvl8pPr marL="3199344" algn="l" defTabSz="914098" rtl="0" eaLnBrk="1" latinLnBrk="0" hangingPunct="1">
      <a:defRPr sz="1200" kern="1200">
        <a:solidFill>
          <a:schemeClr val="tx1"/>
        </a:solidFill>
        <a:latin typeface="+mn-lt"/>
        <a:ea typeface="+mn-ea"/>
        <a:cs typeface="+mn-cs"/>
      </a:defRPr>
    </a:lvl8pPr>
    <a:lvl9pPr marL="3656395" algn="l" defTabSz="9140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3</a:t>
            </a:fld>
            <a:endParaRPr lang="en-US" altLang="zh-CN">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12</a:t>
            </a:fld>
            <a:endParaRPr lang="en-US" altLang="zh-CN">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13</a:t>
            </a:fld>
            <a:endParaRPr lang="en-US" altLang="zh-CN">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14</a:t>
            </a:fld>
            <a:endParaRPr lang="en-US" altLang="zh-CN">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15</a:t>
            </a:fld>
            <a:endParaRPr lang="en-US" altLang="zh-CN">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16</a:t>
            </a:fld>
            <a:endParaRPr lang="en-US" altLang="zh-CN">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17</a:t>
            </a:fld>
            <a:endParaRPr lang="en-US" altLang="zh-CN">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18</a:t>
            </a:fld>
            <a:endParaRPr lang="en-US" altLang="zh-CN">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19</a:t>
            </a:fld>
            <a:endParaRPr lang="en-US" altLang="zh-CN">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20</a:t>
            </a:fld>
            <a:endParaRPr lang="en-US" altLang="zh-CN">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21</a:t>
            </a:fld>
            <a:endParaRPr lang="en-US"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4</a:t>
            </a:fld>
            <a:endParaRPr lang="en-US" altLang="zh-CN">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22</a:t>
            </a:fld>
            <a:endParaRPr lang="en-US" altLang="zh-CN">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23</a:t>
            </a:fld>
            <a:endParaRPr lang="en-US" altLang="zh-CN">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24</a:t>
            </a:fld>
            <a:endParaRPr lang="en-US" altLang="zh-CN">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25</a:t>
            </a:fld>
            <a:endParaRPr lang="en-US" altLang="zh-CN">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26</a:t>
            </a:fld>
            <a:endParaRPr lang="en-US" altLang="zh-CN">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27</a:t>
            </a:fld>
            <a:endParaRPr lang="en-US" altLang="zh-CN">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28</a:t>
            </a:fld>
            <a:endParaRPr lang="en-US" altLang="zh-CN">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29</a:t>
            </a:fld>
            <a:endParaRPr lang="en-US" altLang="zh-CN">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5</a:t>
            </a:fld>
            <a:endParaRPr lang="en-US"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6</a:t>
            </a:fld>
            <a:endParaRPr lang="en-US"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7</a:t>
            </a:fld>
            <a:endParaRPr lang="en-US" altLang="zh-CN">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8</a:t>
            </a:fld>
            <a:endParaRPr lang="en-US" altLang="zh-CN">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9</a:t>
            </a:fld>
            <a:endParaRPr lang="en-US"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10</a:t>
            </a:fld>
            <a:endParaRPr lang="en-US" altLang="zh-CN">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Slide Number Placeholder 3"/>
          <p:cNvSpPr>
            <a:spLocks noGrp="1"/>
          </p:cNvSpPr>
          <p:nvPr>
            <p:ph type="sldNum" sz="quarter" idx="5"/>
          </p:nvPr>
        </p:nvSpPr>
        <p:spPr bwMode="auto">
          <a:noFill/>
          <a:ln>
            <a:miter lim="800000"/>
          </a:ln>
        </p:spPr>
        <p:txBody>
          <a:bodyPr/>
          <a:lstStyle/>
          <a:p>
            <a:fld id="{76A9363E-08F1-44F3-97F8-F39EE495E6BE}" type="slidenum">
              <a:rPr lang="en-US" altLang="zh-CN" smtClean="0">
                <a:latin typeface="Arial" pitchFamily="34" charset="0"/>
              </a:rPr>
              <a:t>11</a:t>
            </a:fld>
            <a:endParaRPr lang="en-US" alt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lili.zhu\Desktop\合成效果图 (23).jpg"/>
          <p:cNvPicPr>
            <a:picLocks noChangeAspect="1" noChangeArrowheads="1"/>
          </p:cNvPicPr>
          <p:nvPr userDrawn="1"/>
        </p:nvPicPr>
        <p:blipFill>
          <a:blip r:embed="rId2"/>
          <a:srcRect t="-2"/>
          <a:stretch>
            <a:fillRect/>
          </a:stretch>
        </p:blipFill>
        <p:spPr bwMode="auto">
          <a:xfrm>
            <a:off x="0" y="0"/>
            <a:ext cx="11522075" cy="7200900"/>
          </a:xfrm>
          <a:prstGeom prst="rect">
            <a:avLst/>
          </a:prstGeom>
          <a:noFill/>
          <a:ln w="9525">
            <a:noFill/>
            <a:miter lim="800000"/>
          </a:ln>
        </p:spPr>
      </p:pic>
      <p:sp>
        <p:nvSpPr>
          <p:cNvPr id="2" name="标题 1"/>
          <p:cNvSpPr>
            <a:spLocks noGrp="1"/>
          </p:cNvSpPr>
          <p:nvPr>
            <p:ph type="ctrTitle"/>
          </p:nvPr>
        </p:nvSpPr>
        <p:spPr>
          <a:xfrm>
            <a:off x="864156" y="2236950"/>
            <a:ext cx="9793764" cy="1543527"/>
          </a:xfrm>
          <a:prstGeom prst="rect">
            <a:avLst/>
          </a:prstGeom>
        </p:spPr>
        <p:txBody>
          <a:bodyPr lIns="119784" tIns="59891" rIns="119784" bIns="59891"/>
          <a:lstStyle/>
          <a:p>
            <a:r>
              <a:rPr lang="zh-CN" altLang="en-US"/>
              <a:t>单击此处编辑母版标题样式</a:t>
            </a:r>
          </a:p>
        </p:txBody>
      </p:sp>
      <p:sp>
        <p:nvSpPr>
          <p:cNvPr id="3" name="副标题 2"/>
          <p:cNvSpPr>
            <a:spLocks noGrp="1"/>
          </p:cNvSpPr>
          <p:nvPr>
            <p:ph type="subTitle" idx="1"/>
          </p:nvPr>
        </p:nvSpPr>
        <p:spPr>
          <a:xfrm>
            <a:off x="1728311" y="4080510"/>
            <a:ext cx="8065453" cy="1840230"/>
          </a:xfrm>
          <a:prstGeom prst="rect">
            <a:avLst/>
          </a:prstGeom>
        </p:spPr>
        <p:txBody>
          <a:bodyPr lIns="119784" tIns="59891" rIns="119784" bIns="59891"/>
          <a:lstStyle>
            <a:lvl1pPr marL="0" indent="0" algn="ctr">
              <a:buNone/>
              <a:defRPr>
                <a:solidFill>
                  <a:schemeClr val="tx1">
                    <a:tint val="75000"/>
                  </a:schemeClr>
                </a:solidFill>
              </a:defRPr>
            </a:lvl1pPr>
            <a:lvl2pPr marL="598918" indent="0" algn="ctr">
              <a:buNone/>
              <a:defRPr>
                <a:solidFill>
                  <a:schemeClr val="tx1">
                    <a:tint val="75000"/>
                  </a:schemeClr>
                </a:solidFill>
              </a:defRPr>
            </a:lvl2pPr>
            <a:lvl3pPr marL="1197834" indent="0" algn="ctr">
              <a:buNone/>
              <a:defRPr>
                <a:solidFill>
                  <a:schemeClr val="tx1">
                    <a:tint val="75000"/>
                  </a:schemeClr>
                </a:solidFill>
              </a:defRPr>
            </a:lvl3pPr>
            <a:lvl4pPr marL="1796752" indent="0" algn="ctr">
              <a:buNone/>
              <a:defRPr>
                <a:solidFill>
                  <a:schemeClr val="tx1">
                    <a:tint val="75000"/>
                  </a:schemeClr>
                </a:solidFill>
              </a:defRPr>
            </a:lvl4pPr>
            <a:lvl5pPr marL="2395671" indent="0" algn="ctr">
              <a:buNone/>
              <a:defRPr>
                <a:solidFill>
                  <a:schemeClr val="tx1">
                    <a:tint val="75000"/>
                  </a:schemeClr>
                </a:solidFill>
              </a:defRPr>
            </a:lvl5pPr>
            <a:lvl6pPr marL="2994586" indent="0" algn="ctr">
              <a:buNone/>
              <a:defRPr>
                <a:solidFill>
                  <a:schemeClr val="tx1">
                    <a:tint val="75000"/>
                  </a:schemeClr>
                </a:solidFill>
              </a:defRPr>
            </a:lvl6pPr>
            <a:lvl7pPr marL="3593505" indent="0" algn="ctr">
              <a:buNone/>
              <a:defRPr>
                <a:solidFill>
                  <a:schemeClr val="tx1">
                    <a:tint val="75000"/>
                  </a:schemeClr>
                </a:solidFill>
              </a:defRPr>
            </a:lvl7pPr>
            <a:lvl8pPr marL="4192420" indent="0" algn="ctr">
              <a:buNone/>
              <a:defRPr>
                <a:solidFill>
                  <a:schemeClr val="tx1">
                    <a:tint val="75000"/>
                  </a:schemeClr>
                </a:solidFill>
              </a:defRPr>
            </a:lvl8pPr>
            <a:lvl9pPr marL="4791339"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53B7F6F7-DE86-4296-B4CE-F6B83B7074F0}" type="datetime1">
              <a:rPr lang="zh-CN" altLang="en-US"/>
              <a:pPr>
                <a:defRPr/>
              </a:pPr>
              <a:t>2021/10/12</a:t>
            </a:fld>
            <a:endParaRPr lang="zh-CN" altLang="en-US"/>
          </a:p>
        </p:txBody>
      </p:sp>
      <p:sp>
        <p:nvSpPr>
          <p:cNvPr id="6"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en-US" altLang="zh-CN"/>
              <a:t>ppt课件.</a:t>
            </a:r>
            <a:endParaRPr lang="zh-CN" altLang="en-US"/>
          </a:p>
        </p:txBody>
      </p:sp>
      <p:sp>
        <p:nvSpPr>
          <p:cNvPr id="7"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B73E870F-32D4-442F-89B0-9DF2CFBDAEA9}" type="slidenum">
              <a:rPr lang="zh-CN" altLang="en-US"/>
              <a:pPr>
                <a:defRPr/>
              </a:pPr>
              <a:t>‹#›</a:t>
            </a:fld>
            <a:endParaRPr lang="en-US" altLang="zh-CN"/>
          </a:p>
        </p:txBody>
      </p:sp>
    </p:spTree>
  </p:cSld>
  <p:clrMapOvr>
    <a:masterClrMapping/>
  </p:clrMapOv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竖排文字占位符 2"/>
          <p:cNvSpPr>
            <a:spLocks noGrp="1"/>
          </p:cNvSpPr>
          <p:nvPr>
            <p:ph type="body" orient="vert" idx="1"/>
          </p:nvPr>
        </p:nvSpPr>
        <p:spPr>
          <a:xfrm>
            <a:off x="576104" y="1680211"/>
            <a:ext cx="10369868" cy="4752261"/>
          </a:xfrm>
          <a:prstGeom prst="rect">
            <a:avLst/>
          </a:prstGeom>
        </p:spPr>
        <p:txBody>
          <a:bodyPr vert="eaVert" lIns="119784" tIns="59891" rIns="119784" bIns="5989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6D72A0F9-4794-44F2-A088-538F7B2509E7}" type="datetime1">
              <a:rPr lang="zh-CN" altLang="en-US"/>
              <a:pPr>
                <a:defRPr/>
              </a:pPr>
              <a:t>2021/10/12</a:t>
            </a:fld>
            <a:endParaRPr lang="zh-CN" altLang="en-US"/>
          </a:p>
        </p:txBody>
      </p:sp>
      <p:sp>
        <p:nvSpPr>
          <p:cNvPr id="5"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6"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0A0E64E2-78AA-42A6-A48A-F44C25E4F2EA}" type="slidenum">
              <a:rPr lang="zh-CN" altLang="en-US"/>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288370"/>
            <a:ext cx="2592467" cy="6144102"/>
          </a:xfrm>
          <a:prstGeom prst="rect">
            <a:avLst/>
          </a:prstGeom>
        </p:spPr>
        <p:txBody>
          <a:bodyPr vert="eaVert" lIns="119784" tIns="59891" rIns="119784" bIns="59891"/>
          <a:lstStyle/>
          <a:p>
            <a:r>
              <a:rPr lang="zh-CN" altLang="en-US"/>
              <a:t>单击此处编辑母版标题样式</a:t>
            </a:r>
          </a:p>
        </p:txBody>
      </p:sp>
      <p:sp>
        <p:nvSpPr>
          <p:cNvPr id="3" name="竖排文字占位符 2"/>
          <p:cNvSpPr>
            <a:spLocks noGrp="1"/>
          </p:cNvSpPr>
          <p:nvPr>
            <p:ph type="body" orient="vert" idx="1"/>
          </p:nvPr>
        </p:nvSpPr>
        <p:spPr>
          <a:xfrm>
            <a:off x="576104" y="288370"/>
            <a:ext cx="7585366" cy="6144102"/>
          </a:xfrm>
          <a:prstGeom prst="rect">
            <a:avLst/>
          </a:prstGeom>
        </p:spPr>
        <p:txBody>
          <a:bodyPr vert="eaVert" lIns="119784" tIns="59891" rIns="119784" bIns="5989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E51B60B2-B9DB-4A02-AB72-362CE39FA7BF}" type="datetime1">
              <a:rPr lang="zh-CN" altLang="en-US"/>
              <a:pPr>
                <a:defRPr/>
              </a:pPr>
              <a:t>2021/10/12</a:t>
            </a:fld>
            <a:endParaRPr lang="zh-CN" altLang="en-US"/>
          </a:p>
        </p:txBody>
      </p:sp>
      <p:sp>
        <p:nvSpPr>
          <p:cNvPr id="5"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6"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A14E9BA8-C590-4DB6-96E7-6116F5D5628E}" type="slidenum">
              <a:rPr lang="zh-CN" altLang="en-US"/>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lili.zhu\Desktop\合成效果图 (23).jpg"/>
          <p:cNvPicPr>
            <a:picLocks noChangeAspect="1" noChangeArrowheads="1"/>
          </p:cNvPicPr>
          <p:nvPr userDrawn="1"/>
        </p:nvPicPr>
        <p:blipFill>
          <a:blip r:embed="rId2"/>
          <a:srcRect t="-2"/>
          <a:stretch>
            <a:fillRect/>
          </a:stretch>
        </p:blipFill>
        <p:spPr bwMode="auto">
          <a:xfrm>
            <a:off x="0" y="0"/>
            <a:ext cx="11522075" cy="7200900"/>
          </a:xfrm>
          <a:prstGeom prst="rect">
            <a:avLst/>
          </a:prstGeom>
          <a:noFill/>
          <a:ln w="9525">
            <a:noFill/>
            <a:miter lim="800000"/>
          </a:ln>
        </p:spPr>
      </p:pic>
      <p:sp>
        <p:nvSpPr>
          <p:cNvPr id="2" name="标题 1"/>
          <p:cNvSpPr>
            <a:spLocks noGrp="1"/>
          </p:cNvSpPr>
          <p:nvPr>
            <p:ph type="ctrTitle"/>
          </p:nvPr>
        </p:nvSpPr>
        <p:spPr>
          <a:xfrm>
            <a:off x="864156" y="2236950"/>
            <a:ext cx="9793764" cy="1543527"/>
          </a:xfrm>
          <a:prstGeom prst="rect">
            <a:avLst/>
          </a:prstGeom>
        </p:spPr>
        <p:txBody>
          <a:bodyPr lIns="119784" tIns="59891" rIns="119784" bIns="59891"/>
          <a:lstStyle/>
          <a:p>
            <a:r>
              <a:rPr lang="zh-CN" altLang="en-US"/>
              <a:t>单击此处编辑母版标题样式</a:t>
            </a:r>
          </a:p>
        </p:txBody>
      </p:sp>
      <p:sp>
        <p:nvSpPr>
          <p:cNvPr id="3" name="副标题 2"/>
          <p:cNvSpPr>
            <a:spLocks noGrp="1"/>
          </p:cNvSpPr>
          <p:nvPr>
            <p:ph type="subTitle" idx="1"/>
          </p:nvPr>
        </p:nvSpPr>
        <p:spPr>
          <a:xfrm>
            <a:off x="1728311" y="4080510"/>
            <a:ext cx="8065453" cy="1840230"/>
          </a:xfrm>
          <a:prstGeom prst="rect">
            <a:avLst/>
          </a:prstGeom>
        </p:spPr>
        <p:txBody>
          <a:bodyPr lIns="119784" tIns="59891" rIns="119784" bIns="59891"/>
          <a:lstStyle>
            <a:lvl1pPr marL="0" indent="0" algn="ctr">
              <a:buNone/>
              <a:defRPr>
                <a:solidFill>
                  <a:schemeClr val="tx1">
                    <a:tint val="75000"/>
                  </a:schemeClr>
                </a:solidFill>
              </a:defRPr>
            </a:lvl1pPr>
            <a:lvl2pPr marL="598918" indent="0" algn="ctr">
              <a:buNone/>
              <a:defRPr>
                <a:solidFill>
                  <a:schemeClr val="tx1">
                    <a:tint val="75000"/>
                  </a:schemeClr>
                </a:solidFill>
              </a:defRPr>
            </a:lvl2pPr>
            <a:lvl3pPr marL="1197834" indent="0" algn="ctr">
              <a:buNone/>
              <a:defRPr>
                <a:solidFill>
                  <a:schemeClr val="tx1">
                    <a:tint val="75000"/>
                  </a:schemeClr>
                </a:solidFill>
              </a:defRPr>
            </a:lvl3pPr>
            <a:lvl4pPr marL="1796752" indent="0" algn="ctr">
              <a:buNone/>
              <a:defRPr>
                <a:solidFill>
                  <a:schemeClr val="tx1">
                    <a:tint val="75000"/>
                  </a:schemeClr>
                </a:solidFill>
              </a:defRPr>
            </a:lvl4pPr>
            <a:lvl5pPr marL="2395671" indent="0" algn="ctr">
              <a:buNone/>
              <a:defRPr>
                <a:solidFill>
                  <a:schemeClr val="tx1">
                    <a:tint val="75000"/>
                  </a:schemeClr>
                </a:solidFill>
              </a:defRPr>
            </a:lvl5pPr>
            <a:lvl6pPr marL="2994586" indent="0" algn="ctr">
              <a:buNone/>
              <a:defRPr>
                <a:solidFill>
                  <a:schemeClr val="tx1">
                    <a:tint val="75000"/>
                  </a:schemeClr>
                </a:solidFill>
              </a:defRPr>
            </a:lvl6pPr>
            <a:lvl7pPr marL="3593505" indent="0" algn="ctr">
              <a:buNone/>
              <a:defRPr>
                <a:solidFill>
                  <a:schemeClr val="tx1">
                    <a:tint val="75000"/>
                  </a:schemeClr>
                </a:solidFill>
              </a:defRPr>
            </a:lvl7pPr>
            <a:lvl8pPr marL="4192420" indent="0" algn="ctr">
              <a:buNone/>
              <a:defRPr>
                <a:solidFill>
                  <a:schemeClr val="tx1">
                    <a:tint val="75000"/>
                  </a:schemeClr>
                </a:solidFill>
              </a:defRPr>
            </a:lvl8pPr>
            <a:lvl9pPr marL="4791339"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6231EF70-E713-4487-A4AE-91B142B642BF}" type="datetime1">
              <a:rPr lang="zh-CN" altLang="en-US"/>
              <a:pPr>
                <a:defRPr/>
              </a:pPr>
              <a:t>2021/10/12</a:t>
            </a:fld>
            <a:endParaRPr lang="zh-CN" altLang="en-US"/>
          </a:p>
        </p:txBody>
      </p:sp>
      <p:sp>
        <p:nvSpPr>
          <p:cNvPr id="6"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89AA1EA3-BA29-494C-8752-8A69265AB50C}" type="slidenum">
              <a:rPr lang="zh-CN" altLang="en-US"/>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内容占位符 2"/>
          <p:cNvSpPr>
            <a:spLocks noGrp="1"/>
          </p:cNvSpPr>
          <p:nvPr>
            <p:ph idx="1"/>
          </p:nvPr>
        </p:nvSpPr>
        <p:spPr>
          <a:xfrm>
            <a:off x="576104" y="1680211"/>
            <a:ext cx="10369868" cy="4752261"/>
          </a:xfrm>
          <a:prstGeom prst="rect">
            <a:avLst/>
          </a:prstGeom>
        </p:spPr>
        <p:txBody>
          <a:bodyPr lIns="119784" tIns="59891" rIns="119784" bIns="5989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16C38C9C-B96C-4BB8-A350-93AF7050CF46}" type="datetime1">
              <a:rPr lang="zh-CN" altLang="en-US"/>
              <a:pPr>
                <a:defRPr/>
              </a:pPr>
              <a:t>2021/10/12</a:t>
            </a:fld>
            <a:endParaRPr lang="zh-CN" altLang="en-US"/>
          </a:p>
        </p:txBody>
      </p:sp>
      <p:sp>
        <p:nvSpPr>
          <p:cNvPr id="5"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6"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algn="r" eaLnBrk="1" hangingPunct="1">
              <a:defRPr>
                <a:solidFill>
                  <a:srgbClr val="000000"/>
                </a:solidFill>
              </a:defRPr>
            </a:lvl1pPr>
          </a:lstStyle>
          <a:p>
            <a:pPr>
              <a:defRPr/>
            </a:pPr>
            <a:fld id="{4F8AB623-3EC2-458A-A686-F3FC877136A2}" type="slidenum">
              <a:rPr lang="zh-CN" altLang="en-US"/>
              <a:pPr>
                <a:defRPr/>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E:\规划设计分院\素材\非商用图片素材\插图 (2).jpg"/>
          <p:cNvPicPr>
            <a:picLocks noChangeAspect="1" noChangeArrowheads="1"/>
          </p:cNvPicPr>
          <p:nvPr userDrawn="1"/>
        </p:nvPicPr>
        <p:blipFill>
          <a:blip r:embed="rId2"/>
          <a:stretch>
            <a:fillRect/>
          </a:stretch>
        </p:blipFill>
        <p:spPr bwMode="auto">
          <a:xfrm>
            <a:off x="-4761" y="747715"/>
            <a:ext cx="11522076" cy="6416675"/>
          </a:xfrm>
          <a:prstGeom prst="rect">
            <a:avLst/>
          </a:prstGeom>
          <a:noFill/>
          <a:ln w="9525">
            <a:noFill/>
            <a:miter lim="800000"/>
          </a:ln>
        </p:spPr>
      </p:pic>
      <p:sp>
        <p:nvSpPr>
          <p:cNvPr id="5" name="矩形 4"/>
          <p:cNvSpPr/>
          <p:nvPr userDrawn="1"/>
        </p:nvSpPr>
        <p:spPr>
          <a:xfrm>
            <a:off x="6352" y="747715"/>
            <a:ext cx="11522075" cy="645318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anchor="ctr"/>
          <a:lstStyle/>
          <a:p>
            <a:pPr algn="ctr" defTabSz="1197834" eaLnBrk="1" fontAlgn="auto" hangingPunct="1">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910164" y="4627247"/>
            <a:ext cx="9793764" cy="1430178"/>
          </a:xfrm>
          <a:prstGeom prst="rect">
            <a:avLst/>
          </a:prstGeom>
        </p:spPr>
        <p:txBody>
          <a:bodyPr lIns="119784" tIns="59891" rIns="119784" bIns="59891" anchor="t"/>
          <a:lstStyle>
            <a:lvl1pPr algn="l">
              <a:defRPr sz="5200" b="1" cap="all"/>
            </a:lvl1pPr>
          </a:lstStyle>
          <a:p>
            <a:r>
              <a:rPr lang="zh-CN" altLang="en-US"/>
              <a:t>单击此处编辑母版标题样式</a:t>
            </a:r>
          </a:p>
        </p:txBody>
      </p:sp>
      <p:sp>
        <p:nvSpPr>
          <p:cNvPr id="3" name="文本占位符 2"/>
          <p:cNvSpPr>
            <a:spLocks noGrp="1"/>
          </p:cNvSpPr>
          <p:nvPr>
            <p:ph type="body" idx="1"/>
          </p:nvPr>
        </p:nvSpPr>
        <p:spPr>
          <a:xfrm>
            <a:off x="910164" y="3052049"/>
            <a:ext cx="9793764" cy="1575196"/>
          </a:xfrm>
          <a:prstGeom prst="rect">
            <a:avLst/>
          </a:prstGeom>
        </p:spPr>
        <p:txBody>
          <a:bodyPr lIns="119784" tIns="59891" rIns="119784" bIns="59891" anchor="b"/>
          <a:lstStyle>
            <a:lvl1pPr marL="0" indent="0">
              <a:buNone/>
              <a:defRPr sz="2600">
                <a:solidFill>
                  <a:schemeClr val="tx1">
                    <a:tint val="75000"/>
                  </a:schemeClr>
                </a:solidFill>
              </a:defRPr>
            </a:lvl1pPr>
            <a:lvl2pPr marL="598918" indent="0">
              <a:buNone/>
              <a:defRPr sz="2400">
                <a:solidFill>
                  <a:schemeClr val="tx1">
                    <a:tint val="75000"/>
                  </a:schemeClr>
                </a:solidFill>
              </a:defRPr>
            </a:lvl2pPr>
            <a:lvl3pPr marL="1197834" indent="0">
              <a:buNone/>
              <a:defRPr sz="2100">
                <a:solidFill>
                  <a:schemeClr val="tx1">
                    <a:tint val="75000"/>
                  </a:schemeClr>
                </a:solidFill>
              </a:defRPr>
            </a:lvl3pPr>
            <a:lvl4pPr marL="1796752" indent="0">
              <a:buNone/>
              <a:defRPr sz="1800">
                <a:solidFill>
                  <a:schemeClr val="tx1">
                    <a:tint val="75000"/>
                  </a:schemeClr>
                </a:solidFill>
              </a:defRPr>
            </a:lvl4pPr>
            <a:lvl5pPr marL="2395671" indent="0">
              <a:buNone/>
              <a:defRPr sz="1800">
                <a:solidFill>
                  <a:schemeClr val="tx1">
                    <a:tint val="75000"/>
                  </a:schemeClr>
                </a:solidFill>
              </a:defRPr>
            </a:lvl5pPr>
            <a:lvl6pPr marL="2994586" indent="0">
              <a:buNone/>
              <a:defRPr sz="1800">
                <a:solidFill>
                  <a:schemeClr val="tx1">
                    <a:tint val="75000"/>
                  </a:schemeClr>
                </a:solidFill>
              </a:defRPr>
            </a:lvl6pPr>
            <a:lvl7pPr marL="3593505" indent="0">
              <a:buNone/>
              <a:defRPr sz="1800">
                <a:solidFill>
                  <a:schemeClr val="tx1">
                    <a:tint val="75000"/>
                  </a:schemeClr>
                </a:solidFill>
              </a:defRPr>
            </a:lvl7pPr>
            <a:lvl8pPr marL="4192420" indent="0">
              <a:buNone/>
              <a:defRPr sz="1800">
                <a:solidFill>
                  <a:schemeClr val="tx1">
                    <a:tint val="75000"/>
                  </a:schemeClr>
                </a:solidFill>
              </a:defRPr>
            </a:lvl8pPr>
            <a:lvl9pPr marL="4791339" indent="0">
              <a:buNone/>
              <a:defRPr sz="1800">
                <a:solidFill>
                  <a:schemeClr val="tx1">
                    <a:tint val="75000"/>
                  </a:schemeClr>
                </a:solidFill>
              </a:defRPr>
            </a:lvl9pPr>
          </a:lstStyle>
          <a:p>
            <a:pPr lvl="0"/>
            <a:r>
              <a:rPr lang="zh-CN" altLang="en-US"/>
              <a:t>单击此处编辑母版文本样式</a:t>
            </a:r>
          </a:p>
        </p:txBody>
      </p:sp>
      <p:sp>
        <p:nvSpPr>
          <p:cNvPr id="6"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A50975B8-604A-4898-8678-F3FAFAE771BE}" type="datetime1">
              <a:rPr lang="zh-CN" altLang="en-US"/>
              <a:pPr>
                <a:defRPr/>
              </a:pPr>
              <a:t>2021/10/12</a:t>
            </a:fld>
            <a:endParaRPr lang="zh-CN" altLang="en-US"/>
          </a:p>
        </p:txBody>
      </p:sp>
      <p:sp>
        <p:nvSpPr>
          <p:cNvPr id="7"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8"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7094DBFE-26B2-4FE1-8353-DCCB4998B47B}" type="slidenum">
              <a:rPr lang="zh-CN" altLang="en-US"/>
              <a:pPr>
                <a:defRPr/>
              </a:pPr>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内容占位符 2"/>
          <p:cNvSpPr>
            <a:spLocks noGrp="1"/>
          </p:cNvSpPr>
          <p:nvPr>
            <p:ph sz="half" idx="1"/>
          </p:nvPr>
        </p:nvSpPr>
        <p:spPr>
          <a:xfrm>
            <a:off x="576104" y="1680211"/>
            <a:ext cx="5088916" cy="4752261"/>
          </a:xfrm>
          <a:prstGeom prst="rect">
            <a:avLst/>
          </a:prstGeom>
        </p:spPr>
        <p:txBody>
          <a:bodyPr lIns="119784" tIns="59891" rIns="119784" bIns="59891"/>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57055" y="1680211"/>
            <a:ext cx="5088916" cy="4752261"/>
          </a:xfrm>
          <a:prstGeom prst="rect">
            <a:avLst/>
          </a:prstGeom>
        </p:spPr>
        <p:txBody>
          <a:bodyPr lIns="119784" tIns="59891" rIns="119784" bIns="59891"/>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C195D384-4046-469D-AEFF-4EFCE4A78877}" type="datetime1">
              <a:rPr lang="zh-CN" altLang="en-US"/>
              <a:pPr>
                <a:defRPr/>
              </a:pPr>
              <a:t>2021/10/12</a:t>
            </a:fld>
            <a:endParaRPr lang="zh-CN" altLang="en-US"/>
          </a:p>
        </p:txBody>
      </p:sp>
      <p:sp>
        <p:nvSpPr>
          <p:cNvPr id="6" name="页脚占位符 5"/>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6"/>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7DE485CB-7346-48BA-A9B1-0317E37086A4}" type="slidenum">
              <a:rPr lang="zh-CN" altLang="en-US"/>
              <a:pPr>
                <a:defRPr/>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lvl1pPr>
              <a:defRPr/>
            </a:lvl1pPr>
          </a:lstStyle>
          <a:p>
            <a:r>
              <a:rPr lang="zh-CN" altLang="en-US"/>
              <a:t>单击此处编辑母版标题样式</a:t>
            </a:r>
          </a:p>
        </p:txBody>
      </p:sp>
      <p:sp>
        <p:nvSpPr>
          <p:cNvPr id="3" name="文本占位符 2"/>
          <p:cNvSpPr>
            <a:spLocks noGrp="1"/>
          </p:cNvSpPr>
          <p:nvPr>
            <p:ph type="body" idx="1"/>
          </p:nvPr>
        </p:nvSpPr>
        <p:spPr>
          <a:xfrm>
            <a:off x="576104" y="1611869"/>
            <a:ext cx="5090917" cy="671751"/>
          </a:xfrm>
          <a:prstGeom prst="rect">
            <a:avLst/>
          </a:prstGeom>
        </p:spPr>
        <p:txBody>
          <a:bodyPr lIns="119784" tIns="59891" rIns="119784" bIns="59891" anchor="b"/>
          <a:lstStyle>
            <a:lvl1pPr marL="0" indent="0">
              <a:buNone/>
              <a:defRPr sz="3100" b="1"/>
            </a:lvl1pPr>
            <a:lvl2pPr marL="598918" indent="0">
              <a:buNone/>
              <a:defRPr sz="2600" b="1"/>
            </a:lvl2pPr>
            <a:lvl3pPr marL="1197834" indent="0">
              <a:buNone/>
              <a:defRPr sz="2400" b="1"/>
            </a:lvl3pPr>
            <a:lvl4pPr marL="1796752" indent="0">
              <a:buNone/>
              <a:defRPr sz="2100" b="1"/>
            </a:lvl4pPr>
            <a:lvl5pPr marL="2395671" indent="0">
              <a:buNone/>
              <a:defRPr sz="2100" b="1"/>
            </a:lvl5pPr>
            <a:lvl6pPr marL="2994586" indent="0">
              <a:buNone/>
              <a:defRPr sz="2100" b="1"/>
            </a:lvl6pPr>
            <a:lvl7pPr marL="3593505" indent="0">
              <a:buNone/>
              <a:defRPr sz="2100" b="1"/>
            </a:lvl7pPr>
            <a:lvl8pPr marL="4192420" indent="0">
              <a:buNone/>
              <a:defRPr sz="2100" b="1"/>
            </a:lvl8pPr>
            <a:lvl9pPr marL="4791339"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576104" y="2283619"/>
            <a:ext cx="5090917" cy="4148852"/>
          </a:xfrm>
          <a:prstGeom prst="rect">
            <a:avLst/>
          </a:prstGeom>
        </p:spPr>
        <p:txBody>
          <a:bodyPr lIns="119784" tIns="59891" rIns="119784" bIns="59891"/>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059" y="1611869"/>
            <a:ext cx="5092917" cy="671751"/>
          </a:xfrm>
          <a:prstGeom prst="rect">
            <a:avLst/>
          </a:prstGeom>
        </p:spPr>
        <p:txBody>
          <a:bodyPr lIns="119784" tIns="59891" rIns="119784" bIns="59891" anchor="b"/>
          <a:lstStyle>
            <a:lvl1pPr marL="0" indent="0">
              <a:buNone/>
              <a:defRPr sz="3100" b="1"/>
            </a:lvl1pPr>
            <a:lvl2pPr marL="598918" indent="0">
              <a:buNone/>
              <a:defRPr sz="2600" b="1"/>
            </a:lvl2pPr>
            <a:lvl3pPr marL="1197834" indent="0">
              <a:buNone/>
              <a:defRPr sz="2400" b="1"/>
            </a:lvl3pPr>
            <a:lvl4pPr marL="1796752" indent="0">
              <a:buNone/>
              <a:defRPr sz="2100" b="1"/>
            </a:lvl4pPr>
            <a:lvl5pPr marL="2395671" indent="0">
              <a:buNone/>
              <a:defRPr sz="2100" b="1"/>
            </a:lvl5pPr>
            <a:lvl6pPr marL="2994586" indent="0">
              <a:buNone/>
              <a:defRPr sz="2100" b="1"/>
            </a:lvl6pPr>
            <a:lvl7pPr marL="3593505" indent="0">
              <a:buNone/>
              <a:defRPr sz="2100" b="1"/>
            </a:lvl7pPr>
            <a:lvl8pPr marL="4192420" indent="0">
              <a:buNone/>
              <a:defRPr sz="2100" b="1"/>
            </a:lvl8pPr>
            <a:lvl9pPr marL="4791339"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5853059" y="2283619"/>
            <a:ext cx="5092917" cy="4148852"/>
          </a:xfrm>
          <a:prstGeom prst="rect">
            <a:avLst/>
          </a:prstGeom>
        </p:spPr>
        <p:txBody>
          <a:bodyPr lIns="119784" tIns="59891" rIns="119784" bIns="59891"/>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7A903ED3-4D47-4AFD-A5CC-CA2E23512946}" type="datetime1">
              <a:rPr lang="zh-CN" altLang="en-US"/>
              <a:pPr>
                <a:defRPr/>
              </a:pPr>
              <a:t>2021/10/12</a:t>
            </a:fld>
            <a:endParaRPr lang="zh-CN" altLang="en-US"/>
          </a:p>
        </p:txBody>
      </p:sp>
      <p:sp>
        <p:nvSpPr>
          <p:cNvPr id="8" name="页脚占位符 7"/>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9" name="灯片编号占位符 8"/>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46D06C69-5792-483B-97B5-3DEDB2DFB4B2}" type="slidenum">
              <a:rPr lang="zh-CN" altLang="en-US"/>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日期占位符 2"/>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CEED1FDB-BC07-4CB2-954A-0DD35E99E24B}" type="datetime1">
              <a:rPr lang="zh-CN" altLang="en-US"/>
              <a:pPr>
                <a:defRPr/>
              </a:pPr>
              <a:t>2021/10/12</a:t>
            </a:fld>
            <a:endParaRPr lang="zh-CN" altLang="en-US"/>
          </a:p>
        </p:txBody>
      </p:sp>
      <p:sp>
        <p:nvSpPr>
          <p:cNvPr id="4" name="页脚占位符 3"/>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5" name="灯片编号占位符 4"/>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50CAFEB7-B5DF-4D7A-BC42-F494B55707C2}" type="slidenum">
              <a:rPr lang="zh-CN" altLang="en-US"/>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userDrawn="1"/>
        </p:nvSpPr>
        <p:spPr>
          <a:xfrm>
            <a:off x="0" y="0"/>
            <a:ext cx="11522075" cy="7200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anchor="ctr"/>
          <a:lstStyle/>
          <a:p>
            <a:pPr algn="ctr" defTabSz="1197834" eaLnBrk="1" fontAlgn="auto" hangingPunct="1">
              <a:spcBef>
                <a:spcPct val="0"/>
              </a:spcBef>
              <a:spcAft>
                <a:spcPct val="0"/>
              </a:spcAft>
              <a:defRPr/>
            </a:pPr>
            <a:endParaRPr lang="zh-CN" altLang="en-US">
              <a:solidFill>
                <a:prstClr val="white"/>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8" y="286702"/>
            <a:ext cx="3790683" cy="1220153"/>
          </a:xfrm>
          <a:prstGeom prst="rect">
            <a:avLst/>
          </a:prstGeom>
        </p:spPr>
        <p:txBody>
          <a:bodyPr lIns="119784" tIns="59891" rIns="119784" bIns="59891" anchor="b"/>
          <a:lstStyle>
            <a:lvl1pPr algn="l">
              <a:defRPr sz="2600" b="1"/>
            </a:lvl1pPr>
          </a:lstStyle>
          <a:p>
            <a:r>
              <a:rPr lang="zh-CN" altLang="en-US"/>
              <a:t>单击此处编辑母版标题样式</a:t>
            </a:r>
          </a:p>
        </p:txBody>
      </p:sp>
      <p:sp>
        <p:nvSpPr>
          <p:cNvPr id="3" name="内容占位符 2"/>
          <p:cNvSpPr>
            <a:spLocks noGrp="1"/>
          </p:cNvSpPr>
          <p:nvPr>
            <p:ph idx="1"/>
          </p:nvPr>
        </p:nvSpPr>
        <p:spPr>
          <a:xfrm>
            <a:off x="4504811" y="286707"/>
            <a:ext cx="6441160" cy="6145769"/>
          </a:xfrm>
          <a:prstGeom prst="rect">
            <a:avLst/>
          </a:prstGeom>
        </p:spPr>
        <p:txBody>
          <a:bodyPr lIns="119784" tIns="59891" rIns="119784" bIns="59891"/>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108" y="1506858"/>
            <a:ext cx="3790683" cy="4925616"/>
          </a:xfrm>
          <a:prstGeom prst="rect">
            <a:avLst/>
          </a:prstGeom>
        </p:spPr>
        <p:txBody>
          <a:bodyPr lIns="119784" tIns="59891" rIns="119784" bIns="59891"/>
          <a:lstStyle>
            <a:lvl1pPr marL="0" indent="0">
              <a:buNone/>
              <a:defRPr sz="1800"/>
            </a:lvl1pPr>
            <a:lvl2pPr marL="598918" indent="0">
              <a:buNone/>
              <a:defRPr sz="1600"/>
            </a:lvl2pPr>
            <a:lvl3pPr marL="1197834" indent="0">
              <a:buNone/>
              <a:defRPr sz="1300"/>
            </a:lvl3pPr>
            <a:lvl4pPr marL="1796752" indent="0">
              <a:buNone/>
              <a:defRPr sz="1200"/>
            </a:lvl4pPr>
            <a:lvl5pPr marL="2395671" indent="0">
              <a:buNone/>
              <a:defRPr sz="1200"/>
            </a:lvl5pPr>
            <a:lvl6pPr marL="2994586" indent="0">
              <a:buNone/>
              <a:defRPr sz="1200"/>
            </a:lvl6pPr>
            <a:lvl7pPr marL="3593505" indent="0">
              <a:buNone/>
              <a:defRPr sz="1200"/>
            </a:lvl7pPr>
            <a:lvl8pPr marL="4192420" indent="0">
              <a:buNone/>
              <a:defRPr sz="1200"/>
            </a:lvl8pPr>
            <a:lvl9pPr marL="4791339"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25362E06-4897-4969-92E2-A7FE2BD53080}" type="datetime1">
              <a:rPr lang="zh-CN" altLang="en-US"/>
              <a:pPr>
                <a:defRPr/>
              </a:pPr>
              <a:t>2021/10/12</a:t>
            </a:fld>
            <a:endParaRPr lang="zh-CN" altLang="en-US"/>
          </a:p>
        </p:txBody>
      </p:sp>
      <p:sp>
        <p:nvSpPr>
          <p:cNvPr id="6" name="页脚占位符 5"/>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6"/>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544B8370-B2C7-436B-A0CF-8028D34102C5}"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内容占位符 2"/>
          <p:cNvSpPr>
            <a:spLocks noGrp="1"/>
          </p:cNvSpPr>
          <p:nvPr>
            <p:ph idx="1"/>
          </p:nvPr>
        </p:nvSpPr>
        <p:spPr>
          <a:xfrm>
            <a:off x="576104" y="1680211"/>
            <a:ext cx="10369868" cy="4752261"/>
          </a:xfrm>
          <a:prstGeom prst="rect">
            <a:avLst/>
          </a:prstGeom>
        </p:spPr>
        <p:txBody>
          <a:bodyPr lIns="119784" tIns="59891" rIns="119784" bIns="5989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E4CE2B60-9BA5-4EAB-AE13-6C403B35F19E}" type="datetime1">
              <a:rPr lang="zh-CN" altLang="en-US"/>
              <a:pPr>
                <a:defRPr/>
              </a:pPr>
              <a:t>2021/10/12</a:t>
            </a:fld>
            <a:endParaRPr lang="zh-CN" altLang="en-US"/>
          </a:p>
        </p:txBody>
      </p:sp>
      <p:sp>
        <p:nvSpPr>
          <p:cNvPr id="5"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6"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algn="r" eaLnBrk="1" hangingPunct="1">
              <a:defRPr>
                <a:solidFill>
                  <a:srgbClr val="000000"/>
                </a:solidFill>
              </a:defRPr>
            </a:lvl1pPr>
          </a:lstStyle>
          <a:p>
            <a:pPr>
              <a:defRPr/>
            </a:pPr>
            <a:fld id="{34A67514-0AE0-4947-BC65-574344B910A8}" type="slidenum">
              <a:rPr lang="zh-CN" altLang="en-US"/>
              <a:pPr>
                <a:defRPr/>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a:prstGeom prst="rect">
            <a:avLst/>
          </a:prstGeom>
        </p:spPr>
        <p:txBody>
          <a:bodyPr lIns="119784" tIns="59891" rIns="119784" bIns="59891" anchor="b"/>
          <a:lstStyle>
            <a:lvl1pPr algn="l">
              <a:defRPr sz="2600" b="1"/>
            </a:lvl1pPr>
          </a:lstStyle>
          <a:p>
            <a:r>
              <a:rPr lang="zh-CN" altLang="en-US"/>
              <a:t>单击此处编辑母版标题样式</a:t>
            </a:r>
          </a:p>
        </p:txBody>
      </p:sp>
      <p:sp>
        <p:nvSpPr>
          <p:cNvPr id="3" name="图片占位符 2"/>
          <p:cNvSpPr>
            <a:spLocks noGrp="1"/>
          </p:cNvSpPr>
          <p:nvPr>
            <p:ph type="pic" idx="1"/>
          </p:nvPr>
        </p:nvSpPr>
        <p:spPr>
          <a:xfrm>
            <a:off x="2258407" y="643413"/>
            <a:ext cx="6913245" cy="4320540"/>
          </a:xfrm>
          <a:prstGeom prst="rect">
            <a:avLst/>
          </a:prstGeom>
        </p:spPr>
        <p:txBody>
          <a:bodyPr lIns="119784" tIns="59891" rIns="119784" bIns="59891"/>
          <a:lstStyle>
            <a:lvl1pPr marL="0" indent="0">
              <a:buNone/>
              <a:defRPr sz="4200"/>
            </a:lvl1pPr>
            <a:lvl2pPr marL="598918" indent="0">
              <a:buNone/>
              <a:defRPr sz="3700"/>
            </a:lvl2pPr>
            <a:lvl3pPr marL="1197834" indent="0">
              <a:buNone/>
              <a:defRPr sz="3100"/>
            </a:lvl3pPr>
            <a:lvl4pPr marL="1796752" indent="0">
              <a:buNone/>
              <a:defRPr sz="2600"/>
            </a:lvl4pPr>
            <a:lvl5pPr marL="2395671" indent="0">
              <a:buNone/>
              <a:defRPr sz="2600"/>
            </a:lvl5pPr>
            <a:lvl6pPr marL="2994586" indent="0">
              <a:buNone/>
              <a:defRPr sz="2600"/>
            </a:lvl6pPr>
            <a:lvl7pPr marL="3593505" indent="0">
              <a:buNone/>
              <a:defRPr sz="2600"/>
            </a:lvl7pPr>
            <a:lvl8pPr marL="4192420" indent="0">
              <a:buNone/>
              <a:defRPr sz="2600"/>
            </a:lvl8pPr>
            <a:lvl9pPr marL="4791339" indent="0">
              <a:buNone/>
              <a:defRPr sz="2600"/>
            </a:lvl9pPr>
          </a:lstStyle>
          <a:p>
            <a:pPr lvl="0"/>
            <a:endParaRPr lang="zh-CN" altLang="en-US" noProof="0"/>
          </a:p>
        </p:txBody>
      </p:sp>
      <p:sp>
        <p:nvSpPr>
          <p:cNvPr id="4" name="文本占位符 3"/>
          <p:cNvSpPr>
            <a:spLocks noGrp="1"/>
          </p:cNvSpPr>
          <p:nvPr>
            <p:ph type="body" sz="half" idx="2"/>
          </p:nvPr>
        </p:nvSpPr>
        <p:spPr>
          <a:xfrm>
            <a:off x="2258407" y="5635706"/>
            <a:ext cx="6913245" cy="845106"/>
          </a:xfrm>
          <a:prstGeom prst="rect">
            <a:avLst/>
          </a:prstGeom>
        </p:spPr>
        <p:txBody>
          <a:bodyPr lIns="119784" tIns="59891" rIns="119784" bIns="59891"/>
          <a:lstStyle>
            <a:lvl1pPr marL="0" indent="0">
              <a:buNone/>
              <a:defRPr sz="1800"/>
            </a:lvl1pPr>
            <a:lvl2pPr marL="598918" indent="0">
              <a:buNone/>
              <a:defRPr sz="1600"/>
            </a:lvl2pPr>
            <a:lvl3pPr marL="1197834" indent="0">
              <a:buNone/>
              <a:defRPr sz="1300"/>
            </a:lvl3pPr>
            <a:lvl4pPr marL="1796752" indent="0">
              <a:buNone/>
              <a:defRPr sz="1200"/>
            </a:lvl4pPr>
            <a:lvl5pPr marL="2395671" indent="0">
              <a:buNone/>
              <a:defRPr sz="1200"/>
            </a:lvl5pPr>
            <a:lvl6pPr marL="2994586" indent="0">
              <a:buNone/>
              <a:defRPr sz="1200"/>
            </a:lvl6pPr>
            <a:lvl7pPr marL="3593505" indent="0">
              <a:buNone/>
              <a:defRPr sz="1200"/>
            </a:lvl7pPr>
            <a:lvl8pPr marL="4192420" indent="0">
              <a:buNone/>
              <a:defRPr sz="1200"/>
            </a:lvl8pPr>
            <a:lvl9pPr marL="4791339"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0489D7D1-A754-4F87-A4B7-A46E2FC83250}" type="datetime1">
              <a:rPr lang="zh-CN" altLang="en-US"/>
              <a:pPr>
                <a:defRPr/>
              </a:pPr>
              <a:t>2021/10/12</a:t>
            </a:fld>
            <a:endParaRPr lang="zh-CN" altLang="en-US"/>
          </a:p>
        </p:txBody>
      </p:sp>
      <p:sp>
        <p:nvSpPr>
          <p:cNvPr id="6" name="页脚占位符 5"/>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6"/>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87C90B7E-A4C9-417C-A27B-79A7DDEF12C3}" type="slidenum">
              <a:rPr lang="zh-CN" altLang="en-US"/>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竖排文字占位符 2"/>
          <p:cNvSpPr>
            <a:spLocks noGrp="1"/>
          </p:cNvSpPr>
          <p:nvPr>
            <p:ph type="body" orient="vert" idx="1"/>
          </p:nvPr>
        </p:nvSpPr>
        <p:spPr>
          <a:xfrm>
            <a:off x="576104" y="1680211"/>
            <a:ext cx="10369868" cy="4752261"/>
          </a:xfrm>
          <a:prstGeom prst="rect">
            <a:avLst/>
          </a:prstGeom>
        </p:spPr>
        <p:txBody>
          <a:bodyPr vert="eaVert" lIns="119784" tIns="59891" rIns="119784" bIns="5989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260690B4-C400-4D62-94B8-FBD65831F80C}" type="datetime1">
              <a:rPr lang="zh-CN" altLang="en-US"/>
              <a:pPr>
                <a:defRPr/>
              </a:pPr>
              <a:t>2021/10/12</a:t>
            </a:fld>
            <a:endParaRPr lang="zh-CN" altLang="en-US"/>
          </a:p>
        </p:txBody>
      </p:sp>
      <p:sp>
        <p:nvSpPr>
          <p:cNvPr id="5"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6"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8BCD5FB0-D97C-45F8-AD11-8D52527F455E}" type="slidenum">
              <a:rPr lang="zh-CN" altLang="en-US"/>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288370"/>
            <a:ext cx="2592467" cy="6144102"/>
          </a:xfrm>
          <a:prstGeom prst="rect">
            <a:avLst/>
          </a:prstGeom>
        </p:spPr>
        <p:txBody>
          <a:bodyPr vert="eaVert" lIns="119784" tIns="59891" rIns="119784" bIns="59891"/>
          <a:lstStyle/>
          <a:p>
            <a:r>
              <a:rPr lang="zh-CN" altLang="en-US"/>
              <a:t>单击此处编辑母版标题样式</a:t>
            </a:r>
          </a:p>
        </p:txBody>
      </p:sp>
      <p:sp>
        <p:nvSpPr>
          <p:cNvPr id="3" name="竖排文字占位符 2"/>
          <p:cNvSpPr>
            <a:spLocks noGrp="1"/>
          </p:cNvSpPr>
          <p:nvPr>
            <p:ph type="body" orient="vert" idx="1"/>
          </p:nvPr>
        </p:nvSpPr>
        <p:spPr>
          <a:xfrm>
            <a:off x="576104" y="288370"/>
            <a:ext cx="7585366" cy="6144102"/>
          </a:xfrm>
          <a:prstGeom prst="rect">
            <a:avLst/>
          </a:prstGeom>
        </p:spPr>
        <p:txBody>
          <a:bodyPr vert="eaVert" lIns="119784" tIns="59891" rIns="119784" bIns="5989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EA9F25D3-778A-468D-9AEA-C6DE53F03C4A}" type="datetime1">
              <a:rPr lang="zh-CN" altLang="en-US"/>
              <a:pPr>
                <a:defRPr/>
              </a:pPr>
              <a:t>2021/10/12</a:t>
            </a:fld>
            <a:endParaRPr lang="zh-CN" altLang="en-US"/>
          </a:p>
        </p:txBody>
      </p:sp>
      <p:sp>
        <p:nvSpPr>
          <p:cNvPr id="5"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6"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3582B4A6-DA88-4F43-A95F-BE799DDAE06D}" type="slidenum">
              <a:rPr lang="zh-CN" altLang="en-US"/>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890"/>
            <a:ext cx="11522075" cy="720979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p:cNvSpPr>
          <p:nvPr>
            <p:ph type="ctrTitle"/>
          </p:nvPr>
        </p:nvSpPr>
        <p:spPr>
          <a:xfrm>
            <a:off x="1424257" y="2524761"/>
            <a:ext cx="7340159" cy="1728617"/>
          </a:xfrm>
        </p:spPr>
        <p:txBody>
          <a:bodyPr anchor="b">
            <a:noAutofit/>
          </a:bodyPr>
          <a:lstStyle>
            <a:lvl1pPr algn="r">
              <a:defRPr sz="5104">
                <a:solidFill>
                  <a:schemeClr val="accent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424257" y="4253375"/>
            <a:ext cx="7340159" cy="1151744"/>
          </a:xfrm>
        </p:spPr>
        <p:txBody>
          <a:bodyPr anchor="t"/>
          <a:lstStyle>
            <a:lvl1pPr marL="0" indent="0" algn="r">
              <a:buNone/>
              <a:defRPr>
                <a:solidFill>
                  <a:schemeClr val="tx1">
                    <a:lumMod val="50000"/>
                    <a:lumOff val="50000"/>
                  </a:schemeClr>
                </a:solidFill>
              </a:defRPr>
            </a:lvl1pPr>
            <a:lvl2pPr marL="432100" indent="0" algn="ctr">
              <a:buNone/>
              <a:defRPr>
                <a:solidFill>
                  <a:schemeClr val="tx1">
                    <a:tint val="75000"/>
                  </a:schemeClr>
                </a:solidFill>
              </a:defRPr>
            </a:lvl2pPr>
            <a:lvl3pPr marL="864199" indent="0" algn="ctr">
              <a:buNone/>
              <a:defRPr>
                <a:solidFill>
                  <a:schemeClr val="tx1">
                    <a:tint val="75000"/>
                  </a:schemeClr>
                </a:solidFill>
              </a:defRPr>
            </a:lvl3pPr>
            <a:lvl4pPr marL="1296299" indent="0" algn="ctr">
              <a:buNone/>
              <a:defRPr>
                <a:solidFill>
                  <a:schemeClr val="tx1">
                    <a:tint val="75000"/>
                  </a:schemeClr>
                </a:solidFill>
              </a:defRPr>
            </a:lvl4pPr>
            <a:lvl5pPr marL="1728399" indent="0" algn="ctr">
              <a:buNone/>
              <a:defRPr>
                <a:solidFill>
                  <a:schemeClr val="tx1">
                    <a:tint val="75000"/>
                  </a:schemeClr>
                </a:solidFill>
              </a:defRPr>
            </a:lvl5pPr>
            <a:lvl6pPr marL="2160499" indent="0" algn="ctr">
              <a:buNone/>
              <a:defRPr>
                <a:solidFill>
                  <a:schemeClr val="tx1">
                    <a:tint val="75000"/>
                  </a:schemeClr>
                </a:solidFill>
              </a:defRPr>
            </a:lvl6pPr>
            <a:lvl7pPr marL="2592598" indent="0" algn="ctr">
              <a:buNone/>
              <a:defRPr>
                <a:solidFill>
                  <a:schemeClr val="tx1">
                    <a:tint val="75000"/>
                  </a:schemeClr>
                </a:solidFill>
              </a:defRPr>
            </a:lvl7pPr>
            <a:lvl8pPr marL="3024698" indent="0" algn="ctr">
              <a:buNone/>
              <a:defRPr>
                <a:solidFill>
                  <a:schemeClr val="tx1">
                    <a:tint val="75000"/>
                  </a:schemeClr>
                </a:solidFill>
              </a:defRPr>
            </a:lvl8pPr>
            <a:lvl9pPr marL="3456798"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60012369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402"/>
            </a:lvl1p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89413331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40117" y="2835911"/>
            <a:ext cx="8124299" cy="1917910"/>
          </a:xfrm>
        </p:spPr>
        <p:txBody>
          <a:bodyPr anchor="b"/>
          <a:lstStyle>
            <a:lvl1pPr algn="l">
              <a:defRPr sz="3780" b="0" cap="none"/>
            </a:lvl1pPr>
          </a:lstStyle>
          <a:p>
            <a:r>
              <a:rPr lang="zh-CN" altLang="en-US"/>
              <a:t>单击此处编辑母版标题样式</a:t>
            </a:r>
            <a:endParaRPr lang="en-US"/>
          </a:p>
        </p:txBody>
      </p:sp>
      <p:sp>
        <p:nvSpPr>
          <p:cNvPr id="3" name="Text Placeholder 2"/>
          <p:cNvSpPr>
            <a:spLocks noGrp="1"/>
          </p:cNvSpPr>
          <p:nvPr>
            <p:ph type="body" idx="1"/>
          </p:nvPr>
        </p:nvSpPr>
        <p:spPr>
          <a:xfrm>
            <a:off x="640117" y="4753820"/>
            <a:ext cx="8124299" cy="903420"/>
          </a:xfrm>
        </p:spPr>
        <p:txBody>
          <a:bodyPr anchor="t"/>
          <a:lstStyle>
            <a:lvl1pPr marL="0" indent="0" algn="l">
              <a:buNone/>
              <a:defRPr sz="1890">
                <a:solidFill>
                  <a:schemeClr val="tx1">
                    <a:lumMod val="50000"/>
                    <a:lumOff val="50000"/>
                  </a:schemeClr>
                </a:solidFill>
              </a:defRPr>
            </a:lvl1pPr>
            <a:lvl2pPr marL="432100" indent="0">
              <a:buNone/>
              <a:defRPr sz="1701">
                <a:solidFill>
                  <a:schemeClr val="tx1">
                    <a:tint val="75000"/>
                  </a:schemeClr>
                </a:solidFill>
              </a:defRPr>
            </a:lvl2pPr>
            <a:lvl3pPr marL="864199" indent="0">
              <a:buNone/>
              <a:defRPr sz="1512">
                <a:solidFill>
                  <a:schemeClr val="tx1">
                    <a:tint val="75000"/>
                  </a:schemeClr>
                </a:solidFill>
              </a:defRPr>
            </a:lvl3pPr>
            <a:lvl4pPr marL="1296299" indent="0">
              <a:buNone/>
              <a:defRPr sz="1323">
                <a:solidFill>
                  <a:schemeClr val="tx1">
                    <a:tint val="75000"/>
                  </a:schemeClr>
                </a:solidFill>
              </a:defRPr>
            </a:lvl4pPr>
            <a:lvl5pPr marL="1728399" indent="0">
              <a:buNone/>
              <a:defRPr sz="1323">
                <a:solidFill>
                  <a:schemeClr val="tx1">
                    <a:tint val="75000"/>
                  </a:schemeClr>
                </a:solidFill>
              </a:defRPr>
            </a:lvl5pPr>
            <a:lvl6pPr marL="2160499" indent="0">
              <a:buNone/>
              <a:defRPr sz="1323">
                <a:solidFill>
                  <a:schemeClr val="tx1">
                    <a:tint val="75000"/>
                  </a:schemeClr>
                </a:solidFill>
              </a:defRPr>
            </a:lvl6pPr>
            <a:lvl7pPr marL="2592598" indent="0">
              <a:buNone/>
              <a:defRPr sz="1323">
                <a:solidFill>
                  <a:schemeClr val="tx1">
                    <a:tint val="75000"/>
                  </a:schemeClr>
                </a:solidFill>
              </a:defRPr>
            </a:lvl7pPr>
            <a:lvl8pPr marL="3024698" indent="0">
              <a:buNone/>
              <a:defRPr sz="1323">
                <a:solidFill>
                  <a:schemeClr val="tx1">
                    <a:tint val="75000"/>
                  </a:schemeClr>
                </a:solidFill>
              </a:defRPr>
            </a:lvl8pPr>
            <a:lvl9pPr marL="3456798" indent="0">
              <a:buNone/>
              <a:defRPr sz="132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26402822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40116" y="2268618"/>
            <a:ext cx="3954131" cy="40748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810287" y="2268619"/>
            <a:ext cx="3954130" cy="40748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EB712588-04B1-427B-82EE-E8DB90309F08}" type="datetimeFigureOut">
              <a:rPr lang="en-US"/>
              <a:t>10/12/21</a:t>
            </a:fld>
            <a:endParaRPr lang="en-US"/>
          </a:p>
        </p:txBody>
      </p:sp>
      <p:sp>
        <p:nvSpPr>
          <p:cNvPr id="6" name="Footer Placeholder 5"/>
          <p:cNvSpPr>
            <a:spLocks noGrp="1"/>
          </p:cNvSpPr>
          <p:nvPr>
            <p:ph type="ftr" sz="quarter" idx="11"/>
          </p:nvPr>
        </p:nvSpPr>
        <p:spPr/>
        <p:txBody>
          <a:bodyPr/>
          <a:lstStyle/>
          <a:p>
            <a:r>
              <a:rPr lang="en-US"/>
              <a:t>ppt课件.</a:t>
            </a:r>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extLst>
      <p:ext uri="{BB962C8B-B14F-4D97-AF65-F5344CB8AC3E}">
        <p14:creationId xmlns:p14="http://schemas.microsoft.com/office/powerpoint/2010/main" val="42149620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38615" y="2269032"/>
            <a:ext cx="3955632" cy="605075"/>
          </a:xfrm>
        </p:spPr>
        <p:txBody>
          <a:bodyPr anchor="b">
            <a:noAutofit/>
          </a:bodyPr>
          <a:lstStyle>
            <a:lvl1pPr marL="0" indent="0">
              <a:buNone/>
              <a:defRPr sz="2268" b="0"/>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zh-CN" altLang="en-US"/>
              <a:t>编辑母版文本样式</a:t>
            </a:r>
          </a:p>
        </p:txBody>
      </p:sp>
      <p:sp>
        <p:nvSpPr>
          <p:cNvPr id="4" name="Content Placeholder 3"/>
          <p:cNvSpPr>
            <a:spLocks noGrp="1"/>
          </p:cNvSpPr>
          <p:nvPr>
            <p:ph sz="half" idx="2"/>
          </p:nvPr>
        </p:nvSpPr>
        <p:spPr>
          <a:xfrm>
            <a:off x="638615" y="2874108"/>
            <a:ext cx="3955632" cy="346932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808787" y="2269032"/>
            <a:ext cx="3955627" cy="605075"/>
          </a:xfrm>
        </p:spPr>
        <p:txBody>
          <a:bodyPr anchor="b">
            <a:noAutofit/>
          </a:bodyPr>
          <a:lstStyle>
            <a:lvl1pPr marL="0" indent="0">
              <a:buNone/>
              <a:defRPr sz="2268" b="0"/>
            </a:lvl1pPr>
            <a:lvl2pPr marL="432100" indent="0">
              <a:buNone/>
              <a:defRPr sz="1890" b="1"/>
            </a:lvl2pPr>
            <a:lvl3pPr marL="864199" indent="0">
              <a:buNone/>
              <a:defRPr sz="1701" b="1"/>
            </a:lvl3pPr>
            <a:lvl4pPr marL="1296299" indent="0">
              <a:buNone/>
              <a:defRPr sz="1512" b="1"/>
            </a:lvl4pPr>
            <a:lvl5pPr marL="1728399" indent="0">
              <a:buNone/>
              <a:defRPr sz="1512" b="1"/>
            </a:lvl5pPr>
            <a:lvl6pPr marL="2160499" indent="0">
              <a:buNone/>
              <a:defRPr sz="1512" b="1"/>
            </a:lvl6pPr>
            <a:lvl7pPr marL="2592598" indent="0">
              <a:buNone/>
              <a:defRPr sz="1512" b="1"/>
            </a:lvl7pPr>
            <a:lvl8pPr marL="3024698" indent="0">
              <a:buNone/>
              <a:defRPr sz="1512" b="1"/>
            </a:lvl8pPr>
            <a:lvl9pPr marL="3456798" indent="0">
              <a:buNone/>
              <a:defRPr sz="1512" b="1"/>
            </a:lvl9pPr>
          </a:lstStyle>
          <a:p>
            <a:pPr lvl="0"/>
            <a:r>
              <a:rPr lang="zh-CN" altLang="en-US"/>
              <a:t>编辑母版文本样式</a:t>
            </a:r>
          </a:p>
        </p:txBody>
      </p:sp>
      <p:sp>
        <p:nvSpPr>
          <p:cNvPr id="6" name="Content Placeholder 5"/>
          <p:cNvSpPr>
            <a:spLocks noGrp="1"/>
          </p:cNvSpPr>
          <p:nvPr>
            <p:ph sz="quarter" idx="4"/>
          </p:nvPr>
        </p:nvSpPr>
        <p:spPr>
          <a:xfrm>
            <a:off x="4808788" y="2874108"/>
            <a:ext cx="3955626" cy="346932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a:t>10/12/21</a:t>
            </a:fld>
            <a:endParaRPr lang="en-US"/>
          </a:p>
        </p:txBody>
      </p:sp>
      <p:sp>
        <p:nvSpPr>
          <p:cNvPr id="8" name="Footer Placeholder 7"/>
          <p:cNvSpPr>
            <a:spLocks noGrp="1"/>
          </p:cNvSpPr>
          <p:nvPr>
            <p:ph type="ftr" sz="quarter" idx="11"/>
          </p:nvPr>
        </p:nvSpPr>
        <p:spPr/>
        <p:txBody>
          <a:bodyPr/>
          <a:lstStyle/>
          <a:p>
            <a:r>
              <a:rPr lang="en-US"/>
              <a:t>ppt课件.</a:t>
            </a:r>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57186353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40116" y="640080"/>
            <a:ext cx="8124299" cy="1386840"/>
          </a:xfrm>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61BEF0D-F0BB-DE4B-95CE-6DB70DBA9567}" type="datetimeFigureOut">
              <a:rPr lang="en-US"/>
              <a:t>10/12/21</a:t>
            </a:fld>
            <a:endParaRPr lang="en-US"/>
          </a:p>
        </p:txBody>
      </p:sp>
      <p:sp>
        <p:nvSpPr>
          <p:cNvPr id="4" name="Footer Placeholder 3"/>
          <p:cNvSpPr>
            <a:spLocks noGrp="1"/>
          </p:cNvSpPr>
          <p:nvPr>
            <p:ph type="ftr" sz="quarter" idx="11"/>
          </p:nvPr>
        </p:nvSpPr>
        <p:spPr/>
        <p:txBody>
          <a:bodyPr/>
          <a:lstStyle/>
          <a:p>
            <a:r>
              <a:rPr lang="en-US"/>
              <a:t>ppt课件.</a:t>
            </a:r>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823460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10/12/21</a:t>
            </a:fld>
            <a:endParaRPr lang="en-US"/>
          </a:p>
        </p:txBody>
      </p:sp>
      <p:sp>
        <p:nvSpPr>
          <p:cNvPr id="3" name="Footer Placeholder 2"/>
          <p:cNvSpPr>
            <a:spLocks noGrp="1"/>
          </p:cNvSpPr>
          <p:nvPr>
            <p:ph type="ftr" sz="quarter" idx="11"/>
          </p:nvPr>
        </p:nvSpPr>
        <p:spPr/>
        <p:txBody>
          <a:bodyPr/>
          <a:lstStyle/>
          <a:p>
            <a:r>
              <a:rPr lang="en-US"/>
              <a:t>ppt课件.</a:t>
            </a:r>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0769870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E:\规划设计分院\素材\非商用图片素材\插图 (2).jpg"/>
          <p:cNvPicPr>
            <a:picLocks noChangeAspect="1" noChangeArrowheads="1"/>
          </p:cNvPicPr>
          <p:nvPr userDrawn="1"/>
        </p:nvPicPr>
        <p:blipFill>
          <a:blip r:embed="rId2"/>
          <a:stretch>
            <a:fillRect/>
          </a:stretch>
        </p:blipFill>
        <p:spPr bwMode="auto">
          <a:xfrm>
            <a:off x="-4761" y="747715"/>
            <a:ext cx="11522076" cy="6416675"/>
          </a:xfrm>
          <a:prstGeom prst="rect">
            <a:avLst/>
          </a:prstGeom>
          <a:noFill/>
          <a:ln w="9525">
            <a:noFill/>
            <a:miter lim="800000"/>
          </a:ln>
        </p:spPr>
      </p:pic>
      <p:sp>
        <p:nvSpPr>
          <p:cNvPr id="5" name="矩形 4"/>
          <p:cNvSpPr/>
          <p:nvPr userDrawn="1"/>
        </p:nvSpPr>
        <p:spPr>
          <a:xfrm>
            <a:off x="6352" y="747715"/>
            <a:ext cx="11522075" cy="645318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anchor="ctr"/>
          <a:lstStyle/>
          <a:p>
            <a:pPr algn="ctr" defTabSz="1197834" eaLnBrk="1" fontAlgn="auto" hangingPunct="1">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910164" y="4627247"/>
            <a:ext cx="9793764" cy="1430178"/>
          </a:xfrm>
          <a:prstGeom prst="rect">
            <a:avLst/>
          </a:prstGeom>
        </p:spPr>
        <p:txBody>
          <a:bodyPr lIns="119784" tIns="59891" rIns="119784" bIns="59891" anchor="t"/>
          <a:lstStyle>
            <a:lvl1pPr algn="l">
              <a:defRPr sz="5200" b="1" cap="all"/>
            </a:lvl1pPr>
          </a:lstStyle>
          <a:p>
            <a:r>
              <a:rPr lang="zh-CN" altLang="en-US"/>
              <a:t>单击此处编辑母版标题样式</a:t>
            </a:r>
          </a:p>
        </p:txBody>
      </p:sp>
      <p:sp>
        <p:nvSpPr>
          <p:cNvPr id="3" name="文本占位符 2"/>
          <p:cNvSpPr>
            <a:spLocks noGrp="1"/>
          </p:cNvSpPr>
          <p:nvPr>
            <p:ph type="body" idx="1"/>
          </p:nvPr>
        </p:nvSpPr>
        <p:spPr>
          <a:xfrm>
            <a:off x="910164" y="3052049"/>
            <a:ext cx="9793764" cy="1575196"/>
          </a:xfrm>
          <a:prstGeom prst="rect">
            <a:avLst/>
          </a:prstGeom>
        </p:spPr>
        <p:txBody>
          <a:bodyPr lIns="119784" tIns="59891" rIns="119784" bIns="59891" anchor="b"/>
          <a:lstStyle>
            <a:lvl1pPr marL="0" indent="0">
              <a:buNone/>
              <a:defRPr sz="2600">
                <a:solidFill>
                  <a:schemeClr val="tx1">
                    <a:tint val="75000"/>
                  </a:schemeClr>
                </a:solidFill>
              </a:defRPr>
            </a:lvl1pPr>
            <a:lvl2pPr marL="598918" indent="0">
              <a:buNone/>
              <a:defRPr sz="2400">
                <a:solidFill>
                  <a:schemeClr val="tx1">
                    <a:tint val="75000"/>
                  </a:schemeClr>
                </a:solidFill>
              </a:defRPr>
            </a:lvl2pPr>
            <a:lvl3pPr marL="1197834" indent="0">
              <a:buNone/>
              <a:defRPr sz="2100">
                <a:solidFill>
                  <a:schemeClr val="tx1">
                    <a:tint val="75000"/>
                  </a:schemeClr>
                </a:solidFill>
              </a:defRPr>
            </a:lvl3pPr>
            <a:lvl4pPr marL="1796752" indent="0">
              <a:buNone/>
              <a:defRPr sz="1800">
                <a:solidFill>
                  <a:schemeClr val="tx1">
                    <a:tint val="75000"/>
                  </a:schemeClr>
                </a:solidFill>
              </a:defRPr>
            </a:lvl4pPr>
            <a:lvl5pPr marL="2395671" indent="0">
              <a:buNone/>
              <a:defRPr sz="1800">
                <a:solidFill>
                  <a:schemeClr val="tx1">
                    <a:tint val="75000"/>
                  </a:schemeClr>
                </a:solidFill>
              </a:defRPr>
            </a:lvl5pPr>
            <a:lvl6pPr marL="2994586" indent="0">
              <a:buNone/>
              <a:defRPr sz="1800">
                <a:solidFill>
                  <a:schemeClr val="tx1">
                    <a:tint val="75000"/>
                  </a:schemeClr>
                </a:solidFill>
              </a:defRPr>
            </a:lvl6pPr>
            <a:lvl7pPr marL="3593505" indent="0">
              <a:buNone/>
              <a:defRPr sz="1800">
                <a:solidFill>
                  <a:schemeClr val="tx1">
                    <a:tint val="75000"/>
                  </a:schemeClr>
                </a:solidFill>
              </a:defRPr>
            </a:lvl7pPr>
            <a:lvl8pPr marL="4192420" indent="0">
              <a:buNone/>
              <a:defRPr sz="1800">
                <a:solidFill>
                  <a:schemeClr val="tx1">
                    <a:tint val="75000"/>
                  </a:schemeClr>
                </a:solidFill>
              </a:defRPr>
            </a:lvl8pPr>
            <a:lvl9pPr marL="4791339" indent="0">
              <a:buNone/>
              <a:defRPr sz="1800">
                <a:solidFill>
                  <a:schemeClr val="tx1">
                    <a:tint val="75000"/>
                  </a:schemeClr>
                </a:solidFill>
              </a:defRPr>
            </a:lvl9pPr>
          </a:lstStyle>
          <a:p>
            <a:pPr lvl="0"/>
            <a:r>
              <a:rPr lang="zh-CN" altLang="en-US"/>
              <a:t>单击此处编辑母版文本样式</a:t>
            </a:r>
          </a:p>
        </p:txBody>
      </p:sp>
      <p:sp>
        <p:nvSpPr>
          <p:cNvPr id="6" name="日期占位符 3"/>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46F9AFD8-4626-4993-9CD4-C20494D78C18}" type="datetime1">
              <a:rPr lang="zh-CN" altLang="en-US"/>
              <a:pPr>
                <a:defRPr/>
              </a:pPr>
              <a:t>2021/10/12</a:t>
            </a:fld>
            <a:endParaRPr lang="zh-CN" altLang="en-US"/>
          </a:p>
        </p:txBody>
      </p:sp>
      <p:sp>
        <p:nvSpPr>
          <p:cNvPr id="7" name="页脚占位符 4"/>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8" name="灯片编号占位符 5"/>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2CD46F40-BFCD-4040-B6B4-D9C1DD8B4787}" type="slidenum">
              <a:rPr lang="zh-CN" altLang="en-US"/>
              <a:pPr>
                <a:defRPr/>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40116" y="1573534"/>
            <a:ext cx="3642730" cy="1342389"/>
          </a:xfrm>
        </p:spPr>
        <p:txBody>
          <a:bodyPr anchor="b">
            <a:normAutofit/>
          </a:bodyPr>
          <a:lstStyle>
            <a:lvl1pPr>
              <a:defRPr sz="1890"/>
            </a:lvl1pPr>
          </a:lstStyle>
          <a:p>
            <a:r>
              <a:rPr lang="zh-CN" altLang="en-US"/>
              <a:t>单击此处编辑母版标题样式</a:t>
            </a:r>
            <a:endParaRPr lang="en-US"/>
          </a:p>
        </p:txBody>
      </p:sp>
      <p:sp>
        <p:nvSpPr>
          <p:cNvPr id="3" name="Content Placeholder 2"/>
          <p:cNvSpPr>
            <a:spLocks noGrp="1"/>
          </p:cNvSpPr>
          <p:nvPr>
            <p:ph idx="1"/>
          </p:nvPr>
        </p:nvSpPr>
        <p:spPr>
          <a:xfrm>
            <a:off x="4498884" y="540671"/>
            <a:ext cx="4265531" cy="580275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40116" y="2915923"/>
            <a:ext cx="3642730" cy="2713671"/>
          </a:xfrm>
        </p:spPr>
        <p:txBody>
          <a:bodyPr>
            <a:normAutofit/>
          </a:bodyPr>
          <a:lstStyle>
            <a:lvl1pPr marL="0" indent="0">
              <a:buNone/>
              <a:defRPr sz="1323"/>
            </a:lvl1pPr>
            <a:lvl2pPr marL="431970" indent="0">
              <a:buNone/>
              <a:defRPr sz="1323"/>
            </a:lvl2pPr>
            <a:lvl3pPr marL="863940" indent="0">
              <a:buNone/>
              <a:defRPr sz="1134"/>
            </a:lvl3pPr>
            <a:lvl4pPr marL="1295911" indent="0">
              <a:buNone/>
              <a:defRPr sz="945"/>
            </a:lvl4pPr>
            <a:lvl5pPr marL="1727880" indent="0">
              <a:buNone/>
              <a:defRPr sz="945"/>
            </a:lvl5pPr>
            <a:lvl6pPr marL="2159850" indent="0">
              <a:buNone/>
              <a:defRPr sz="945"/>
            </a:lvl6pPr>
            <a:lvl7pPr marL="2591821" indent="0">
              <a:buNone/>
              <a:defRPr sz="945"/>
            </a:lvl7pPr>
            <a:lvl8pPr marL="3023791" indent="0">
              <a:buNone/>
              <a:defRPr sz="945"/>
            </a:lvl8pPr>
            <a:lvl9pPr marL="3455761" indent="0">
              <a:buNone/>
              <a:defRPr sz="945"/>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a:t>10/12/21</a:t>
            </a:fld>
            <a:endParaRPr lang="en-US"/>
          </a:p>
        </p:txBody>
      </p:sp>
      <p:sp>
        <p:nvSpPr>
          <p:cNvPr id="6" name="Footer Placeholder 5"/>
          <p:cNvSpPr>
            <a:spLocks noGrp="1"/>
          </p:cNvSpPr>
          <p:nvPr>
            <p:ph type="ftr" sz="quarter" idx="11"/>
          </p:nvPr>
        </p:nvSpPr>
        <p:spPr/>
        <p:txBody>
          <a:bodyPr/>
          <a:lstStyle/>
          <a:p>
            <a:r>
              <a:rPr lang="en-US"/>
              <a:t>ppt课件.</a:t>
            </a:r>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extLst>
      <p:ext uri="{BB962C8B-B14F-4D97-AF65-F5344CB8AC3E}">
        <p14:creationId xmlns:p14="http://schemas.microsoft.com/office/powerpoint/2010/main" val="35568217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40116" y="5040630"/>
            <a:ext cx="8124298" cy="595075"/>
          </a:xfrm>
        </p:spPr>
        <p:txBody>
          <a:bodyPr anchor="b">
            <a:normAutofit/>
          </a:bodyPr>
          <a:lstStyle>
            <a:lvl1pPr algn="l">
              <a:defRPr sz="2268" b="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640116" y="640080"/>
            <a:ext cx="8124299" cy="4038004"/>
          </a:xfrm>
        </p:spPr>
        <p:txBody>
          <a:bodyPr anchor="t">
            <a:normAutofit/>
          </a:bodyPr>
          <a:lstStyle>
            <a:lvl1pPr marL="0" indent="0" algn="ctr">
              <a:buNone/>
              <a:defRPr sz="1512"/>
            </a:lvl1pPr>
            <a:lvl2pPr marL="432100" indent="0">
              <a:buNone/>
              <a:defRPr sz="1512"/>
            </a:lvl2pPr>
            <a:lvl3pPr marL="864199" indent="0">
              <a:buNone/>
              <a:defRPr sz="1512"/>
            </a:lvl3pPr>
            <a:lvl4pPr marL="1296299" indent="0">
              <a:buNone/>
              <a:defRPr sz="1512"/>
            </a:lvl4pPr>
            <a:lvl5pPr marL="1728399" indent="0">
              <a:buNone/>
              <a:defRPr sz="1512"/>
            </a:lvl5pPr>
            <a:lvl6pPr marL="2160499" indent="0">
              <a:buNone/>
              <a:defRPr sz="1512"/>
            </a:lvl6pPr>
            <a:lvl7pPr marL="2592598" indent="0">
              <a:buNone/>
              <a:defRPr sz="1512"/>
            </a:lvl7pPr>
            <a:lvl8pPr marL="3024698" indent="0">
              <a:buNone/>
              <a:defRPr sz="1512"/>
            </a:lvl8pPr>
            <a:lvl9pPr marL="3456798" indent="0">
              <a:buNone/>
              <a:defRPr sz="1512"/>
            </a:lvl9pPr>
          </a:lstStyle>
          <a:p>
            <a:r>
              <a:rPr lang="zh-CN" altLang="en-US"/>
              <a:t>单击图标添加图片</a:t>
            </a:r>
            <a:endParaRPr lang="en-US"/>
          </a:p>
        </p:txBody>
      </p:sp>
      <p:sp>
        <p:nvSpPr>
          <p:cNvPr id="4" name="Text Placeholder 3"/>
          <p:cNvSpPr>
            <a:spLocks noGrp="1"/>
          </p:cNvSpPr>
          <p:nvPr>
            <p:ph type="body" sz="half" idx="2"/>
          </p:nvPr>
        </p:nvSpPr>
        <p:spPr>
          <a:xfrm>
            <a:off x="640116" y="5635705"/>
            <a:ext cx="8124298" cy="707725"/>
          </a:xfrm>
        </p:spPr>
        <p:txBody>
          <a:bodyPr>
            <a:normAutofit/>
          </a:bodyPr>
          <a:lstStyle>
            <a:lvl1pPr marL="0" indent="0">
              <a:buNone/>
              <a:defRPr sz="1134"/>
            </a:lvl1pPr>
            <a:lvl2pPr marL="432100" indent="0">
              <a:buNone/>
              <a:defRPr sz="1134"/>
            </a:lvl2pPr>
            <a:lvl3pPr marL="864199" indent="0">
              <a:buNone/>
              <a:defRPr sz="945"/>
            </a:lvl3pPr>
            <a:lvl4pPr marL="1296299" indent="0">
              <a:buNone/>
              <a:defRPr sz="851"/>
            </a:lvl4pPr>
            <a:lvl5pPr marL="1728399" indent="0">
              <a:buNone/>
              <a:defRPr sz="851"/>
            </a:lvl5pPr>
            <a:lvl6pPr marL="2160499" indent="0">
              <a:buNone/>
              <a:defRPr sz="851"/>
            </a:lvl6pPr>
            <a:lvl7pPr marL="2592598" indent="0">
              <a:buNone/>
              <a:defRPr sz="851"/>
            </a:lvl7pPr>
            <a:lvl8pPr marL="3024698" indent="0">
              <a:buNone/>
              <a:defRPr sz="851"/>
            </a:lvl8pPr>
            <a:lvl9pPr marL="3456798" indent="0">
              <a:buNone/>
              <a:defRPr sz="851"/>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a:t>10/12/21</a:t>
            </a:fld>
            <a:endParaRPr lang="en-US"/>
          </a:p>
        </p:txBody>
      </p:sp>
      <p:sp>
        <p:nvSpPr>
          <p:cNvPr id="6" name="Footer Placeholder 5"/>
          <p:cNvSpPr>
            <a:spLocks noGrp="1"/>
          </p:cNvSpPr>
          <p:nvPr>
            <p:ph type="ftr" sz="quarter" idx="11"/>
          </p:nvPr>
        </p:nvSpPr>
        <p:spPr/>
        <p:txBody>
          <a:bodyPr/>
          <a:lstStyle/>
          <a:p>
            <a:r>
              <a:rPr lang="en-US"/>
              <a:t>ppt课件.</a:t>
            </a:r>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854657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40117" y="640080"/>
            <a:ext cx="8124299" cy="3573780"/>
          </a:xfrm>
        </p:spPr>
        <p:txBody>
          <a:bodyPr anchor="ctr">
            <a:normAutofit/>
          </a:bodyPr>
          <a:lstStyle>
            <a:lvl1pPr algn="l">
              <a:defRPr sz="4158" b="0" cap="none"/>
            </a:lvl1pPr>
          </a:lstStyle>
          <a:p>
            <a:r>
              <a:rPr lang="zh-CN" altLang="en-US"/>
              <a:t>单击此处编辑母版标题样式</a:t>
            </a:r>
            <a:endParaRPr lang="en-US"/>
          </a:p>
        </p:txBody>
      </p:sp>
      <p:sp>
        <p:nvSpPr>
          <p:cNvPr id="3" name="Text Placeholder 2"/>
          <p:cNvSpPr>
            <a:spLocks noGrp="1"/>
          </p:cNvSpPr>
          <p:nvPr>
            <p:ph type="body" idx="1"/>
          </p:nvPr>
        </p:nvSpPr>
        <p:spPr>
          <a:xfrm>
            <a:off x="640117" y="4693920"/>
            <a:ext cx="8124299" cy="1649510"/>
          </a:xfrm>
        </p:spPr>
        <p:txBody>
          <a:bodyPr anchor="ctr">
            <a:normAutofit/>
          </a:bodyPr>
          <a:lstStyle>
            <a:lvl1pPr marL="0" indent="0" algn="l">
              <a:buNone/>
              <a:defRPr sz="1701">
                <a:solidFill>
                  <a:schemeClr val="tx1">
                    <a:lumMod val="75000"/>
                    <a:lumOff val="25000"/>
                  </a:schemeClr>
                </a:solidFill>
              </a:defRPr>
            </a:lvl1pPr>
            <a:lvl2pPr marL="432100" indent="0">
              <a:buNone/>
              <a:defRPr sz="1701">
                <a:solidFill>
                  <a:schemeClr val="tx1">
                    <a:tint val="75000"/>
                  </a:schemeClr>
                </a:solidFill>
              </a:defRPr>
            </a:lvl2pPr>
            <a:lvl3pPr marL="864199" indent="0">
              <a:buNone/>
              <a:defRPr sz="1512">
                <a:solidFill>
                  <a:schemeClr val="tx1">
                    <a:tint val="75000"/>
                  </a:schemeClr>
                </a:solidFill>
              </a:defRPr>
            </a:lvl3pPr>
            <a:lvl4pPr marL="1296299" indent="0">
              <a:buNone/>
              <a:defRPr sz="1323">
                <a:solidFill>
                  <a:schemeClr val="tx1">
                    <a:tint val="75000"/>
                  </a:schemeClr>
                </a:solidFill>
              </a:defRPr>
            </a:lvl4pPr>
            <a:lvl5pPr marL="1728399" indent="0">
              <a:buNone/>
              <a:defRPr sz="1323">
                <a:solidFill>
                  <a:schemeClr val="tx1">
                    <a:tint val="75000"/>
                  </a:schemeClr>
                </a:solidFill>
              </a:defRPr>
            </a:lvl5pPr>
            <a:lvl6pPr marL="2160499" indent="0">
              <a:buNone/>
              <a:defRPr sz="1323">
                <a:solidFill>
                  <a:schemeClr val="tx1">
                    <a:tint val="75000"/>
                  </a:schemeClr>
                </a:solidFill>
              </a:defRPr>
            </a:lvl6pPr>
            <a:lvl7pPr marL="2592598" indent="0">
              <a:buNone/>
              <a:defRPr sz="1323">
                <a:solidFill>
                  <a:schemeClr val="tx1">
                    <a:tint val="75000"/>
                  </a:schemeClr>
                </a:solidFill>
              </a:defRPr>
            </a:lvl7pPr>
            <a:lvl8pPr marL="3024698" indent="0">
              <a:buNone/>
              <a:defRPr sz="1323">
                <a:solidFill>
                  <a:schemeClr val="tx1">
                    <a:tint val="75000"/>
                  </a:schemeClr>
                </a:solidFill>
              </a:defRPr>
            </a:lvl8pPr>
            <a:lvl9pPr marL="3456798" indent="0">
              <a:buNone/>
              <a:defRPr sz="132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04162873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80159" y="640080"/>
            <a:ext cx="7649378" cy="3173730"/>
          </a:xfrm>
        </p:spPr>
        <p:txBody>
          <a:bodyPr anchor="ctr">
            <a:normAutofit/>
          </a:bodyPr>
          <a:lstStyle>
            <a:lvl1pPr algn="l">
              <a:defRPr sz="4158" b="0" cap="none"/>
            </a:lvl1pPr>
          </a:lstStyle>
          <a:p>
            <a:r>
              <a:rPr lang="zh-CN" altLang="en-US"/>
              <a:t>单击此处编辑母版标题样式</a:t>
            </a:r>
            <a:endParaRPr lang="en-US"/>
          </a:p>
        </p:txBody>
      </p:sp>
      <p:sp>
        <p:nvSpPr>
          <p:cNvPr id="23" name="Text Placeholder 9"/>
          <p:cNvSpPr>
            <a:spLocks noGrp="1"/>
          </p:cNvSpPr>
          <p:nvPr>
            <p:ph type="body" sz="quarter" idx="13"/>
          </p:nvPr>
        </p:nvSpPr>
        <p:spPr>
          <a:xfrm>
            <a:off x="1291073" y="3813810"/>
            <a:ext cx="6827551" cy="400050"/>
          </a:xfrm>
        </p:spPr>
        <p:txBody>
          <a:bodyPr anchor="ctr">
            <a:noAutofit/>
          </a:bodyPr>
          <a:lstStyle>
            <a:lvl1pPr marL="0" indent="0">
              <a:buFontTx/>
              <a:buNone/>
              <a:defRPr sz="1512">
                <a:solidFill>
                  <a:schemeClr val="tx1">
                    <a:lumMod val="50000"/>
                    <a:lumOff val="50000"/>
                  </a:schemeClr>
                </a:solidFill>
              </a:defRPr>
            </a:lvl1pPr>
            <a:lvl2pPr marL="432100" indent="0">
              <a:buFontTx/>
              <a:buNone/>
              <a:defRPr/>
            </a:lvl2pPr>
            <a:lvl3pPr marL="864199" indent="0">
              <a:buFontTx/>
              <a:buNone/>
              <a:defRPr/>
            </a:lvl3pPr>
            <a:lvl4pPr marL="1296299" indent="0">
              <a:buFontTx/>
              <a:buNone/>
              <a:defRPr/>
            </a:lvl4pPr>
            <a:lvl5pPr marL="1728399"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40117" y="4693920"/>
            <a:ext cx="8124299" cy="1649510"/>
          </a:xfrm>
        </p:spPr>
        <p:txBody>
          <a:bodyPr anchor="ctr">
            <a:normAutofit/>
          </a:bodyPr>
          <a:lstStyle>
            <a:lvl1pPr marL="0" indent="0" algn="l">
              <a:buNone/>
              <a:defRPr sz="1701">
                <a:solidFill>
                  <a:schemeClr val="tx1">
                    <a:lumMod val="75000"/>
                    <a:lumOff val="25000"/>
                  </a:schemeClr>
                </a:solidFill>
              </a:defRPr>
            </a:lvl1pPr>
            <a:lvl2pPr marL="432100" indent="0">
              <a:buNone/>
              <a:defRPr sz="1701">
                <a:solidFill>
                  <a:schemeClr val="tx1">
                    <a:tint val="75000"/>
                  </a:schemeClr>
                </a:solidFill>
              </a:defRPr>
            </a:lvl2pPr>
            <a:lvl3pPr marL="864199" indent="0">
              <a:buNone/>
              <a:defRPr sz="1512">
                <a:solidFill>
                  <a:schemeClr val="tx1">
                    <a:tint val="75000"/>
                  </a:schemeClr>
                </a:solidFill>
              </a:defRPr>
            </a:lvl3pPr>
            <a:lvl4pPr marL="1296299" indent="0">
              <a:buNone/>
              <a:defRPr sz="1323">
                <a:solidFill>
                  <a:schemeClr val="tx1">
                    <a:tint val="75000"/>
                  </a:schemeClr>
                </a:solidFill>
              </a:defRPr>
            </a:lvl4pPr>
            <a:lvl5pPr marL="1728399" indent="0">
              <a:buNone/>
              <a:defRPr sz="1323">
                <a:solidFill>
                  <a:schemeClr val="tx1">
                    <a:tint val="75000"/>
                  </a:schemeClr>
                </a:solidFill>
              </a:defRPr>
            </a:lvl5pPr>
            <a:lvl6pPr marL="2160499" indent="0">
              <a:buNone/>
              <a:defRPr sz="1323">
                <a:solidFill>
                  <a:schemeClr val="tx1">
                    <a:tint val="75000"/>
                  </a:schemeClr>
                </a:solidFill>
              </a:defRPr>
            </a:lvl6pPr>
            <a:lvl7pPr marL="2592598" indent="0">
              <a:buNone/>
              <a:defRPr sz="1323">
                <a:solidFill>
                  <a:schemeClr val="tx1">
                    <a:tint val="75000"/>
                  </a:schemeClr>
                </a:solidFill>
              </a:defRPr>
            </a:lvl7pPr>
            <a:lvl8pPr marL="3024698" indent="0">
              <a:buNone/>
              <a:defRPr sz="1323">
                <a:solidFill>
                  <a:schemeClr val="tx1">
                    <a:tint val="75000"/>
                  </a:schemeClr>
                </a:solidFill>
              </a:defRPr>
            </a:lvl8pPr>
            <a:lvl9pPr marL="3456798" indent="0">
              <a:buNone/>
              <a:defRPr sz="132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0" name="TextBox 19"/>
          <p:cNvSpPr txBox="1"/>
          <p:nvPr/>
        </p:nvSpPr>
        <p:spPr>
          <a:xfrm>
            <a:off x="512095" y="829897"/>
            <a:ext cx="576104" cy="614015"/>
          </a:xfrm>
          <a:prstGeom prst="rect">
            <a:avLst/>
          </a:prstGeom>
        </p:spPr>
        <p:txBody>
          <a:bodyPr vert="horz" lIns="86416" tIns="43208" rIns="86416" bIns="43208" rtlCol="0" anchor="ctr">
            <a:noAutofit/>
          </a:bodyPr>
          <a:lstStyle/>
          <a:p>
            <a:pPr lvl="0"/>
            <a:r>
              <a:rPr lang="en-US" sz="7561" baseline="0">
                <a:ln w="3175" cmpd="sng">
                  <a:noFill/>
                </a:ln>
                <a:solidFill>
                  <a:schemeClr val="accent1">
                    <a:lumMod val="60000"/>
                    <a:lumOff val="40000"/>
                  </a:schemeClr>
                </a:solidFill>
                <a:effectLst/>
                <a:latin typeface="Arial"/>
              </a:rPr>
              <a:t>“</a:t>
            </a:r>
          </a:p>
        </p:txBody>
      </p:sp>
      <p:sp>
        <p:nvSpPr>
          <p:cNvPr id="22" name="TextBox 21"/>
          <p:cNvSpPr txBox="1"/>
          <p:nvPr/>
        </p:nvSpPr>
        <p:spPr>
          <a:xfrm>
            <a:off x="8404358" y="3030884"/>
            <a:ext cx="576104" cy="614015"/>
          </a:xfrm>
          <a:prstGeom prst="rect">
            <a:avLst/>
          </a:prstGeom>
        </p:spPr>
        <p:txBody>
          <a:bodyPr vert="horz" lIns="86416" tIns="43208" rIns="86416" bIns="43208" rtlCol="0" anchor="ctr">
            <a:noAutofit/>
          </a:bodyPr>
          <a:lstStyle/>
          <a:p>
            <a:pPr lvl="0"/>
            <a:r>
              <a:rPr lang="en-US" sz="7561" baseline="0">
                <a:ln w="3175" cmpd="sng">
                  <a:noFill/>
                </a:ln>
                <a:solidFill>
                  <a:schemeClr val="accent1">
                    <a:lumMod val="60000"/>
                    <a:lumOff val="40000"/>
                  </a:schemeClr>
                </a:solidFill>
                <a:latin typeface="Arial"/>
              </a:rPr>
              <a:t>”</a:t>
            </a:r>
            <a:endParaRPr lang="en-US" sz="2268">
              <a:solidFill>
                <a:schemeClr val="accent1">
                  <a:lumMod val="60000"/>
                  <a:lumOff val="40000"/>
                </a:schemeClr>
              </a:solidFill>
              <a:latin typeface="Arial"/>
            </a:endParaRPr>
          </a:p>
        </p:txBody>
      </p:sp>
    </p:spTree>
    <p:extLst>
      <p:ext uri="{BB962C8B-B14F-4D97-AF65-F5344CB8AC3E}">
        <p14:creationId xmlns:p14="http://schemas.microsoft.com/office/powerpoint/2010/main" val="402368964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40117" y="2028587"/>
            <a:ext cx="8124299" cy="2725233"/>
          </a:xfrm>
        </p:spPr>
        <p:txBody>
          <a:bodyPr anchor="b">
            <a:normAutofit/>
          </a:bodyPr>
          <a:lstStyle>
            <a:lvl1pPr algn="l">
              <a:defRPr sz="4158" b="0" cap="none"/>
            </a:lvl1pPr>
          </a:lstStyle>
          <a:p>
            <a:r>
              <a:rPr lang="zh-CN" altLang="en-US"/>
              <a:t>单击此处编辑母版标题样式</a:t>
            </a:r>
            <a:endParaRPr lang="en-US"/>
          </a:p>
        </p:txBody>
      </p:sp>
      <p:sp>
        <p:nvSpPr>
          <p:cNvPr id="3" name="Text Placeholder 2"/>
          <p:cNvSpPr>
            <a:spLocks noGrp="1"/>
          </p:cNvSpPr>
          <p:nvPr>
            <p:ph type="body" idx="1"/>
          </p:nvPr>
        </p:nvSpPr>
        <p:spPr>
          <a:xfrm>
            <a:off x="640117" y="4753820"/>
            <a:ext cx="8124299" cy="1589610"/>
          </a:xfrm>
        </p:spPr>
        <p:txBody>
          <a:bodyPr anchor="t">
            <a:normAutofit/>
          </a:bodyPr>
          <a:lstStyle>
            <a:lvl1pPr marL="0" indent="0" algn="l">
              <a:buNone/>
              <a:defRPr sz="1701">
                <a:solidFill>
                  <a:schemeClr val="tx1">
                    <a:lumMod val="75000"/>
                    <a:lumOff val="25000"/>
                  </a:schemeClr>
                </a:solidFill>
              </a:defRPr>
            </a:lvl1pPr>
            <a:lvl2pPr marL="432100" indent="0">
              <a:buNone/>
              <a:defRPr sz="1701">
                <a:solidFill>
                  <a:schemeClr val="tx1">
                    <a:tint val="75000"/>
                  </a:schemeClr>
                </a:solidFill>
              </a:defRPr>
            </a:lvl2pPr>
            <a:lvl3pPr marL="864199" indent="0">
              <a:buNone/>
              <a:defRPr sz="1512">
                <a:solidFill>
                  <a:schemeClr val="tx1">
                    <a:tint val="75000"/>
                  </a:schemeClr>
                </a:solidFill>
              </a:defRPr>
            </a:lvl3pPr>
            <a:lvl4pPr marL="1296299" indent="0">
              <a:buNone/>
              <a:defRPr sz="1323">
                <a:solidFill>
                  <a:schemeClr val="tx1">
                    <a:tint val="75000"/>
                  </a:schemeClr>
                </a:solidFill>
              </a:defRPr>
            </a:lvl4pPr>
            <a:lvl5pPr marL="1728399" indent="0">
              <a:buNone/>
              <a:defRPr sz="1323">
                <a:solidFill>
                  <a:schemeClr val="tx1">
                    <a:tint val="75000"/>
                  </a:schemeClr>
                </a:solidFill>
              </a:defRPr>
            </a:lvl5pPr>
            <a:lvl6pPr marL="2160499" indent="0">
              <a:buNone/>
              <a:defRPr sz="1323">
                <a:solidFill>
                  <a:schemeClr val="tx1">
                    <a:tint val="75000"/>
                  </a:schemeClr>
                </a:solidFill>
              </a:defRPr>
            </a:lvl6pPr>
            <a:lvl7pPr marL="2592598" indent="0">
              <a:buNone/>
              <a:defRPr sz="1323">
                <a:solidFill>
                  <a:schemeClr val="tx1">
                    <a:tint val="75000"/>
                  </a:schemeClr>
                </a:solidFill>
              </a:defRPr>
            </a:lvl7pPr>
            <a:lvl8pPr marL="3024698" indent="0">
              <a:buNone/>
              <a:defRPr sz="1323">
                <a:solidFill>
                  <a:schemeClr val="tx1">
                    <a:tint val="75000"/>
                  </a:schemeClr>
                </a:solidFill>
              </a:defRPr>
            </a:lvl8pPr>
            <a:lvl9pPr marL="3456798" indent="0">
              <a:buNone/>
              <a:defRPr sz="132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87017719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80159" y="640080"/>
            <a:ext cx="7649378" cy="3173730"/>
          </a:xfrm>
        </p:spPr>
        <p:txBody>
          <a:bodyPr anchor="ctr">
            <a:normAutofit/>
          </a:bodyPr>
          <a:lstStyle>
            <a:lvl1pPr algn="l">
              <a:defRPr sz="4158" b="0" cap="none"/>
            </a:lvl1pPr>
          </a:lstStyle>
          <a:p>
            <a:r>
              <a:rPr lang="zh-CN" altLang="en-US"/>
              <a:t>单击此处编辑母版标题样式</a:t>
            </a:r>
            <a:endParaRPr lang="en-US"/>
          </a:p>
        </p:txBody>
      </p:sp>
      <p:sp>
        <p:nvSpPr>
          <p:cNvPr id="23" name="Text Placeholder 9"/>
          <p:cNvSpPr>
            <a:spLocks noGrp="1"/>
          </p:cNvSpPr>
          <p:nvPr>
            <p:ph type="body" sz="quarter" idx="13"/>
          </p:nvPr>
        </p:nvSpPr>
        <p:spPr>
          <a:xfrm>
            <a:off x="640114" y="4213860"/>
            <a:ext cx="8124300" cy="539960"/>
          </a:xfrm>
        </p:spPr>
        <p:txBody>
          <a:bodyPr anchor="b">
            <a:noAutofit/>
          </a:bodyPr>
          <a:lstStyle>
            <a:lvl1pPr marL="0" indent="0">
              <a:buFontTx/>
              <a:buNone/>
              <a:defRPr sz="2268">
                <a:solidFill>
                  <a:schemeClr val="tx1">
                    <a:lumMod val="75000"/>
                    <a:lumOff val="25000"/>
                  </a:schemeClr>
                </a:solidFill>
              </a:defRPr>
            </a:lvl1pPr>
            <a:lvl2pPr marL="432100" indent="0">
              <a:buFontTx/>
              <a:buNone/>
              <a:defRPr/>
            </a:lvl2pPr>
            <a:lvl3pPr marL="864199" indent="0">
              <a:buFontTx/>
              <a:buNone/>
              <a:defRPr/>
            </a:lvl3pPr>
            <a:lvl4pPr marL="1296299" indent="0">
              <a:buFontTx/>
              <a:buNone/>
              <a:defRPr/>
            </a:lvl4pPr>
            <a:lvl5pPr marL="1728399"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40117" y="4753820"/>
            <a:ext cx="8124299" cy="1589610"/>
          </a:xfrm>
        </p:spPr>
        <p:txBody>
          <a:bodyPr anchor="t">
            <a:normAutofit/>
          </a:bodyPr>
          <a:lstStyle>
            <a:lvl1pPr marL="0" indent="0" algn="l">
              <a:buNone/>
              <a:defRPr sz="1701">
                <a:solidFill>
                  <a:schemeClr val="tx1">
                    <a:lumMod val="50000"/>
                    <a:lumOff val="50000"/>
                  </a:schemeClr>
                </a:solidFill>
              </a:defRPr>
            </a:lvl1pPr>
            <a:lvl2pPr marL="432100" indent="0">
              <a:buNone/>
              <a:defRPr sz="1701">
                <a:solidFill>
                  <a:schemeClr val="tx1">
                    <a:tint val="75000"/>
                  </a:schemeClr>
                </a:solidFill>
              </a:defRPr>
            </a:lvl2pPr>
            <a:lvl3pPr marL="864199" indent="0">
              <a:buNone/>
              <a:defRPr sz="1512">
                <a:solidFill>
                  <a:schemeClr val="tx1">
                    <a:tint val="75000"/>
                  </a:schemeClr>
                </a:solidFill>
              </a:defRPr>
            </a:lvl3pPr>
            <a:lvl4pPr marL="1296299" indent="0">
              <a:buNone/>
              <a:defRPr sz="1323">
                <a:solidFill>
                  <a:schemeClr val="tx1">
                    <a:tint val="75000"/>
                  </a:schemeClr>
                </a:solidFill>
              </a:defRPr>
            </a:lvl4pPr>
            <a:lvl5pPr marL="1728399" indent="0">
              <a:buNone/>
              <a:defRPr sz="1323">
                <a:solidFill>
                  <a:schemeClr val="tx1">
                    <a:tint val="75000"/>
                  </a:schemeClr>
                </a:solidFill>
              </a:defRPr>
            </a:lvl5pPr>
            <a:lvl6pPr marL="2160499" indent="0">
              <a:buNone/>
              <a:defRPr sz="1323">
                <a:solidFill>
                  <a:schemeClr val="tx1">
                    <a:tint val="75000"/>
                  </a:schemeClr>
                </a:solidFill>
              </a:defRPr>
            </a:lvl6pPr>
            <a:lvl7pPr marL="2592598" indent="0">
              <a:buNone/>
              <a:defRPr sz="1323">
                <a:solidFill>
                  <a:schemeClr val="tx1">
                    <a:tint val="75000"/>
                  </a:schemeClr>
                </a:solidFill>
              </a:defRPr>
            </a:lvl7pPr>
            <a:lvl8pPr marL="3024698" indent="0">
              <a:buNone/>
              <a:defRPr sz="1323">
                <a:solidFill>
                  <a:schemeClr val="tx1">
                    <a:tint val="75000"/>
                  </a:schemeClr>
                </a:solidFill>
              </a:defRPr>
            </a:lvl8pPr>
            <a:lvl9pPr marL="3456798" indent="0">
              <a:buNone/>
              <a:defRPr sz="132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12095" y="829897"/>
            <a:ext cx="576104" cy="614015"/>
          </a:xfrm>
          <a:prstGeom prst="rect">
            <a:avLst/>
          </a:prstGeom>
        </p:spPr>
        <p:txBody>
          <a:bodyPr vert="horz" lIns="86416" tIns="43208" rIns="86416" bIns="43208" rtlCol="0" anchor="ctr">
            <a:noAutofit/>
          </a:bodyPr>
          <a:lstStyle/>
          <a:p>
            <a:pPr lvl="0"/>
            <a:r>
              <a:rPr lang="en-US" sz="7561" baseline="0">
                <a:ln w="3175" cmpd="sng">
                  <a:noFill/>
                </a:ln>
                <a:solidFill>
                  <a:schemeClr val="accent1">
                    <a:lumMod val="60000"/>
                    <a:lumOff val="40000"/>
                  </a:schemeClr>
                </a:solidFill>
                <a:effectLst/>
                <a:latin typeface="Arial"/>
              </a:rPr>
              <a:t>“</a:t>
            </a:r>
          </a:p>
        </p:txBody>
      </p:sp>
      <p:sp>
        <p:nvSpPr>
          <p:cNvPr id="25" name="TextBox 24"/>
          <p:cNvSpPr txBox="1"/>
          <p:nvPr/>
        </p:nvSpPr>
        <p:spPr>
          <a:xfrm>
            <a:off x="8404358" y="3030884"/>
            <a:ext cx="576104" cy="614015"/>
          </a:xfrm>
          <a:prstGeom prst="rect">
            <a:avLst/>
          </a:prstGeom>
        </p:spPr>
        <p:txBody>
          <a:bodyPr vert="horz" lIns="86416" tIns="43208" rIns="86416" bIns="43208" rtlCol="0" anchor="ctr">
            <a:noAutofit/>
          </a:bodyPr>
          <a:lstStyle/>
          <a:p>
            <a:pPr lvl="0"/>
            <a:r>
              <a:rPr lang="en-US" sz="7561"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04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48116" y="640080"/>
            <a:ext cx="8116299" cy="3173730"/>
          </a:xfrm>
        </p:spPr>
        <p:txBody>
          <a:bodyPr anchor="ctr">
            <a:normAutofit/>
          </a:bodyPr>
          <a:lstStyle>
            <a:lvl1pPr algn="l">
              <a:defRPr sz="4158" b="0" cap="none"/>
            </a:lvl1pPr>
          </a:lstStyle>
          <a:p>
            <a:r>
              <a:rPr lang="zh-CN" altLang="en-US"/>
              <a:t>单击此处编辑母版标题样式</a:t>
            </a:r>
            <a:endParaRPr lang="en-US"/>
          </a:p>
        </p:txBody>
      </p:sp>
      <p:sp>
        <p:nvSpPr>
          <p:cNvPr id="23" name="Text Placeholder 9"/>
          <p:cNvSpPr>
            <a:spLocks noGrp="1"/>
          </p:cNvSpPr>
          <p:nvPr>
            <p:ph type="body" sz="quarter" idx="13"/>
          </p:nvPr>
        </p:nvSpPr>
        <p:spPr>
          <a:xfrm>
            <a:off x="640114" y="4213860"/>
            <a:ext cx="8124300" cy="539960"/>
          </a:xfrm>
        </p:spPr>
        <p:txBody>
          <a:bodyPr anchor="b">
            <a:noAutofit/>
          </a:bodyPr>
          <a:lstStyle>
            <a:lvl1pPr marL="0" indent="0">
              <a:buFontTx/>
              <a:buNone/>
              <a:defRPr sz="2268">
                <a:solidFill>
                  <a:schemeClr val="accent1"/>
                </a:solidFill>
              </a:defRPr>
            </a:lvl1pPr>
            <a:lvl2pPr marL="432100" indent="0">
              <a:buFontTx/>
              <a:buNone/>
              <a:defRPr/>
            </a:lvl2pPr>
            <a:lvl3pPr marL="864199" indent="0">
              <a:buFontTx/>
              <a:buNone/>
              <a:defRPr/>
            </a:lvl3pPr>
            <a:lvl4pPr marL="1296299" indent="0">
              <a:buFontTx/>
              <a:buNone/>
              <a:defRPr/>
            </a:lvl4pPr>
            <a:lvl5pPr marL="1728399"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40117" y="4753820"/>
            <a:ext cx="8124299" cy="1589610"/>
          </a:xfrm>
        </p:spPr>
        <p:txBody>
          <a:bodyPr anchor="t">
            <a:normAutofit/>
          </a:bodyPr>
          <a:lstStyle>
            <a:lvl1pPr marL="0" indent="0" algn="l">
              <a:buNone/>
              <a:defRPr sz="1701">
                <a:solidFill>
                  <a:schemeClr val="tx1">
                    <a:lumMod val="50000"/>
                    <a:lumOff val="50000"/>
                  </a:schemeClr>
                </a:solidFill>
              </a:defRPr>
            </a:lvl1pPr>
            <a:lvl2pPr marL="432100" indent="0">
              <a:buNone/>
              <a:defRPr sz="1701">
                <a:solidFill>
                  <a:schemeClr val="tx1">
                    <a:tint val="75000"/>
                  </a:schemeClr>
                </a:solidFill>
              </a:defRPr>
            </a:lvl2pPr>
            <a:lvl3pPr marL="864199" indent="0">
              <a:buNone/>
              <a:defRPr sz="1512">
                <a:solidFill>
                  <a:schemeClr val="tx1">
                    <a:tint val="75000"/>
                  </a:schemeClr>
                </a:solidFill>
              </a:defRPr>
            </a:lvl3pPr>
            <a:lvl4pPr marL="1296299" indent="0">
              <a:buNone/>
              <a:defRPr sz="1323">
                <a:solidFill>
                  <a:schemeClr val="tx1">
                    <a:tint val="75000"/>
                  </a:schemeClr>
                </a:solidFill>
              </a:defRPr>
            </a:lvl4pPr>
            <a:lvl5pPr marL="1728399" indent="0">
              <a:buNone/>
              <a:defRPr sz="1323">
                <a:solidFill>
                  <a:schemeClr val="tx1">
                    <a:tint val="75000"/>
                  </a:schemeClr>
                </a:solidFill>
              </a:defRPr>
            </a:lvl5pPr>
            <a:lvl6pPr marL="2160499" indent="0">
              <a:buNone/>
              <a:defRPr sz="1323">
                <a:solidFill>
                  <a:schemeClr val="tx1">
                    <a:tint val="75000"/>
                  </a:schemeClr>
                </a:solidFill>
              </a:defRPr>
            </a:lvl6pPr>
            <a:lvl7pPr marL="2592598" indent="0">
              <a:buNone/>
              <a:defRPr sz="1323">
                <a:solidFill>
                  <a:schemeClr val="tx1">
                    <a:tint val="75000"/>
                  </a:schemeClr>
                </a:solidFill>
              </a:defRPr>
            </a:lvl7pPr>
            <a:lvl8pPr marL="3024698" indent="0">
              <a:buNone/>
              <a:defRPr sz="1323">
                <a:solidFill>
                  <a:schemeClr val="tx1">
                    <a:tint val="75000"/>
                  </a:schemeClr>
                </a:solidFill>
              </a:defRPr>
            </a:lvl8pPr>
            <a:lvl9pPr marL="3456798" indent="0">
              <a:buNone/>
              <a:defRPr sz="132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00892956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5C6B4A9-1611-4792-9094-5F34BCA07E0B}"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extLst>
      <p:ext uri="{BB962C8B-B14F-4D97-AF65-F5344CB8AC3E}">
        <p14:creationId xmlns:p14="http://schemas.microsoft.com/office/powerpoint/2010/main" val="247949271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9866" y="640079"/>
            <a:ext cx="1233050" cy="551402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40117" y="640080"/>
            <a:ext cx="6672209" cy="551402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61BEF0D-F0BB-DE4B-95CE-6DB70DBA9567}" type="datetimeFigureOut">
              <a:rPr lang="en-US"/>
              <a:t>10/12/21</a:t>
            </a:fld>
            <a:endParaRPr lang="en-US"/>
          </a:p>
        </p:txBody>
      </p:sp>
      <p:sp>
        <p:nvSpPr>
          <p:cNvPr id="5" name="Footer Placeholder 4"/>
          <p:cNvSpPr>
            <a:spLocks noGrp="1"/>
          </p:cNvSpPr>
          <p:nvPr>
            <p:ph type="ftr" sz="quarter" idx="11"/>
          </p:nvPr>
        </p:nvSpPr>
        <p:spPr/>
        <p:txBody>
          <a:bodyPr/>
          <a:lstStyle/>
          <a:p>
            <a:r>
              <a:rPr lang="en-US"/>
              <a:t>ppt课件.</a:t>
            </a:r>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725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5631781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内容占位符 2"/>
          <p:cNvSpPr>
            <a:spLocks noGrp="1"/>
          </p:cNvSpPr>
          <p:nvPr>
            <p:ph sz="half" idx="1"/>
          </p:nvPr>
        </p:nvSpPr>
        <p:spPr>
          <a:xfrm>
            <a:off x="576104" y="1680211"/>
            <a:ext cx="5088916" cy="4752261"/>
          </a:xfrm>
          <a:prstGeom prst="rect">
            <a:avLst/>
          </a:prstGeom>
        </p:spPr>
        <p:txBody>
          <a:bodyPr lIns="119784" tIns="59891" rIns="119784" bIns="59891"/>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57055" y="1680211"/>
            <a:ext cx="5088916" cy="4752261"/>
          </a:xfrm>
          <a:prstGeom prst="rect">
            <a:avLst/>
          </a:prstGeom>
        </p:spPr>
        <p:txBody>
          <a:bodyPr lIns="119784" tIns="59891" rIns="119784" bIns="59891"/>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AF9428CE-FF9A-43FA-BCD3-8CFD30C5AA9E}" type="datetime1">
              <a:rPr lang="zh-CN" altLang="en-US"/>
              <a:pPr>
                <a:defRPr/>
              </a:pPr>
              <a:t>2021/10/12</a:t>
            </a:fld>
            <a:endParaRPr lang="zh-CN" altLang="en-US"/>
          </a:p>
        </p:txBody>
      </p:sp>
      <p:sp>
        <p:nvSpPr>
          <p:cNvPr id="6" name="页脚占位符 5"/>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6"/>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313AF0CE-0138-43CA-BED8-B373E0666D83}" type="slidenum">
              <a:rPr lang="zh-CN" altLang="en-US"/>
              <a:pPr>
                <a:defRPr/>
              </a:pPr>
              <a:t>‹#›</a:t>
            </a:fld>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291016514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
        <p:nvSpPr>
          <p:cNvPr id="9" name="Text Box 11"/>
          <p:cNvSpPr txBox="1">
            <a:spLocks noChangeArrowheads="1"/>
          </p:cNvSpPr>
          <p:nvPr/>
        </p:nvSpPr>
        <p:spPr bwMode="auto">
          <a:xfrm>
            <a:off x="1714548" y="273373"/>
            <a:ext cx="6703752"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6" rIns="91395" bIns="45696">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defTabSz="914098" eaLnBrk="1" hangingPunct="1">
              <a:spcBef>
                <a:spcPct val="50000"/>
              </a:spcBef>
            </a:pPr>
            <a:endParaRPr lang="zh-CN" altLang="en-US" sz="1800">
              <a:solidFill>
                <a:srgbClr val="FFFFFF"/>
              </a:solidFill>
              <a:ea typeface="微软雅黑" pitchFamily="34" charset="-122"/>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291016514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291016514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291016514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1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lvl1pPr>
              <a:defRPr/>
            </a:lvl1pPr>
          </a:lstStyle>
          <a:p>
            <a:r>
              <a:rPr lang="zh-CN" altLang="en-US"/>
              <a:t>单击此处编辑母版标题样式</a:t>
            </a:r>
          </a:p>
        </p:txBody>
      </p:sp>
      <p:sp>
        <p:nvSpPr>
          <p:cNvPr id="3" name="文本占位符 2"/>
          <p:cNvSpPr>
            <a:spLocks noGrp="1"/>
          </p:cNvSpPr>
          <p:nvPr>
            <p:ph type="body" idx="1"/>
          </p:nvPr>
        </p:nvSpPr>
        <p:spPr>
          <a:xfrm>
            <a:off x="576104" y="1611869"/>
            <a:ext cx="5090917" cy="671751"/>
          </a:xfrm>
          <a:prstGeom prst="rect">
            <a:avLst/>
          </a:prstGeom>
        </p:spPr>
        <p:txBody>
          <a:bodyPr lIns="119784" tIns="59891" rIns="119784" bIns="59891" anchor="b"/>
          <a:lstStyle>
            <a:lvl1pPr marL="0" indent="0">
              <a:buNone/>
              <a:defRPr sz="3100" b="1"/>
            </a:lvl1pPr>
            <a:lvl2pPr marL="598918" indent="0">
              <a:buNone/>
              <a:defRPr sz="2600" b="1"/>
            </a:lvl2pPr>
            <a:lvl3pPr marL="1197834" indent="0">
              <a:buNone/>
              <a:defRPr sz="2400" b="1"/>
            </a:lvl3pPr>
            <a:lvl4pPr marL="1796752" indent="0">
              <a:buNone/>
              <a:defRPr sz="2100" b="1"/>
            </a:lvl4pPr>
            <a:lvl5pPr marL="2395671" indent="0">
              <a:buNone/>
              <a:defRPr sz="2100" b="1"/>
            </a:lvl5pPr>
            <a:lvl6pPr marL="2994586" indent="0">
              <a:buNone/>
              <a:defRPr sz="2100" b="1"/>
            </a:lvl6pPr>
            <a:lvl7pPr marL="3593505" indent="0">
              <a:buNone/>
              <a:defRPr sz="2100" b="1"/>
            </a:lvl7pPr>
            <a:lvl8pPr marL="4192420" indent="0">
              <a:buNone/>
              <a:defRPr sz="2100" b="1"/>
            </a:lvl8pPr>
            <a:lvl9pPr marL="4791339"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576104" y="2283619"/>
            <a:ext cx="5090917" cy="4148852"/>
          </a:xfrm>
          <a:prstGeom prst="rect">
            <a:avLst/>
          </a:prstGeom>
        </p:spPr>
        <p:txBody>
          <a:bodyPr lIns="119784" tIns="59891" rIns="119784" bIns="59891"/>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059" y="1611869"/>
            <a:ext cx="5092917" cy="671751"/>
          </a:xfrm>
          <a:prstGeom prst="rect">
            <a:avLst/>
          </a:prstGeom>
        </p:spPr>
        <p:txBody>
          <a:bodyPr lIns="119784" tIns="59891" rIns="119784" bIns="59891" anchor="b"/>
          <a:lstStyle>
            <a:lvl1pPr marL="0" indent="0">
              <a:buNone/>
              <a:defRPr sz="3100" b="1"/>
            </a:lvl1pPr>
            <a:lvl2pPr marL="598918" indent="0">
              <a:buNone/>
              <a:defRPr sz="2600" b="1"/>
            </a:lvl2pPr>
            <a:lvl3pPr marL="1197834" indent="0">
              <a:buNone/>
              <a:defRPr sz="2400" b="1"/>
            </a:lvl3pPr>
            <a:lvl4pPr marL="1796752" indent="0">
              <a:buNone/>
              <a:defRPr sz="2100" b="1"/>
            </a:lvl4pPr>
            <a:lvl5pPr marL="2395671" indent="0">
              <a:buNone/>
              <a:defRPr sz="2100" b="1"/>
            </a:lvl5pPr>
            <a:lvl6pPr marL="2994586" indent="0">
              <a:buNone/>
              <a:defRPr sz="2100" b="1"/>
            </a:lvl6pPr>
            <a:lvl7pPr marL="3593505" indent="0">
              <a:buNone/>
              <a:defRPr sz="2100" b="1"/>
            </a:lvl7pPr>
            <a:lvl8pPr marL="4192420" indent="0">
              <a:buNone/>
              <a:defRPr sz="2100" b="1"/>
            </a:lvl8pPr>
            <a:lvl9pPr marL="4791339"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5853059" y="2283619"/>
            <a:ext cx="5092917" cy="4148852"/>
          </a:xfrm>
          <a:prstGeom prst="rect">
            <a:avLst/>
          </a:prstGeom>
        </p:spPr>
        <p:txBody>
          <a:bodyPr lIns="119784" tIns="59891" rIns="119784" bIns="59891"/>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9D630D8D-DBBC-4D47-8C76-F053CDB5062B}" type="datetime1">
              <a:rPr lang="zh-CN" altLang="en-US"/>
              <a:pPr>
                <a:defRPr/>
              </a:pPr>
              <a:t>2021/10/12</a:t>
            </a:fld>
            <a:endParaRPr lang="zh-CN" altLang="en-US"/>
          </a:p>
        </p:txBody>
      </p:sp>
      <p:sp>
        <p:nvSpPr>
          <p:cNvPr id="8" name="页脚占位符 7"/>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9" name="灯片编号占位符 8"/>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248AF29B-D956-4334-B1BB-5CF6C1621D49}" type="slidenum">
              <a:rPr lang="zh-CN" altLang="en-US"/>
              <a:pPr>
                <a:defRPr/>
              </a:pPr>
              <a:t>‹#›</a:t>
            </a:fld>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6104" y="1680214"/>
            <a:ext cx="10369868" cy="4752261"/>
          </a:xfrm>
          <a:prstGeom prst="rect">
            <a:avLst/>
          </a:prstGeom>
        </p:spPr>
        <p:txBody>
          <a:bodyPr lIns="106934" tIns="53466" rIns="106934" bIns="5346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576104" y="6557490"/>
            <a:ext cx="2688484" cy="500065"/>
          </a:xfrm>
          <a:prstGeom prst="rect">
            <a:avLst/>
          </a:prstGeom>
        </p:spPr>
        <p:txBody>
          <a:bodyPr lIns="106934" tIns="53466" rIns="106934" bIns="53466"/>
          <a:lstStyle>
            <a:lvl1pPr defTabSz="914098" eaLnBrk="1" hangingPunct="1">
              <a:defRPr/>
            </a:lvl1pPr>
          </a:lstStyle>
          <a:p>
            <a:pPr>
              <a:defRPr/>
            </a:pPr>
            <a:endParaRPr lang="en-US" altLang="zh-CN" sz="1800">
              <a:solidFill>
                <a:srgbClr val="000000"/>
              </a:solidFill>
              <a:latin typeface="Arial" pitchFamily="34" charset="0"/>
            </a:endParaRPr>
          </a:p>
        </p:txBody>
      </p:sp>
      <p:sp>
        <p:nvSpPr>
          <p:cNvPr id="5" name="Rectangle 5"/>
          <p:cNvSpPr>
            <a:spLocks noGrp="1" noChangeArrowheads="1"/>
          </p:cNvSpPr>
          <p:nvPr>
            <p:ph type="ftr" sz="quarter" idx="11"/>
          </p:nvPr>
        </p:nvSpPr>
        <p:spPr>
          <a:xfrm>
            <a:off x="3936709" y="6557490"/>
            <a:ext cx="3648657" cy="500065"/>
          </a:xfrm>
          <a:prstGeom prst="rect">
            <a:avLst/>
          </a:prstGeom>
        </p:spPr>
        <p:txBody>
          <a:bodyPr lIns="106934" tIns="53466" rIns="106934" bIns="53466"/>
          <a:lstStyle>
            <a:lvl1pPr defTabSz="914098" eaLnBrk="1" hangingPunct="1">
              <a:defRPr/>
            </a:lvl1pPr>
          </a:lstStyle>
          <a:p>
            <a:pPr>
              <a:defRPr/>
            </a:pPr>
            <a:r>
              <a:rPr lang="en-US" altLang="zh-CN" sz="1800">
                <a:solidFill>
                  <a:srgbClr val="000000"/>
                </a:solidFill>
                <a:latin typeface="Arial" pitchFamily="34" charset="0"/>
              </a:rPr>
              <a:t>ppt课件.</a:t>
            </a:r>
          </a:p>
        </p:txBody>
      </p:sp>
      <p:sp>
        <p:nvSpPr>
          <p:cNvPr id="6" name="Rectangle 6"/>
          <p:cNvSpPr>
            <a:spLocks noGrp="1" noChangeArrowheads="1"/>
          </p:cNvSpPr>
          <p:nvPr>
            <p:ph type="sldNum" sz="quarter" idx="12"/>
          </p:nvPr>
        </p:nvSpPr>
        <p:spPr>
          <a:xfrm>
            <a:off x="8257487" y="6557490"/>
            <a:ext cx="2688484" cy="500065"/>
          </a:xfrm>
          <a:prstGeom prst="rect">
            <a:avLst/>
          </a:prstGeom>
        </p:spPr>
        <p:txBody>
          <a:bodyPr lIns="106934" tIns="53466" rIns="106934" bIns="53466"/>
          <a:lstStyle>
            <a:lvl1pPr defTabSz="914098" eaLnBrk="1" hangingPunct="1">
              <a:defRPr/>
            </a:lvl1pPr>
          </a:lstStyle>
          <a:p>
            <a:pPr>
              <a:defRPr/>
            </a:pPr>
            <a:fld id="{95174963-2205-443C-BCF8-5A826919E694}" type="slidenum">
              <a:rPr lang="en-US" altLang="zh-CN" sz="1800" smtClean="0">
                <a:solidFill>
                  <a:srgbClr val="000000"/>
                </a:solidFill>
                <a:latin typeface="Arial" pitchFamily="34" charset="0"/>
              </a:rPr>
              <a:pPr>
                <a:defRPr/>
              </a:pPr>
              <a:t>‹#›</a:t>
            </a:fld>
            <a:endParaRPr lang="en-US" altLang="zh-CN" sz="1800">
              <a:solidFill>
                <a:srgbClr val="000000"/>
              </a:solidFill>
              <a:latin typeface="Arial" pitchFamily="34" charset="0"/>
            </a:endParaRPr>
          </a:p>
        </p:txBody>
      </p:sp>
    </p:spTree>
    <p:extLst>
      <p:ext uri="{BB962C8B-B14F-4D97-AF65-F5344CB8AC3E}">
        <p14:creationId xmlns:p14="http://schemas.microsoft.com/office/powerpoint/2010/main" val="181584884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2910165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标题 1"/>
          <p:cNvSpPr>
            <a:spLocks noGrp="1"/>
          </p:cNvSpPr>
          <p:nvPr>
            <p:ph type="title"/>
          </p:nvPr>
        </p:nvSpPr>
        <p:spPr>
          <a:xfrm>
            <a:off x="576263" y="288925"/>
            <a:ext cx="10369550" cy="1200150"/>
          </a:xfrm>
          <a:prstGeom prst="rect">
            <a:avLst/>
          </a:prstGeom>
        </p:spPr>
        <p:txBody>
          <a:bodyPr lIns="91374" tIns="45684" rIns="91374" bIns="45684"/>
          <a:lstStyle/>
          <a:p>
            <a:r>
              <a:rPr lang="zh-CN" altLang="en-US"/>
              <a:t>单击此处编辑母版标题样式</a:t>
            </a:r>
          </a:p>
        </p:txBody>
      </p:sp>
    </p:spTree>
    <p:extLst>
      <p:ext uri="{BB962C8B-B14F-4D97-AF65-F5344CB8AC3E}">
        <p14:creationId xmlns:p14="http://schemas.microsoft.com/office/powerpoint/2010/main" val="291016514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1"/>
          <p:cNvSpPr/>
          <p:nvPr userDrawn="1"/>
        </p:nvSpPr>
        <p:spPr>
          <a:xfrm>
            <a:off x="0" y="0"/>
            <a:ext cx="11522075" cy="7200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anchor="ctr"/>
          <a:lstStyle/>
          <a:p>
            <a:pPr algn="ctr" defTabSz="1197834" eaLnBrk="1" fontAlgn="auto" hangingPunct="1">
              <a:spcBef>
                <a:spcPct val="0"/>
              </a:spcBef>
              <a:spcAft>
                <a:spcPct val="0"/>
              </a:spcAft>
              <a:defRPr/>
            </a:pPr>
            <a:endParaRPr lang="zh-CN" altLang="en-US">
              <a:solidFill>
                <a:prstClr val="white"/>
              </a:solidFill>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2" name="Picture 4" descr="J:\VI\1-CSST\中国安防技术有限公司-BAI.png"/>
          <p:cNvPicPr>
            <a:picLocks noChangeAspect="1" noChangeArrowheads="1"/>
          </p:cNvPicPr>
          <p:nvPr userDrawn="1"/>
        </p:nvPicPr>
        <p:blipFill>
          <a:blip r:embed="rId2"/>
          <a:stretch>
            <a:fillRect/>
          </a:stretch>
        </p:blipFill>
        <p:spPr bwMode="auto">
          <a:xfrm>
            <a:off x="8785226" y="122240"/>
            <a:ext cx="2533651" cy="520701"/>
          </a:xfrm>
          <a:prstGeom prst="rect">
            <a:avLst/>
          </a:prstGeom>
          <a:noFill/>
          <a:ln w="9525">
            <a:noFill/>
            <a:miter lim="800000"/>
          </a:ln>
        </p:spPr>
      </p:pic>
      <p:sp>
        <p:nvSpPr>
          <p:cNvPr id="3" name="日期占位符 2"/>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latin typeface="+mn-lt"/>
                <a:ea typeface="+mn-ea"/>
              </a:defRPr>
            </a:lvl1pPr>
          </a:lstStyle>
          <a:p>
            <a:pPr>
              <a:defRPr/>
            </a:pPr>
            <a:fld id="{C31E4C16-AA10-43E6-8EF1-B84D14FAFFC2}" type="datetime1">
              <a:rPr lang="zh-CN" altLang="en-US"/>
              <a:pPr>
                <a:defRPr/>
              </a:pPr>
              <a:t>2021/10/12</a:t>
            </a:fld>
            <a:endParaRPr lang="zh-CN" altLang="en-US"/>
          </a:p>
        </p:txBody>
      </p:sp>
      <p:sp>
        <p:nvSpPr>
          <p:cNvPr id="4" name="页脚占位符 3"/>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latin typeface="+mn-lt"/>
                <a:ea typeface="+mn-ea"/>
              </a:defRPr>
            </a:lvl1pPr>
          </a:lstStyle>
          <a:p>
            <a:pPr>
              <a:defRPr/>
            </a:pPr>
            <a:r>
              <a:rPr lang="zh-CN" altLang="en-US"/>
              <a:t>ppt课件.</a:t>
            </a:r>
          </a:p>
        </p:txBody>
      </p:sp>
      <p:sp>
        <p:nvSpPr>
          <p:cNvPr id="5" name="灯片编号占位符 4"/>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lvl1pPr>
          </a:lstStyle>
          <a:p>
            <a:pPr>
              <a:defRPr/>
            </a:pPr>
            <a:fld id="{CD27EBBA-53D7-47CE-B848-6959810F9113}" type="slidenum">
              <a:rPr lang="zh-CN" altLang="en-US"/>
              <a:pPr>
                <a:defRPr/>
              </a:pPr>
              <a:t>‹#›</a:t>
            </a:fld>
            <a:endParaRPr lang="en-US"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0"/>
            <a:ext cx="11522075" cy="7200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anchor="ctr"/>
          <a:lstStyle/>
          <a:p>
            <a:pPr algn="ctr" defTabSz="1197834" eaLnBrk="1" fontAlgn="auto" hangingPunct="1">
              <a:spcBef>
                <a:spcPct val="0"/>
              </a:spcBef>
              <a:spcAft>
                <a:spcPct val="0"/>
              </a:spcAft>
              <a:defRPr/>
            </a:pPr>
            <a:endParaRPr lang="zh-CN" altLang="en-US"/>
          </a:p>
        </p:txBody>
      </p:sp>
      <p:pic>
        <p:nvPicPr>
          <p:cNvPr id="3" name="Picture 4" descr="J:\VI\1-CSST\中国安防技术有限公司-BAI.png"/>
          <p:cNvPicPr>
            <a:picLocks noChangeAspect="1" noChangeArrowheads="1"/>
          </p:cNvPicPr>
          <p:nvPr userDrawn="1"/>
        </p:nvPicPr>
        <p:blipFill>
          <a:blip r:embed="rId2"/>
          <a:stretch>
            <a:fillRect/>
          </a:stretch>
        </p:blipFill>
        <p:spPr bwMode="auto">
          <a:xfrm>
            <a:off x="8785226" y="122240"/>
            <a:ext cx="2533651" cy="520701"/>
          </a:xfrm>
          <a:prstGeom prst="rect">
            <a:avLst/>
          </a:prstGeom>
          <a:noFill/>
          <a:ln w="9525">
            <a:noFill/>
            <a:miter lim="800000"/>
          </a:ln>
        </p:spPr>
      </p:pic>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285582354"/>
      </p:ext>
    </p:extLst>
  </p:cSld>
  <p:clrMapOvr>
    <a:masterClrMapping/>
  </p:clrMapOvr>
  <p:transition>
    <p:wipe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915043920"/>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4" y="288371"/>
            <a:ext cx="10369868" cy="1200150"/>
          </a:xfrm>
          <a:prstGeom prst="rect">
            <a:avLst/>
          </a:prstGeom>
        </p:spPr>
        <p:txBody>
          <a:bodyPr lIns="119784" tIns="59891" rIns="119784" bIns="59891"/>
          <a:lstStyle/>
          <a:p>
            <a:r>
              <a:rPr lang="zh-CN" altLang="en-US"/>
              <a:t>单击此处编辑母版标题样式</a:t>
            </a:r>
          </a:p>
        </p:txBody>
      </p:sp>
      <p:sp>
        <p:nvSpPr>
          <p:cNvPr id="3" name="日期占位符 2"/>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25DEEC07-E1A4-4797-BDE2-394013DB5044}" type="datetime1">
              <a:rPr lang="zh-CN" altLang="en-US"/>
              <a:pPr>
                <a:defRPr/>
              </a:pPr>
              <a:t>2021/10/12</a:t>
            </a:fld>
            <a:endParaRPr lang="zh-CN" altLang="en-US"/>
          </a:p>
        </p:txBody>
      </p:sp>
      <p:sp>
        <p:nvSpPr>
          <p:cNvPr id="4" name="页脚占位符 3"/>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5" name="灯片编号占位符 4"/>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6A92D235-93A6-4F67-99A7-10B663F12786}" type="slidenum">
              <a:rPr lang="zh-CN" altLang="en-US"/>
              <a:pPr>
                <a:defRPr/>
              </a:pPr>
              <a:t>‹#›</a:t>
            </a:fld>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716168157"/>
      </p:ext>
    </p:extLst>
  </p:cSld>
  <p:clrMapOvr>
    <a:masterClrMapping/>
  </p:clrMapOvr>
  <p:transition>
    <p:wipe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013680423"/>
      </p:ext>
    </p:extLst>
  </p:cSld>
  <p:clrMapOvr>
    <a:masterClrMapping/>
  </p:clrMapOvr>
  <p:transition>
    <p:wipe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186628803"/>
      </p:ext>
    </p:extLst>
  </p:cSld>
  <p:clrMapOvr>
    <a:masterClrMapping/>
  </p:clrMapOvr>
  <p:transition>
    <p:wipe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641439077"/>
      </p:ext>
    </p:extLst>
  </p:cSld>
  <p:clrMapOvr>
    <a:masterClrMapping/>
  </p:clrMapOvr>
  <p:transition>
    <p:wipe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421610282"/>
      </p:ext>
    </p:extLst>
  </p:cSld>
  <p:clrMapOvr>
    <a:masterClrMapping/>
  </p:clrMapOvr>
  <p:transition>
    <p:wipe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270924234"/>
      </p:ext>
    </p:extLst>
  </p:cSld>
  <p:clrMapOvr>
    <a:masterClrMapping/>
  </p:clrMapOvr>
  <p:transition>
    <p:wipe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1804309255"/>
      </p:ext>
    </p:extLst>
  </p:cSld>
  <p:clrMapOvr>
    <a:masterClrMapping/>
  </p:clrMapOvr>
  <p:transition>
    <p:wipe dir="d"/>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321701167"/>
      </p:ext>
    </p:extLst>
  </p:cSld>
  <p:clrMapOvr>
    <a:masterClrMapping/>
  </p:clrMapOvr>
  <p:transition>
    <p:wipe di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258478096"/>
      </p:ext>
    </p:extLst>
  </p:cSld>
  <p:clrMapOvr>
    <a:masterClrMapping/>
  </p:clrMapOvr>
  <p:transition>
    <p:wipe dir="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93056753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userDrawn="1"/>
        </p:nvSpPr>
        <p:spPr>
          <a:xfrm>
            <a:off x="0" y="0"/>
            <a:ext cx="11522075" cy="7200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0" tIns="45704" rIns="91410" bIns="45704" anchor="ctr"/>
          <a:lstStyle/>
          <a:p>
            <a:pPr algn="ctr" defTabSz="1197834" eaLnBrk="1" fontAlgn="auto" hangingPunct="1">
              <a:spcBef>
                <a:spcPct val="0"/>
              </a:spcBef>
              <a:spcAft>
                <a:spcPct val="0"/>
              </a:spcAft>
              <a:defRPr/>
            </a:pPr>
            <a:endParaRPr lang="zh-CN" altLang="en-US">
              <a:solidFill>
                <a:prstClr val="white"/>
              </a:solidFill>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792425531"/>
      </p:ext>
    </p:extLst>
  </p:cSld>
  <p:clrMapOvr>
    <a:masterClrMapping/>
  </p:clrMapOvr>
  <p:transition>
    <p:wipe dir="d"/>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559665884"/>
      </p:ext>
    </p:extLst>
  </p:cSld>
  <p:clrMapOvr>
    <a:masterClrMapping/>
  </p:clrMapOvr>
  <p:transition>
    <p:wipe dir="d"/>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213109389"/>
      </p:ext>
    </p:extLst>
  </p:cSld>
  <p:clrMapOvr>
    <a:masterClrMapping/>
  </p:clrMapOvr>
  <p:transition>
    <p:wipe dir="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98612320"/>
      </p:ext>
    </p:extLst>
  </p:cSld>
  <p:clrMapOvr>
    <a:masterClrMapping/>
  </p:clrMapOvr>
  <p:transition>
    <p:wipe dir="d"/>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716998646"/>
      </p:ext>
    </p:extLst>
  </p:cSld>
  <p:clrMapOvr>
    <a:masterClrMapping/>
  </p:clrMapOvr>
  <p:transition>
    <p:wipe dir="d"/>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3591658009"/>
      </p:ext>
    </p:extLst>
  </p:cSld>
  <p:clrMapOvr>
    <a:masterClrMapping/>
  </p:clrMapOvr>
  <p:transition>
    <p:wipe dir="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389896579"/>
      </p:ext>
    </p:extLst>
  </p:cSld>
  <p:clrMapOvr>
    <a:masterClrMapping/>
  </p:clrMapOvr>
  <p:transition>
    <p:wipe dir="d"/>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4086493514"/>
      </p:ext>
    </p:extLst>
  </p:cSld>
  <p:clrMapOvr>
    <a:masterClrMapping/>
  </p:clrMapOvr>
  <p:transition>
    <p:wipe dir="d"/>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1431256781"/>
      </p:ext>
    </p:extLst>
  </p:cSld>
  <p:clrMapOvr>
    <a:masterClrMapping/>
  </p:clrMapOvr>
  <p:transition>
    <p:wipe dir="d"/>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6737827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8" y="286702"/>
            <a:ext cx="3790683" cy="1220153"/>
          </a:xfrm>
          <a:prstGeom prst="rect">
            <a:avLst/>
          </a:prstGeom>
        </p:spPr>
        <p:txBody>
          <a:bodyPr lIns="119784" tIns="59891" rIns="119784" bIns="59891" anchor="b"/>
          <a:lstStyle>
            <a:lvl1pPr algn="l">
              <a:defRPr sz="2600" b="1"/>
            </a:lvl1pPr>
          </a:lstStyle>
          <a:p>
            <a:r>
              <a:rPr lang="zh-CN" altLang="en-US"/>
              <a:t>单击此处编辑母版标题样式</a:t>
            </a:r>
          </a:p>
        </p:txBody>
      </p:sp>
      <p:sp>
        <p:nvSpPr>
          <p:cNvPr id="3" name="内容占位符 2"/>
          <p:cNvSpPr>
            <a:spLocks noGrp="1"/>
          </p:cNvSpPr>
          <p:nvPr>
            <p:ph idx="1"/>
          </p:nvPr>
        </p:nvSpPr>
        <p:spPr>
          <a:xfrm>
            <a:off x="4504811" y="286707"/>
            <a:ext cx="6441160" cy="6145769"/>
          </a:xfrm>
          <a:prstGeom prst="rect">
            <a:avLst/>
          </a:prstGeom>
        </p:spPr>
        <p:txBody>
          <a:bodyPr lIns="119784" tIns="59891" rIns="119784" bIns="59891"/>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108" y="1506858"/>
            <a:ext cx="3790683" cy="4925616"/>
          </a:xfrm>
          <a:prstGeom prst="rect">
            <a:avLst/>
          </a:prstGeom>
        </p:spPr>
        <p:txBody>
          <a:bodyPr lIns="119784" tIns="59891" rIns="119784" bIns="59891"/>
          <a:lstStyle>
            <a:lvl1pPr marL="0" indent="0">
              <a:buNone/>
              <a:defRPr sz="1800"/>
            </a:lvl1pPr>
            <a:lvl2pPr marL="598918" indent="0">
              <a:buNone/>
              <a:defRPr sz="1600"/>
            </a:lvl2pPr>
            <a:lvl3pPr marL="1197834" indent="0">
              <a:buNone/>
              <a:defRPr sz="1300"/>
            </a:lvl3pPr>
            <a:lvl4pPr marL="1796752" indent="0">
              <a:buNone/>
              <a:defRPr sz="1200"/>
            </a:lvl4pPr>
            <a:lvl5pPr marL="2395671" indent="0">
              <a:buNone/>
              <a:defRPr sz="1200"/>
            </a:lvl5pPr>
            <a:lvl6pPr marL="2994586" indent="0">
              <a:buNone/>
              <a:defRPr sz="1200"/>
            </a:lvl6pPr>
            <a:lvl7pPr marL="3593505" indent="0">
              <a:buNone/>
              <a:defRPr sz="1200"/>
            </a:lvl7pPr>
            <a:lvl8pPr marL="4192420" indent="0">
              <a:buNone/>
              <a:defRPr sz="1200"/>
            </a:lvl8pPr>
            <a:lvl9pPr marL="4791339"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93FCE8B1-F667-4D95-AE8A-FFC37F054B02}" type="datetime1">
              <a:rPr lang="zh-CN" altLang="en-US"/>
              <a:pPr>
                <a:defRPr/>
              </a:pPr>
              <a:t>2021/10/12</a:t>
            </a:fld>
            <a:endParaRPr lang="zh-CN" altLang="en-US"/>
          </a:p>
        </p:txBody>
      </p:sp>
      <p:sp>
        <p:nvSpPr>
          <p:cNvPr id="6" name="页脚占位符 5"/>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6"/>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B7895F5A-FA2E-45ED-A4B8-B49A6C84B029}" type="slidenum">
              <a:rPr lang="zh-CN" altLang="en-US"/>
              <a:pPr>
                <a:defRPr/>
              </a:pPr>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4260743252"/>
      </p:ext>
    </p:extLst>
  </p:cSld>
  <p:clrMapOvr>
    <a:masterClrMapping/>
  </p:clrMapOvr>
  <p:transition>
    <p:wipe di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4158408077"/>
      </p:ext>
    </p:extLst>
  </p:cSld>
  <p:clrMapOvr>
    <a:masterClrMapping/>
  </p:clrMapOvr>
  <p:transition>
    <p:wipe dir="d"/>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2346407999"/>
      </p:ext>
    </p:extLst>
  </p:cSld>
  <p:clrMapOvr>
    <a:masterClrMapping/>
  </p:clrMapOvr>
  <p:transition>
    <p:wipe dir="d"/>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608659013"/>
      </p:ext>
    </p:extLst>
  </p:cSld>
  <p:clrMapOvr>
    <a:masterClrMapping/>
  </p:clrMapOvr>
  <p:transition>
    <p:wipe dir="d"/>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78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45" indent="-360045">
              <a:buClr>
                <a:srgbClr val="A50021"/>
              </a:buClr>
              <a:buSzPct val="80000"/>
              <a:buFont typeface="Wingdings" pitchFamily="2" charset="2"/>
              <a:buChar char="l"/>
              <a:defRPr sz="3360" b="1" baseline="0">
                <a:latin typeface="楷体" pitchFamily="49" charset="-122"/>
                <a:ea typeface="楷体" pitchFamily="49" charset="-122"/>
              </a:defRPr>
            </a:lvl1pPr>
            <a:lvl2pPr marL="780098" indent="-300038">
              <a:buClr>
                <a:srgbClr val="C00000"/>
              </a:buClr>
              <a:buSzPct val="60000"/>
              <a:buFont typeface="Wingdings" pitchFamily="2" charset="2"/>
              <a:buChar char="l"/>
              <a:defRPr sz="2730" b="1" baseline="0">
                <a:latin typeface="楷体" pitchFamily="49" charset="-122"/>
                <a:ea typeface="楷体" pitchFamily="49" charset="-122"/>
              </a:defRPr>
            </a:lvl2pPr>
            <a:lvl3pPr marL="1200150" indent="-240030">
              <a:buClr>
                <a:srgbClr val="C00000"/>
              </a:buClr>
              <a:buSzPct val="40000"/>
              <a:buFont typeface="Wingdings" pitchFamily="2" charset="2"/>
              <a:buChar char="l"/>
              <a:defRPr b="1" baseline="0">
                <a:latin typeface="楷体" pitchFamily="49" charset="-122"/>
                <a:ea typeface="楷体" pitchFamily="49" charset="-122"/>
              </a:defRPr>
            </a:lvl3pPr>
            <a:lvl4pPr>
              <a:buClr>
                <a:srgbClr val="C00000"/>
              </a:buClr>
              <a:defRPr b="1" baseline="0">
                <a:latin typeface="楷体" pitchFamily="49" charset="-122"/>
                <a:ea typeface="楷体" pitchFamily="49" charset="-122"/>
              </a:defRPr>
            </a:lvl4pPr>
            <a:lvl5pPr>
              <a:buClr>
                <a:srgbClr val="C00000"/>
              </a:buClr>
              <a:defRPr b="1" baseline="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内容占位符 22"/>
          <p:cNvSpPr>
            <a:spLocks noGrp="1"/>
          </p:cNvSpPr>
          <p:nvPr>
            <p:ph sz="quarter" idx="13"/>
          </p:nvPr>
        </p:nvSpPr>
        <p:spPr>
          <a:xfrm>
            <a:off x="-227790" y="-28753"/>
            <a:ext cx="9708966" cy="832421"/>
          </a:xfrm>
        </p:spPr>
        <p:txBody>
          <a:bodyPr>
            <a:normAutofit/>
          </a:bodyPr>
          <a:lstStyle>
            <a:lvl1pPr>
              <a:defRPr sz="1155" b="1">
                <a:solidFill>
                  <a:schemeClr val="bg1"/>
                </a:solidFill>
                <a:latin typeface="黑体" pitchFamily="49" charset="-122"/>
                <a:ea typeface="黑体" pitchFamily="49" charset="-122"/>
              </a:defRPr>
            </a:lvl1pPr>
            <a:lvl2pPr marL="780098" indent="-300038">
              <a:buClr>
                <a:schemeClr val="bg1"/>
              </a:buClr>
              <a:buFont typeface="Arial" pitchFamily="34" charset="0"/>
              <a:buChar char="└"/>
              <a:defRPr sz="1155" b="1">
                <a:solidFill>
                  <a:schemeClr val="bg1"/>
                </a:solidFill>
                <a:latin typeface="黑体" pitchFamily="49" charset="-122"/>
                <a:ea typeface="黑体" pitchFamily="49" charset="-122"/>
              </a:defRPr>
            </a:lvl2pPr>
            <a:lvl3pPr marL="1200150" indent="-240030">
              <a:buClr>
                <a:schemeClr val="bg1"/>
              </a:buClr>
              <a:buFont typeface="Arial" pitchFamily="34" charset="0"/>
              <a:buChar char="└"/>
              <a:defRPr sz="1155" b="1">
                <a:solidFill>
                  <a:schemeClr val="bg1"/>
                </a:solidFill>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3">
            <a:extLst>
              <a:ext uri="{FF2B5EF4-FFF2-40B4-BE49-F238E27FC236}">
                <a16:creationId xmlns:a16="http://schemas.microsoft.com/office/drawing/2014/main" id="{8D4D95A9-604B-AB4D-A21E-1F644FFB39AC}"/>
              </a:ext>
            </a:extLst>
          </p:cNvPr>
          <p:cNvSpPr>
            <a:spLocks noGrp="1"/>
          </p:cNvSpPr>
          <p:nvPr>
            <p:ph type="dt" sz="half" idx="14"/>
          </p:nvPr>
        </p:nvSpPr>
        <p:spPr/>
        <p:txBody>
          <a:bodyPr/>
          <a:lstStyle>
            <a:lvl1pPr>
              <a:defRPr/>
            </a:lvl1pPr>
          </a:lstStyle>
          <a:p>
            <a:pPr>
              <a:defRPr/>
            </a:pPr>
            <a:fld id="{25A342E8-712A-BE46-8901-F355DC2FAFD7}" type="datetimeFigureOut">
              <a:rPr lang="zh-CN" altLang="en-US"/>
              <a:pPr>
                <a:defRPr/>
              </a:pPr>
              <a:t>2021/10/12</a:t>
            </a:fld>
            <a:endParaRPr lang="zh-CN" altLang="en-US"/>
          </a:p>
        </p:txBody>
      </p:sp>
      <p:sp>
        <p:nvSpPr>
          <p:cNvPr id="6" name="页脚占位符 4">
            <a:extLst>
              <a:ext uri="{FF2B5EF4-FFF2-40B4-BE49-F238E27FC236}">
                <a16:creationId xmlns:a16="http://schemas.microsoft.com/office/drawing/2014/main" id="{52FCF247-02DA-E04A-8895-4552D4811A9A}"/>
              </a:ext>
            </a:extLst>
          </p:cNvPr>
          <p:cNvSpPr>
            <a:spLocks noGrp="1"/>
          </p:cNvSpPr>
          <p:nvPr>
            <p:ph type="ftr" sz="quarter" idx="15"/>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FBD873A-BBD9-7E4D-9F32-A0E4FCF8A57E}"/>
              </a:ext>
            </a:extLst>
          </p:cNvPr>
          <p:cNvSpPr>
            <a:spLocks noGrp="1"/>
          </p:cNvSpPr>
          <p:nvPr>
            <p:ph type="sldNum" sz="quarter" idx="16"/>
          </p:nvPr>
        </p:nvSpPr>
        <p:spPr/>
        <p:txBody>
          <a:bodyPr/>
          <a:lstStyle>
            <a:lvl1pPr>
              <a:defRPr/>
            </a:lvl1pPr>
          </a:lstStyle>
          <a:p>
            <a:fld id="{198F4D1F-4B47-F54D-ADAB-BF09FB8D1101}" type="slidenum">
              <a:rPr lang="zh-CN" altLang="en-US"/>
              <a:pPr/>
              <a:t>‹#›</a:t>
            </a:fld>
            <a:endParaRPr lang="zh-CN" altLang="en-US"/>
          </a:p>
        </p:txBody>
      </p:sp>
    </p:spTree>
    <p:extLst>
      <p:ext uri="{BB962C8B-B14F-4D97-AF65-F5344CB8AC3E}">
        <p14:creationId xmlns:p14="http://schemas.microsoft.com/office/powerpoint/2010/main" val="1938453508"/>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a:prstGeom prst="rect">
            <a:avLst/>
          </a:prstGeom>
        </p:spPr>
        <p:txBody>
          <a:bodyPr lIns="119784" tIns="59891" rIns="119784" bIns="59891" anchor="b"/>
          <a:lstStyle>
            <a:lvl1pPr algn="l">
              <a:defRPr sz="2600" b="1"/>
            </a:lvl1pPr>
          </a:lstStyle>
          <a:p>
            <a:r>
              <a:rPr lang="zh-CN" altLang="en-US"/>
              <a:t>单击此处编辑母版标题样式</a:t>
            </a:r>
          </a:p>
        </p:txBody>
      </p:sp>
      <p:sp>
        <p:nvSpPr>
          <p:cNvPr id="3" name="图片占位符 2"/>
          <p:cNvSpPr>
            <a:spLocks noGrp="1"/>
          </p:cNvSpPr>
          <p:nvPr>
            <p:ph type="pic" idx="1"/>
          </p:nvPr>
        </p:nvSpPr>
        <p:spPr>
          <a:xfrm>
            <a:off x="2258407" y="643413"/>
            <a:ext cx="6913245" cy="4320540"/>
          </a:xfrm>
          <a:prstGeom prst="rect">
            <a:avLst/>
          </a:prstGeom>
        </p:spPr>
        <p:txBody>
          <a:bodyPr lIns="119784" tIns="59891" rIns="119784" bIns="59891"/>
          <a:lstStyle>
            <a:lvl1pPr marL="0" indent="0">
              <a:buNone/>
              <a:defRPr sz="4200"/>
            </a:lvl1pPr>
            <a:lvl2pPr marL="598918" indent="0">
              <a:buNone/>
              <a:defRPr sz="3700"/>
            </a:lvl2pPr>
            <a:lvl3pPr marL="1197834" indent="0">
              <a:buNone/>
              <a:defRPr sz="3100"/>
            </a:lvl3pPr>
            <a:lvl4pPr marL="1796752" indent="0">
              <a:buNone/>
              <a:defRPr sz="2600"/>
            </a:lvl4pPr>
            <a:lvl5pPr marL="2395671" indent="0">
              <a:buNone/>
              <a:defRPr sz="2600"/>
            </a:lvl5pPr>
            <a:lvl6pPr marL="2994586" indent="0">
              <a:buNone/>
              <a:defRPr sz="2600"/>
            </a:lvl6pPr>
            <a:lvl7pPr marL="3593505" indent="0">
              <a:buNone/>
              <a:defRPr sz="2600"/>
            </a:lvl7pPr>
            <a:lvl8pPr marL="4192420" indent="0">
              <a:buNone/>
              <a:defRPr sz="2600"/>
            </a:lvl8pPr>
            <a:lvl9pPr marL="4791339" indent="0">
              <a:buNone/>
              <a:defRPr sz="2600"/>
            </a:lvl9pPr>
          </a:lstStyle>
          <a:p>
            <a:pPr lvl="0"/>
            <a:endParaRPr lang="zh-CN" altLang="en-US" noProof="0"/>
          </a:p>
        </p:txBody>
      </p:sp>
      <p:sp>
        <p:nvSpPr>
          <p:cNvPr id="4" name="文本占位符 3"/>
          <p:cNvSpPr>
            <a:spLocks noGrp="1"/>
          </p:cNvSpPr>
          <p:nvPr>
            <p:ph type="body" sz="half" idx="2"/>
          </p:nvPr>
        </p:nvSpPr>
        <p:spPr>
          <a:xfrm>
            <a:off x="2258407" y="5635706"/>
            <a:ext cx="6913245" cy="845106"/>
          </a:xfrm>
          <a:prstGeom prst="rect">
            <a:avLst/>
          </a:prstGeom>
        </p:spPr>
        <p:txBody>
          <a:bodyPr lIns="119784" tIns="59891" rIns="119784" bIns="59891"/>
          <a:lstStyle>
            <a:lvl1pPr marL="0" indent="0">
              <a:buNone/>
              <a:defRPr sz="1800"/>
            </a:lvl1pPr>
            <a:lvl2pPr marL="598918" indent="0">
              <a:buNone/>
              <a:defRPr sz="1600"/>
            </a:lvl2pPr>
            <a:lvl3pPr marL="1197834" indent="0">
              <a:buNone/>
              <a:defRPr sz="1300"/>
            </a:lvl3pPr>
            <a:lvl4pPr marL="1796752" indent="0">
              <a:buNone/>
              <a:defRPr sz="1200"/>
            </a:lvl4pPr>
            <a:lvl5pPr marL="2395671" indent="0">
              <a:buNone/>
              <a:defRPr sz="1200"/>
            </a:lvl5pPr>
            <a:lvl6pPr marL="2994586" indent="0">
              <a:buNone/>
              <a:defRPr sz="1200"/>
            </a:lvl6pPr>
            <a:lvl7pPr marL="3593505" indent="0">
              <a:buNone/>
              <a:defRPr sz="1200"/>
            </a:lvl7pPr>
            <a:lvl8pPr marL="4192420" indent="0">
              <a:buNone/>
              <a:defRPr sz="1200"/>
            </a:lvl8pPr>
            <a:lvl9pPr marL="4791339"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576264" y="6673853"/>
            <a:ext cx="2687637"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fld id="{CDB44103-8550-487C-A8A3-612EE6475B63}" type="datetime1">
              <a:rPr lang="zh-CN" altLang="en-US"/>
              <a:pPr>
                <a:defRPr/>
              </a:pPr>
              <a:t>2021/10/12</a:t>
            </a:fld>
            <a:endParaRPr lang="zh-CN" altLang="en-US"/>
          </a:p>
        </p:txBody>
      </p:sp>
      <p:sp>
        <p:nvSpPr>
          <p:cNvPr id="6" name="页脚占位符 5"/>
          <p:cNvSpPr>
            <a:spLocks noGrp="1"/>
          </p:cNvSpPr>
          <p:nvPr>
            <p:ph type="ftr" sz="quarter" idx="11"/>
          </p:nvPr>
        </p:nvSpPr>
        <p:spPr>
          <a:xfrm>
            <a:off x="3937000" y="6673853"/>
            <a:ext cx="3648075" cy="384175"/>
          </a:xfrm>
          <a:prstGeom prst="rect">
            <a:avLst/>
          </a:prstGeom>
        </p:spPr>
        <p:txBody>
          <a:bodyPr lIns="119784" tIns="59891" rIns="119784" bIns="59891"/>
          <a:lstStyle>
            <a:lvl1pPr defTabSz="1197834" eaLnBrk="1" fontAlgn="auto" hangingPunct="1">
              <a:spcBef>
                <a:spcPct val="0"/>
              </a:spcBef>
              <a:spcAft>
                <a:spcPct val="0"/>
              </a:spcAft>
              <a:defRPr>
                <a:solidFill>
                  <a:prstClr val="black"/>
                </a:solidFill>
                <a:latin typeface="+mn-lt"/>
                <a:ea typeface="+mn-ea"/>
              </a:defRPr>
            </a:lvl1pPr>
          </a:lstStyle>
          <a:p>
            <a:pPr>
              <a:defRPr/>
            </a:pPr>
            <a:r>
              <a:rPr lang="zh-CN" altLang="en-US"/>
              <a:t>ppt课件.</a:t>
            </a:r>
          </a:p>
        </p:txBody>
      </p:sp>
      <p:sp>
        <p:nvSpPr>
          <p:cNvPr id="7" name="灯片编号占位符 6"/>
          <p:cNvSpPr>
            <a:spLocks noGrp="1"/>
          </p:cNvSpPr>
          <p:nvPr>
            <p:ph type="sldNum" sz="quarter" idx="12"/>
          </p:nvPr>
        </p:nvSpPr>
        <p:spPr>
          <a:xfrm>
            <a:off x="8258175" y="6673853"/>
            <a:ext cx="2687637" cy="384175"/>
          </a:xfrm>
          <a:prstGeom prst="rect">
            <a:avLst/>
          </a:prstGeom>
        </p:spPr>
        <p:txBody>
          <a:bodyPr vert="horz" wrap="square" lIns="119784" tIns="59891" rIns="119784" bIns="59891" numCol="1" anchor="t" anchorCtr="0" compatLnSpc="1">
            <a:prstTxWarp prst="textNoShape">
              <a:avLst/>
            </a:prstTxWarp>
          </a:bodyPr>
          <a:lstStyle>
            <a:lvl1pPr eaLnBrk="1" hangingPunct="1">
              <a:defRPr>
                <a:solidFill>
                  <a:srgbClr val="000000"/>
                </a:solidFill>
              </a:defRPr>
            </a:lvl1pPr>
          </a:lstStyle>
          <a:p>
            <a:pPr>
              <a:defRPr/>
            </a:pPr>
            <a:fld id="{91667F64-A441-484E-AF69-995FDDC560B9}"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slideLayout" Target="../slideLayouts/slideLayout61.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slideLayout" Target="../slideLayouts/slideLayout64.xml"/><Relationship Id="rId47" Type="http://schemas.openxmlformats.org/officeDocument/2006/relationships/slideLayout" Target="../slideLayouts/slideLayout69.xml"/><Relationship Id="rId50" Type="http://schemas.openxmlformats.org/officeDocument/2006/relationships/slideLayout" Target="../slideLayouts/slideLayout72.xml"/><Relationship Id="rId55" Type="http://schemas.openxmlformats.org/officeDocument/2006/relationships/slideLayout" Target="../slideLayouts/slideLayout77.xml"/><Relationship Id="rId63" Type="http://schemas.openxmlformats.org/officeDocument/2006/relationships/theme" Target="../theme/theme3.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9" Type="http://schemas.openxmlformats.org/officeDocument/2006/relationships/slideLayout" Target="../slideLayouts/slideLayout51.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53" Type="http://schemas.openxmlformats.org/officeDocument/2006/relationships/slideLayout" Target="../slideLayouts/slideLayout75.xml"/><Relationship Id="rId58" Type="http://schemas.openxmlformats.org/officeDocument/2006/relationships/slideLayout" Target="../slideLayouts/slideLayout80.xml"/><Relationship Id="rId5" Type="http://schemas.openxmlformats.org/officeDocument/2006/relationships/slideLayout" Target="../slideLayouts/slideLayout27.xml"/><Relationship Id="rId61" Type="http://schemas.openxmlformats.org/officeDocument/2006/relationships/slideLayout" Target="../slideLayouts/slideLayout83.xml"/><Relationship Id="rId19" Type="http://schemas.openxmlformats.org/officeDocument/2006/relationships/slideLayout" Target="../slideLayouts/slideLayout4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slideLayout" Target="../slideLayouts/slideLayout65.xml"/><Relationship Id="rId48" Type="http://schemas.openxmlformats.org/officeDocument/2006/relationships/slideLayout" Target="../slideLayouts/slideLayout70.xml"/><Relationship Id="rId56" Type="http://schemas.openxmlformats.org/officeDocument/2006/relationships/slideLayout" Target="../slideLayouts/slideLayout78.xml"/><Relationship Id="rId8" Type="http://schemas.openxmlformats.org/officeDocument/2006/relationships/slideLayout" Target="../slideLayouts/slideLayout30.xml"/><Relationship Id="rId51" Type="http://schemas.openxmlformats.org/officeDocument/2006/relationships/slideLayout" Target="../slideLayouts/slideLayout73.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46" Type="http://schemas.openxmlformats.org/officeDocument/2006/relationships/slideLayout" Target="../slideLayouts/slideLayout68.xml"/><Relationship Id="rId59" Type="http://schemas.openxmlformats.org/officeDocument/2006/relationships/slideLayout" Target="../slideLayouts/slideLayout81.xml"/><Relationship Id="rId20" Type="http://schemas.openxmlformats.org/officeDocument/2006/relationships/slideLayout" Target="../slideLayouts/slideLayout42.xml"/><Relationship Id="rId41" Type="http://schemas.openxmlformats.org/officeDocument/2006/relationships/slideLayout" Target="../slideLayouts/slideLayout63.xml"/><Relationship Id="rId54" Type="http://schemas.openxmlformats.org/officeDocument/2006/relationships/slideLayout" Target="../slideLayouts/slideLayout76.xml"/><Relationship Id="rId62" Type="http://schemas.openxmlformats.org/officeDocument/2006/relationships/slideLayout" Target="../slideLayouts/slideLayout8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49" Type="http://schemas.openxmlformats.org/officeDocument/2006/relationships/slideLayout" Target="../slideLayouts/slideLayout71.xml"/><Relationship Id="rId57" Type="http://schemas.openxmlformats.org/officeDocument/2006/relationships/slideLayout" Target="../slideLayouts/slideLayout79.xml"/><Relationship Id="rId10" Type="http://schemas.openxmlformats.org/officeDocument/2006/relationships/slideLayout" Target="../slideLayouts/slideLayout32.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52" Type="http://schemas.openxmlformats.org/officeDocument/2006/relationships/slideLayout" Target="../slideLayouts/slideLayout74.xml"/><Relationship Id="rId60" Type="http://schemas.openxmlformats.org/officeDocument/2006/relationships/slideLayout" Target="../slideLayouts/slideLayout8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2"/>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9784" tIns="59891" rIns="119784" bIns="59891" anchor="ctr"/>
          <a:lstStyle/>
          <a:p>
            <a:pPr algn="ctr" defTabSz="1197834" eaLnBrk="1" fontAlgn="auto" hangingPunct="1">
              <a:spcBef>
                <a:spcPct val="0"/>
              </a:spcBef>
              <a:spcAft>
                <a:spcPct val="0"/>
              </a:spcAft>
              <a:defRPr/>
            </a:pPr>
            <a:endParaRPr lang="zh-CN" altLang="en-US">
              <a:solidFill>
                <a:prstClr val="white"/>
              </a:solidFill>
            </a:endParaRPr>
          </a:p>
        </p:txBody>
      </p:sp>
      <p:pic>
        <p:nvPicPr>
          <p:cNvPr id="1027" name="Picture 4" descr="J:\VI\1-CSST\中国安防技术有限公司-BAI.png"/>
          <p:cNvPicPr>
            <a:picLocks noChangeAspect="1" noChangeArrowheads="1"/>
          </p:cNvPicPr>
          <p:nvPr/>
        </p:nvPicPr>
        <p:blipFill>
          <a:blip r:embed="rId13"/>
          <a:stretch>
            <a:fillRect/>
          </a:stretch>
        </p:blipFill>
        <p:spPr bwMode="auto">
          <a:xfrm>
            <a:off x="8785226" y="122240"/>
            <a:ext cx="2533651" cy="520701"/>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8203" r:id="rId1"/>
    <p:sldLayoutId id="2147488204" r:id="rId2"/>
    <p:sldLayoutId id="2147488205" r:id="rId3"/>
    <p:sldLayoutId id="2147488206" r:id="rId4"/>
    <p:sldLayoutId id="2147488207" r:id="rId5"/>
    <p:sldLayoutId id="2147488208" r:id="rId6"/>
    <p:sldLayoutId id="2147488209" r:id="rId7"/>
    <p:sldLayoutId id="2147488210" r:id="rId8"/>
    <p:sldLayoutId id="2147488211" r:id="rId9"/>
    <p:sldLayoutId id="2147488212" r:id="rId10"/>
    <p:sldLayoutId id="2147488213" r:id="rId11"/>
  </p:sldLayoutIdLst>
  <p:transition/>
  <p:hf hdr="0" dt="0"/>
  <p:txStyles>
    <p:titleStyle>
      <a:lvl1pPr algn="ctr" defTabSz="1196581" rtl="0" eaLnBrk="0" fontAlgn="base" hangingPunct="0">
        <a:spcBef>
          <a:spcPct val="0"/>
        </a:spcBef>
        <a:spcAft>
          <a:spcPct val="0"/>
        </a:spcAft>
        <a:defRPr sz="5800" kern="1200">
          <a:solidFill>
            <a:schemeClr val="tx1"/>
          </a:solidFill>
          <a:latin typeface="+mj-lt"/>
          <a:ea typeface="+mj-ea"/>
          <a:cs typeface="+mj-cs"/>
        </a:defRPr>
      </a:lvl1pPr>
      <a:lvl2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5pPr>
      <a:lvl6pPr marL="457049" algn="ctr" defTabSz="1196581" rtl="0" fontAlgn="base">
        <a:spcBef>
          <a:spcPct val="0"/>
        </a:spcBef>
        <a:spcAft>
          <a:spcPct val="0"/>
        </a:spcAft>
        <a:defRPr sz="5800">
          <a:solidFill>
            <a:schemeClr val="tx1"/>
          </a:solidFill>
          <a:latin typeface="Calibri" pitchFamily="34" charset="0"/>
          <a:ea typeface="宋体" pitchFamily="2" charset="-122"/>
        </a:defRPr>
      </a:lvl6pPr>
      <a:lvl7pPr marL="914098" algn="ctr" defTabSz="1196581" rtl="0" fontAlgn="base">
        <a:spcBef>
          <a:spcPct val="0"/>
        </a:spcBef>
        <a:spcAft>
          <a:spcPct val="0"/>
        </a:spcAft>
        <a:defRPr sz="5800">
          <a:solidFill>
            <a:schemeClr val="tx1"/>
          </a:solidFill>
          <a:latin typeface="Calibri" pitchFamily="34" charset="0"/>
          <a:ea typeface="宋体" pitchFamily="2" charset="-122"/>
        </a:defRPr>
      </a:lvl7pPr>
      <a:lvl8pPr marL="1371148" algn="ctr" defTabSz="1196581" rtl="0" fontAlgn="base">
        <a:spcBef>
          <a:spcPct val="0"/>
        </a:spcBef>
        <a:spcAft>
          <a:spcPct val="0"/>
        </a:spcAft>
        <a:defRPr sz="5800">
          <a:solidFill>
            <a:schemeClr val="tx1"/>
          </a:solidFill>
          <a:latin typeface="Calibri" pitchFamily="34" charset="0"/>
          <a:ea typeface="宋体" pitchFamily="2" charset="-122"/>
        </a:defRPr>
      </a:lvl8pPr>
      <a:lvl9pPr marL="1828197" algn="ctr" defTabSz="1196581" rtl="0" fontAlgn="base">
        <a:spcBef>
          <a:spcPct val="0"/>
        </a:spcBef>
        <a:spcAft>
          <a:spcPct val="0"/>
        </a:spcAft>
        <a:defRPr sz="5800">
          <a:solidFill>
            <a:schemeClr val="tx1"/>
          </a:solidFill>
          <a:latin typeface="Calibri" pitchFamily="34" charset="0"/>
          <a:ea typeface="宋体" pitchFamily="2" charset="-122"/>
        </a:defRPr>
      </a:lvl9pPr>
    </p:titleStyle>
    <p:bodyStyle>
      <a:lvl1pPr marL="449115" indent="-449115" algn="l" defTabSz="1196581" rtl="0" eaLnBrk="0" fontAlgn="base" hangingPunct="0">
        <a:spcBef>
          <a:spcPct val="20000"/>
        </a:spcBef>
        <a:spcAft>
          <a:spcPct val="0"/>
        </a:spcAft>
        <a:buFont typeface="Arial" pitchFamily="34" charset="0"/>
        <a:buChar char="•"/>
        <a:defRPr sz="4200" kern="1200">
          <a:solidFill>
            <a:schemeClr val="tx1"/>
          </a:solidFill>
          <a:latin typeface="+mn-lt"/>
          <a:ea typeface="+mn-ea"/>
          <a:cs typeface="+mn-cs"/>
        </a:defRPr>
      </a:lvl1pPr>
      <a:lvl2pPr marL="972816" indent="-372940" algn="l" defTabSz="1196581" rtl="0" eaLnBrk="0" fontAlgn="base" hangingPunct="0">
        <a:spcBef>
          <a:spcPct val="20000"/>
        </a:spcBef>
        <a:spcAft>
          <a:spcPct val="0"/>
        </a:spcAft>
        <a:buFont typeface="Arial" pitchFamily="34" charset="0"/>
        <a:buChar char="–"/>
        <a:defRPr sz="3700" kern="1200">
          <a:solidFill>
            <a:schemeClr val="tx1"/>
          </a:solidFill>
          <a:latin typeface="+mn-lt"/>
          <a:ea typeface="+mn-ea"/>
          <a:cs typeface="+mn-cs"/>
        </a:defRPr>
      </a:lvl2pPr>
      <a:lvl3pPr marL="1496519" indent="-298351" algn="l" defTabSz="1196581" rtl="0" eaLnBrk="0" fontAlgn="base" hangingPunct="0">
        <a:spcBef>
          <a:spcPct val="20000"/>
        </a:spcBef>
        <a:spcAft>
          <a:spcPct val="0"/>
        </a:spcAft>
        <a:buFont typeface="Arial" pitchFamily="34" charset="0"/>
        <a:buChar char="•"/>
        <a:defRPr sz="3100" kern="1200">
          <a:solidFill>
            <a:schemeClr val="tx1"/>
          </a:solidFill>
          <a:latin typeface="+mn-lt"/>
          <a:ea typeface="+mn-ea"/>
          <a:cs typeface="+mn-cs"/>
        </a:defRPr>
      </a:lvl3pPr>
      <a:lvl4pPr marL="2094809" indent="-298351" algn="l" defTabSz="1196581"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4pPr>
      <a:lvl5pPr marL="2694687" indent="-298351" algn="l" defTabSz="1196581"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5pPr>
      <a:lvl6pPr marL="3294046"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92964"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91881"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90798"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zh-CN"/>
      </a:defPPr>
      <a:lvl1pPr marL="0" algn="l" defTabSz="1197834" rtl="0" eaLnBrk="1" latinLnBrk="0" hangingPunct="1">
        <a:defRPr sz="2400" kern="1200">
          <a:solidFill>
            <a:schemeClr val="tx1"/>
          </a:solidFill>
          <a:latin typeface="+mn-lt"/>
          <a:ea typeface="+mn-ea"/>
          <a:cs typeface="+mn-cs"/>
        </a:defRPr>
      </a:lvl1pPr>
      <a:lvl2pPr marL="598918" algn="l" defTabSz="1197834" rtl="0" eaLnBrk="1" latinLnBrk="0" hangingPunct="1">
        <a:defRPr sz="2400" kern="1200">
          <a:solidFill>
            <a:schemeClr val="tx1"/>
          </a:solidFill>
          <a:latin typeface="+mn-lt"/>
          <a:ea typeface="+mn-ea"/>
          <a:cs typeface="+mn-cs"/>
        </a:defRPr>
      </a:lvl2pPr>
      <a:lvl3pPr marL="1197834" algn="l" defTabSz="1197834" rtl="0" eaLnBrk="1" latinLnBrk="0" hangingPunct="1">
        <a:defRPr sz="2400" kern="1200">
          <a:solidFill>
            <a:schemeClr val="tx1"/>
          </a:solidFill>
          <a:latin typeface="+mn-lt"/>
          <a:ea typeface="+mn-ea"/>
          <a:cs typeface="+mn-cs"/>
        </a:defRPr>
      </a:lvl3pPr>
      <a:lvl4pPr marL="1796752" algn="l" defTabSz="1197834" rtl="0" eaLnBrk="1" latinLnBrk="0" hangingPunct="1">
        <a:defRPr sz="2400" kern="1200">
          <a:solidFill>
            <a:schemeClr val="tx1"/>
          </a:solidFill>
          <a:latin typeface="+mn-lt"/>
          <a:ea typeface="+mn-ea"/>
          <a:cs typeface="+mn-cs"/>
        </a:defRPr>
      </a:lvl4pPr>
      <a:lvl5pPr marL="2395671" algn="l" defTabSz="1197834" rtl="0" eaLnBrk="1" latinLnBrk="0" hangingPunct="1">
        <a:defRPr sz="2400" kern="1200">
          <a:solidFill>
            <a:schemeClr val="tx1"/>
          </a:solidFill>
          <a:latin typeface="+mn-lt"/>
          <a:ea typeface="+mn-ea"/>
          <a:cs typeface="+mn-cs"/>
        </a:defRPr>
      </a:lvl5pPr>
      <a:lvl6pPr marL="2994586" algn="l" defTabSz="1197834" rtl="0" eaLnBrk="1" latinLnBrk="0" hangingPunct="1">
        <a:defRPr sz="2400" kern="1200">
          <a:solidFill>
            <a:schemeClr val="tx1"/>
          </a:solidFill>
          <a:latin typeface="+mn-lt"/>
          <a:ea typeface="+mn-ea"/>
          <a:cs typeface="+mn-cs"/>
        </a:defRPr>
      </a:lvl6pPr>
      <a:lvl7pPr marL="3593505" algn="l" defTabSz="1197834" rtl="0" eaLnBrk="1" latinLnBrk="0" hangingPunct="1">
        <a:defRPr sz="2400" kern="1200">
          <a:solidFill>
            <a:schemeClr val="tx1"/>
          </a:solidFill>
          <a:latin typeface="+mn-lt"/>
          <a:ea typeface="+mn-ea"/>
          <a:cs typeface="+mn-cs"/>
        </a:defRPr>
      </a:lvl7pPr>
      <a:lvl8pPr marL="4192420" algn="l" defTabSz="1197834" rtl="0" eaLnBrk="1" latinLnBrk="0" hangingPunct="1">
        <a:defRPr sz="2400" kern="1200">
          <a:solidFill>
            <a:schemeClr val="tx1"/>
          </a:solidFill>
          <a:latin typeface="+mn-lt"/>
          <a:ea typeface="+mn-ea"/>
          <a:cs typeface="+mn-cs"/>
        </a:defRPr>
      </a:lvl8pPr>
      <a:lvl9pPr marL="4791339" algn="l" defTabSz="1197834"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2"/>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9784" tIns="59891" rIns="119784" bIns="59891" anchor="ctr"/>
          <a:lstStyle/>
          <a:p>
            <a:pPr algn="ctr" defTabSz="1197834" eaLnBrk="1" fontAlgn="auto" hangingPunct="1">
              <a:spcBef>
                <a:spcPct val="0"/>
              </a:spcBef>
              <a:spcAft>
                <a:spcPct val="0"/>
              </a:spcAft>
              <a:defRPr/>
            </a:pPr>
            <a:endParaRPr lang="zh-CN" altLang="en-US">
              <a:solidFill>
                <a:prstClr val="white"/>
              </a:solidFill>
            </a:endParaRPr>
          </a:p>
        </p:txBody>
      </p:sp>
      <p:pic>
        <p:nvPicPr>
          <p:cNvPr id="3075" name="Picture 4" descr="J:\VI\1-CSST\中国安防技术有限公司-BAI.png"/>
          <p:cNvPicPr>
            <a:picLocks noChangeAspect="1" noChangeArrowheads="1"/>
          </p:cNvPicPr>
          <p:nvPr/>
        </p:nvPicPr>
        <p:blipFill>
          <a:blip r:embed="rId13"/>
          <a:stretch>
            <a:fillRect/>
          </a:stretch>
        </p:blipFill>
        <p:spPr bwMode="auto">
          <a:xfrm>
            <a:off x="8785226" y="122240"/>
            <a:ext cx="2533651" cy="520701"/>
          </a:xfrm>
          <a:prstGeom prst="rect">
            <a:avLst/>
          </a:prstGeom>
          <a:noFill/>
          <a:ln w="9525">
            <a:noFill/>
            <a:miter lim="800000"/>
          </a:ln>
        </p:spPr>
      </p:pic>
    </p:spTree>
  </p:cSld>
  <p:clrMap bg1="lt1" tx1="dk1" bg2="lt2" tx2="dk2" accent1="accent1" accent2="accent2" accent3="accent3" accent4="accent4" accent5="accent5" accent6="accent6" hlink="hlink" folHlink="folHlink"/>
  <p:sldLayoutIdLst>
    <p:sldLayoutId id="2147488225" r:id="rId1"/>
    <p:sldLayoutId id="2147488226" r:id="rId2"/>
    <p:sldLayoutId id="2147488227" r:id="rId3"/>
    <p:sldLayoutId id="2147488228" r:id="rId4"/>
    <p:sldLayoutId id="2147488229" r:id="rId5"/>
    <p:sldLayoutId id="2147488230" r:id="rId6"/>
    <p:sldLayoutId id="2147488231" r:id="rId7"/>
    <p:sldLayoutId id="2147488232" r:id="rId8"/>
    <p:sldLayoutId id="2147488233" r:id="rId9"/>
    <p:sldLayoutId id="2147488234" r:id="rId10"/>
    <p:sldLayoutId id="2147488235" r:id="rId11"/>
  </p:sldLayoutIdLst>
  <p:transition/>
  <p:txStyles>
    <p:titleStyle>
      <a:lvl1pPr algn="ctr" defTabSz="1196581" rtl="0" eaLnBrk="0" fontAlgn="base" hangingPunct="0">
        <a:spcBef>
          <a:spcPct val="0"/>
        </a:spcBef>
        <a:spcAft>
          <a:spcPct val="0"/>
        </a:spcAft>
        <a:defRPr sz="5800" kern="1200">
          <a:solidFill>
            <a:schemeClr val="tx1"/>
          </a:solidFill>
          <a:latin typeface="+mj-lt"/>
          <a:ea typeface="+mj-ea"/>
          <a:cs typeface="+mj-cs"/>
        </a:defRPr>
      </a:lvl1pPr>
      <a:lvl2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196581" rtl="0" eaLnBrk="0" fontAlgn="base" hangingPunct="0">
        <a:spcBef>
          <a:spcPct val="0"/>
        </a:spcBef>
        <a:spcAft>
          <a:spcPct val="0"/>
        </a:spcAft>
        <a:defRPr sz="5800">
          <a:solidFill>
            <a:schemeClr val="tx1"/>
          </a:solidFill>
          <a:latin typeface="Calibri" pitchFamily="34" charset="0"/>
          <a:ea typeface="宋体" pitchFamily="2" charset="-122"/>
        </a:defRPr>
      </a:lvl5pPr>
      <a:lvl6pPr marL="457049" algn="ctr" defTabSz="1196581" rtl="0" fontAlgn="base">
        <a:spcBef>
          <a:spcPct val="0"/>
        </a:spcBef>
        <a:spcAft>
          <a:spcPct val="0"/>
        </a:spcAft>
        <a:defRPr sz="5800">
          <a:solidFill>
            <a:schemeClr val="tx1"/>
          </a:solidFill>
          <a:latin typeface="Calibri" pitchFamily="34" charset="0"/>
          <a:ea typeface="宋体" pitchFamily="2" charset="-122"/>
        </a:defRPr>
      </a:lvl6pPr>
      <a:lvl7pPr marL="914098" algn="ctr" defTabSz="1196581" rtl="0" fontAlgn="base">
        <a:spcBef>
          <a:spcPct val="0"/>
        </a:spcBef>
        <a:spcAft>
          <a:spcPct val="0"/>
        </a:spcAft>
        <a:defRPr sz="5800">
          <a:solidFill>
            <a:schemeClr val="tx1"/>
          </a:solidFill>
          <a:latin typeface="Calibri" pitchFamily="34" charset="0"/>
          <a:ea typeface="宋体" pitchFamily="2" charset="-122"/>
        </a:defRPr>
      </a:lvl7pPr>
      <a:lvl8pPr marL="1371148" algn="ctr" defTabSz="1196581" rtl="0" fontAlgn="base">
        <a:spcBef>
          <a:spcPct val="0"/>
        </a:spcBef>
        <a:spcAft>
          <a:spcPct val="0"/>
        </a:spcAft>
        <a:defRPr sz="5800">
          <a:solidFill>
            <a:schemeClr val="tx1"/>
          </a:solidFill>
          <a:latin typeface="Calibri" pitchFamily="34" charset="0"/>
          <a:ea typeface="宋体" pitchFamily="2" charset="-122"/>
        </a:defRPr>
      </a:lvl8pPr>
      <a:lvl9pPr marL="1828197" algn="ctr" defTabSz="1196581" rtl="0" fontAlgn="base">
        <a:spcBef>
          <a:spcPct val="0"/>
        </a:spcBef>
        <a:spcAft>
          <a:spcPct val="0"/>
        </a:spcAft>
        <a:defRPr sz="5800">
          <a:solidFill>
            <a:schemeClr val="tx1"/>
          </a:solidFill>
          <a:latin typeface="Calibri" pitchFamily="34" charset="0"/>
          <a:ea typeface="宋体" pitchFamily="2" charset="-122"/>
        </a:defRPr>
      </a:lvl9pPr>
    </p:titleStyle>
    <p:bodyStyle>
      <a:lvl1pPr marL="449115" indent="-449115" algn="l" defTabSz="1196581" rtl="0" eaLnBrk="0" fontAlgn="base" hangingPunct="0">
        <a:spcBef>
          <a:spcPct val="20000"/>
        </a:spcBef>
        <a:spcAft>
          <a:spcPct val="0"/>
        </a:spcAft>
        <a:buFont typeface="Arial" pitchFamily="34" charset="0"/>
        <a:buChar char="•"/>
        <a:defRPr sz="4200" kern="1200">
          <a:solidFill>
            <a:schemeClr val="tx1"/>
          </a:solidFill>
          <a:latin typeface="+mn-lt"/>
          <a:ea typeface="+mn-ea"/>
          <a:cs typeface="+mn-cs"/>
        </a:defRPr>
      </a:lvl1pPr>
      <a:lvl2pPr marL="972816" indent="-372940" algn="l" defTabSz="1196581" rtl="0" eaLnBrk="0" fontAlgn="base" hangingPunct="0">
        <a:spcBef>
          <a:spcPct val="20000"/>
        </a:spcBef>
        <a:spcAft>
          <a:spcPct val="0"/>
        </a:spcAft>
        <a:buFont typeface="Arial" pitchFamily="34" charset="0"/>
        <a:buChar char="–"/>
        <a:defRPr sz="3700" kern="1200">
          <a:solidFill>
            <a:schemeClr val="tx1"/>
          </a:solidFill>
          <a:latin typeface="+mn-lt"/>
          <a:ea typeface="+mn-ea"/>
          <a:cs typeface="+mn-cs"/>
        </a:defRPr>
      </a:lvl2pPr>
      <a:lvl3pPr marL="1496519" indent="-298351" algn="l" defTabSz="1196581" rtl="0" eaLnBrk="0" fontAlgn="base" hangingPunct="0">
        <a:spcBef>
          <a:spcPct val="20000"/>
        </a:spcBef>
        <a:spcAft>
          <a:spcPct val="0"/>
        </a:spcAft>
        <a:buFont typeface="Arial" pitchFamily="34" charset="0"/>
        <a:buChar char="•"/>
        <a:defRPr sz="3100" kern="1200">
          <a:solidFill>
            <a:schemeClr val="tx1"/>
          </a:solidFill>
          <a:latin typeface="+mn-lt"/>
          <a:ea typeface="+mn-ea"/>
          <a:cs typeface="+mn-cs"/>
        </a:defRPr>
      </a:lvl3pPr>
      <a:lvl4pPr marL="2094809" indent="-298351" algn="l" defTabSz="1196581"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4pPr>
      <a:lvl5pPr marL="2694687" indent="-298351" algn="l" defTabSz="1196581"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5pPr>
      <a:lvl6pPr marL="3294046"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92964"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91881"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90798" indent="-299459" algn="l" defTabSz="1197834"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zh-CN"/>
      </a:defPPr>
      <a:lvl1pPr marL="0" algn="l" defTabSz="1197834" rtl="0" eaLnBrk="1" latinLnBrk="0" hangingPunct="1">
        <a:defRPr sz="2400" kern="1200">
          <a:solidFill>
            <a:schemeClr val="tx1"/>
          </a:solidFill>
          <a:latin typeface="+mn-lt"/>
          <a:ea typeface="+mn-ea"/>
          <a:cs typeface="+mn-cs"/>
        </a:defRPr>
      </a:lvl1pPr>
      <a:lvl2pPr marL="598918" algn="l" defTabSz="1197834" rtl="0" eaLnBrk="1" latinLnBrk="0" hangingPunct="1">
        <a:defRPr sz="2400" kern="1200">
          <a:solidFill>
            <a:schemeClr val="tx1"/>
          </a:solidFill>
          <a:latin typeface="+mn-lt"/>
          <a:ea typeface="+mn-ea"/>
          <a:cs typeface="+mn-cs"/>
        </a:defRPr>
      </a:lvl2pPr>
      <a:lvl3pPr marL="1197834" algn="l" defTabSz="1197834" rtl="0" eaLnBrk="1" latinLnBrk="0" hangingPunct="1">
        <a:defRPr sz="2400" kern="1200">
          <a:solidFill>
            <a:schemeClr val="tx1"/>
          </a:solidFill>
          <a:latin typeface="+mn-lt"/>
          <a:ea typeface="+mn-ea"/>
          <a:cs typeface="+mn-cs"/>
        </a:defRPr>
      </a:lvl3pPr>
      <a:lvl4pPr marL="1796752" algn="l" defTabSz="1197834" rtl="0" eaLnBrk="1" latinLnBrk="0" hangingPunct="1">
        <a:defRPr sz="2400" kern="1200">
          <a:solidFill>
            <a:schemeClr val="tx1"/>
          </a:solidFill>
          <a:latin typeface="+mn-lt"/>
          <a:ea typeface="+mn-ea"/>
          <a:cs typeface="+mn-cs"/>
        </a:defRPr>
      </a:lvl4pPr>
      <a:lvl5pPr marL="2395671" algn="l" defTabSz="1197834" rtl="0" eaLnBrk="1" latinLnBrk="0" hangingPunct="1">
        <a:defRPr sz="2400" kern="1200">
          <a:solidFill>
            <a:schemeClr val="tx1"/>
          </a:solidFill>
          <a:latin typeface="+mn-lt"/>
          <a:ea typeface="+mn-ea"/>
          <a:cs typeface="+mn-cs"/>
        </a:defRPr>
      </a:lvl5pPr>
      <a:lvl6pPr marL="2994586" algn="l" defTabSz="1197834" rtl="0" eaLnBrk="1" latinLnBrk="0" hangingPunct="1">
        <a:defRPr sz="2400" kern="1200">
          <a:solidFill>
            <a:schemeClr val="tx1"/>
          </a:solidFill>
          <a:latin typeface="+mn-lt"/>
          <a:ea typeface="+mn-ea"/>
          <a:cs typeface="+mn-cs"/>
        </a:defRPr>
      </a:lvl6pPr>
      <a:lvl7pPr marL="3593505" algn="l" defTabSz="1197834" rtl="0" eaLnBrk="1" latinLnBrk="0" hangingPunct="1">
        <a:defRPr sz="2400" kern="1200">
          <a:solidFill>
            <a:schemeClr val="tx1"/>
          </a:solidFill>
          <a:latin typeface="+mn-lt"/>
          <a:ea typeface="+mn-ea"/>
          <a:cs typeface="+mn-cs"/>
        </a:defRPr>
      </a:lvl7pPr>
      <a:lvl8pPr marL="4192420" algn="l" defTabSz="1197834" rtl="0" eaLnBrk="1" latinLnBrk="0" hangingPunct="1">
        <a:defRPr sz="2400" kern="1200">
          <a:solidFill>
            <a:schemeClr val="tx1"/>
          </a:solidFill>
          <a:latin typeface="+mn-lt"/>
          <a:ea typeface="+mn-ea"/>
          <a:cs typeface="+mn-cs"/>
        </a:defRPr>
      </a:lvl8pPr>
      <a:lvl9pPr marL="4791339" algn="l" defTabSz="119783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890"/>
            <a:ext cx="11522075" cy="720979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Placeholder 1"/>
          <p:cNvSpPr>
            <a:spLocks noGrp="1"/>
          </p:cNvSpPr>
          <p:nvPr>
            <p:ph type="title"/>
          </p:nvPr>
        </p:nvSpPr>
        <p:spPr>
          <a:xfrm>
            <a:off x="640116" y="640080"/>
            <a:ext cx="8124299" cy="1386840"/>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40116" y="2268619"/>
            <a:ext cx="8124299" cy="407481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809226" y="6343431"/>
            <a:ext cx="861830" cy="383381"/>
          </a:xfrm>
          <a:prstGeom prst="rect">
            <a:avLst/>
          </a:prstGeom>
        </p:spPr>
        <p:txBody>
          <a:bodyPr vert="horz" lIns="91440" tIns="45720" rIns="91440" bIns="45720" rtlCol="0" anchor="ctr"/>
          <a:lstStyle>
            <a:lvl1pPr algn="r">
              <a:defRPr sz="851">
                <a:solidFill>
                  <a:schemeClr val="tx1">
                    <a:tint val="75000"/>
                  </a:schemeClr>
                </a:solidFill>
              </a:defRPr>
            </a:lvl1pPr>
          </a:lstStyle>
          <a:p>
            <a:fld id="{B61BEF0D-F0BB-DE4B-95CE-6DB70DBA9567}" type="datetimeFigureOut">
              <a:rPr lang="en-US"/>
              <a:t>10/12/21</a:t>
            </a:fld>
            <a:endParaRPr lang="en-US"/>
          </a:p>
        </p:txBody>
      </p:sp>
      <p:sp>
        <p:nvSpPr>
          <p:cNvPr id="5" name="Footer Placeholder 4"/>
          <p:cNvSpPr>
            <a:spLocks noGrp="1"/>
          </p:cNvSpPr>
          <p:nvPr>
            <p:ph type="ftr" sz="quarter" idx="3"/>
          </p:nvPr>
        </p:nvSpPr>
        <p:spPr>
          <a:xfrm>
            <a:off x="640116" y="6343431"/>
            <a:ext cx="5951571" cy="383381"/>
          </a:xfrm>
          <a:prstGeom prst="rect">
            <a:avLst/>
          </a:prstGeom>
        </p:spPr>
        <p:txBody>
          <a:bodyPr vert="horz" lIns="91440" tIns="45720" rIns="91440" bIns="45720" rtlCol="0" anchor="ctr"/>
          <a:lstStyle>
            <a:lvl1pPr algn="l">
              <a:defRPr sz="851">
                <a:solidFill>
                  <a:schemeClr val="tx1">
                    <a:tint val="75000"/>
                  </a:schemeClr>
                </a:solidFill>
              </a:defRPr>
            </a:lvl1pPr>
          </a:lstStyle>
          <a:p>
            <a:r>
              <a:rPr lang="en-US"/>
              <a:t>ppt课件.</a:t>
            </a:r>
          </a:p>
        </p:txBody>
      </p:sp>
      <p:sp>
        <p:nvSpPr>
          <p:cNvPr id="6" name="Slide Number Placeholder 5"/>
          <p:cNvSpPr>
            <a:spLocks noGrp="1"/>
          </p:cNvSpPr>
          <p:nvPr>
            <p:ph type="sldNum" sz="quarter" idx="4"/>
          </p:nvPr>
        </p:nvSpPr>
        <p:spPr>
          <a:xfrm>
            <a:off x="8118624" y="6343431"/>
            <a:ext cx="645791" cy="383381"/>
          </a:xfrm>
          <a:prstGeom prst="rect">
            <a:avLst/>
          </a:prstGeom>
        </p:spPr>
        <p:txBody>
          <a:bodyPr vert="horz" lIns="91440" tIns="45720" rIns="91440" bIns="45720" rtlCol="0" anchor="ctr"/>
          <a:lstStyle>
            <a:lvl1pPr algn="r">
              <a:defRPr sz="851">
                <a:solidFill>
                  <a:schemeClr val="accent1"/>
                </a:solidFill>
              </a:defRPr>
            </a:lvl1pPr>
          </a:lstStyle>
          <a:p>
            <a:fld id="{D57F1E4F-1CFF-5643-939E-217C01CDF565}" type="slidenum">
              <a:rPr lang="en-US"/>
              <a:t>‹#›</a:t>
            </a:fld>
            <a:endParaRPr lang="en-US"/>
          </a:p>
        </p:txBody>
      </p:sp>
    </p:spTree>
    <p:extLst>
      <p:ext uri="{BB962C8B-B14F-4D97-AF65-F5344CB8AC3E}">
        <p14:creationId xmlns:p14="http://schemas.microsoft.com/office/powerpoint/2010/main" val="307628195"/>
      </p:ext>
    </p:extLst>
  </p:cSld>
  <p:clrMap bg1="lt1" tx1="dk1" bg2="lt2" tx2="dk2" accent1="accent1" accent2="accent2" accent3="accent3" accent4="accent4" accent5="accent5" accent6="accent6" hlink="hlink" folHlink="folHlink"/>
  <p:sldLayoutIdLst>
    <p:sldLayoutId id="2147488306" r:id="rId1"/>
    <p:sldLayoutId id="2147488307" r:id="rId2"/>
    <p:sldLayoutId id="2147488308" r:id="rId3"/>
    <p:sldLayoutId id="2147488309" r:id="rId4"/>
    <p:sldLayoutId id="2147488310" r:id="rId5"/>
    <p:sldLayoutId id="2147488311" r:id="rId6"/>
    <p:sldLayoutId id="2147488312" r:id="rId7"/>
    <p:sldLayoutId id="2147488313" r:id="rId8"/>
    <p:sldLayoutId id="2147488314" r:id="rId9"/>
    <p:sldLayoutId id="2147488315" r:id="rId10"/>
    <p:sldLayoutId id="2147488316" r:id="rId11"/>
    <p:sldLayoutId id="2147488317" r:id="rId12"/>
    <p:sldLayoutId id="2147488318" r:id="rId13"/>
    <p:sldLayoutId id="2147488319" r:id="rId14"/>
    <p:sldLayoutId id="2147488320" r:id="rId15"/>
    <p:sldLayoutId id="2147488321" r:id="rId16"/>
    <p:sldLayoutId id="2147488322" r:id="rId17"/>
    <p:sldLayoutId id="2147488249" r:id="rId18"/>
    <p:sldLayoutId id="2147488250" r:id="rId19"/>
    <p:sldLayoutId id="2147488251" r:id="rId20"/>
    <p:sldLayoutId id="2147488252" r:id="rId21"/>
    <p:sldLayoutId id="2147488253" r:id="rId22"/>
    <p:sldLayoutId id="2147488254" r:id="rId23"/>
    <p:sldLayoutId id="2147488256" r:id="rId24"/>
    <p:sldLayoutId id="2147488257" r:id="rId25"/>
    <p:sldLayoutId id="2147488258" r:id="rId26"/>
    <p:sldLayoutId id="2147488259" r:id="rId27"/>
    <p:sldLayoutId id="2147488260" r:id="rId28"/>
    <p:sldLayoutId id="2147488261" r:id="rId29"/>
    <p:sldLayoutId id="2147488262" r:id="rId30"/>
    <p:sldLayoutId id="2147488263" r:id="rId31"/>
    <p:sldLayoutId id="2147488264" r:id="rId32"/>
    <p:sldLayoutId id="2147488220" r:id="rId33"/>
    <p:sldLayoutId id="2147488196" r:id="rId34"/>
    <p:sldLayoutId id="2147488197" r:id="rId35"/>
    <p:sldLayoutId id="2147488323" r:id="rId36"/>
    <p:sldLayoutId id="2147488324" r:id="rId37"/>
    <p:sldLayoutId id="2147488325" r:id="rId38"/>
    <p:sldLayoutId id="2147488326" r:id="rId39"/>
    <p:sldLayoutId id="2147488327" r:id="rId40"/>
    <p:sldLayoutId id="2147488328" r:id="rId41"/>
    <p:sldLayoutId id="2147488329" r:id="rId42"/>
    <p:sldLayoutId id="2147488330" r:id="rId43"/>
    <p:sldLayoutId id="2147488331" r:id="rId44"/>
    <p:sldLayoutId id="2147488332" r:id="rId45"/>
    <p:sldLayoutId id="2147488333" r:id="rId46"/>
    <p:sldLayoutId id="2147488334" r:id="rId47"/>
    <p:sldLayoutId id="2147488335" r:id="rId48"/>
    <p:sldLayoutId id="2147488336" r:id="rId49"/>
    <p:sldLayoutId id="2147488337" r:id="rId50"/>
    <p:sldLayoutId id="2147488338" r:id="rId51"/>
    <p:sldLayoutId id="2147488339" r:id="rId52"/>
    <p:sldLayoutId id="2147488340" r:id="rId53"/>
    <p:sldLayoutId id="2147488341" r:id="rId54"/>
    <p:sldLayoutId id="2147488342" r:id="rId55"/>
    <p:sldLayoutId id="2147488343" r:id="rId56"/>
    <p:sldLayoutId id="2147488344" r:id="rId57"/>
    <p:sldLayoutId id="2147488345" r:id="rId58"/>
    <p:sldLayoutId id="2147488346" r:id="rId59"/>
    <p:sldLayoutId id="2147488347" r:id="rId60"/>
    <p:sldLayoutId id="2147488348" r:id="rId61"/>
    <p:sldLayoutId id="2147488349" r:id="rId62"/>
  </p:sldLayoutIdLst>
  <p:transition/>
  <p:txStyles>
    <p:titleStyle>
      <a:lvl1pPr algn="l" defTabSz="432100" rtl="0" eaLnBrk="1" latinLnBrk="0" hangingPunct="1">
        <a:spcBef>
          <a:spcPct val="0"/>
        </a:spcBef>
        <a:buNone/>
        <a:defRPr sz="3402"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4075" indent="-324075" algn="l" defTabSz="432100" rtl="0" eaLnBrk="1" latinLnBrk="0" hangingPunct="1">
        <a:spcBef>
          <a:spcPts val="945"/>
        </a:spcBef>
        <a:spcAft>
          <a:spcPct val="0"/>
        </a:spcAft>
        <a:buClr>
          <a:schemeClr val="accent1"/>
        </a:buClr>
        <a:buSzPct val="80000"/>
        <a:buFont typeface="Wingdings 3" charset="2"/>
        <a:buChar char=""/>
        <a:defRPr sz="1701" kern="1200">
          <a:solidFill>
            <a:schemeClr val="tx1">
              <a:lumMod val="75000"/>
              <a:lumOff val="25000"/>
            </a:schemeClr>
          </a:solidFill>
          <a:latin typeface="+mn-lt"/>
          <a:ea typeface="+mn-ea"/>
          <a:cs typeface="+mn-cs"/>
        </a:defRPr>
      </a:lvl1pPr>
      <a:lvl2pPr marL="702162" indent="-270062" algn="l" defTabSz="432100" rtl="0" eaLnBrk="1" latinLnBrk="0" hangingPunct="1">
        <a:spcBef>
          <a:spcPts val="945"/>
        </a:spcBef>
        <a:spcAft>
          <a:spcPct val="0"/>
        </a:spcAft>
        <a:buClr>
          <a:schemeClr val="accent1"/>
        </a:buClr>
        <a:buSzPct val="80000"/>
        <a:buFont typeface="Wingdings 3" charset="2"/>
        <a:buChar char=""/>
        <a:defRPr sz="1512" kern="1200">
          <a:solidFill>
            <a:schemeClr val="tx1">
              <a:lumMod val="75000"/>
              <a:lumOff val="25000"/>
            </a:schemeClr>
          </a:solidFill>
          <a:latin typeface="+mn-lt"/>
          <a:ea typeface="+mn-ea"/>
          <a:cs typeface="+mn-cs"/>
        </a:defRPr>
      </a:lvl2pPr>
      <a:lvl3pPr marL="1080249" indent="-216050" algn="l" defTabSz="432100" rtl="0" eaLnBrk="1" latinLnBrk="0" hangingPunct="1">
        <a:spcBef>
          <a:spcPts val="945"/>
        </a:spcBef>
        <a:spcAft>
          <a:spcPct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3pPr>
      <a:lvl4pPr marL="1512349" indent="-216050" algn="l" defTabSz="432100" rtl="0" eaLnBrk="1" latinLnBrk="0" hangingPunct="1">
        <a:spcBef>
          <a:spcPts val="945"/>
        </a:spcBef>
        <a:spcAft>
          <a:spcPct val="0"/>
        </a:spcAft>
        <a:buClr>
          <a:schemeClr val="accent1"/>
        </a:buClr>
        <a:buSzPct val="80000"/>
        <a:buFont typeface="Wingdings 3" charset="2"/>
        <a:buChar char=""/>
        <a:defRPr sz="1134" kern="1200">
          <a:solidFill>
            <a:schemeClr val="tx1">
              <a:lumMod val="75000"/>
              <a:lumOff val="25000"/>
            </a:schemeClr>
          </a:solidFill>
          <a:latin typeface="+mn-lt"/>
          <a:ea typeface="+mn-ea"/>
          <a:cs typeface="+mn-cs"/>
        </a:defRPr>
      </a:lvl4pPr>
      <a:lvl5pPr marL="1944449" indent="-216050" algn="l" defTabSz="432100" rtl="0" eaLnBrk="1" latinLnBrk="0" hangingPunct="1">
        <a:spcBef>
          <a:spcPts val="945"/>
        </a:spcBef>
        <a:spcAft>
          <a:spcPct val="0"/>
        </a:spcAft>
        <a:buClr>
          <a:schemeClr val="accent1"/>
        </a:buClr>
        <a:buSzPct val="80000"/>
        <a:buFont typeface="Wingdings 3" charset="2"/>
        <a:buChar char=""/>
        <a:defRPr sz="1134" kern="1200">
          <a:solidFill>
            <a:schemeClr val="tx1">
              <a:lumMod val="75000"/>
              <a:lumOff val="25000"/>
            </a:schemeClr>
          </a:solidFill>
          <a:latin typeface="+mn-lt"/>
          <a:ea typeface="+mn-ea"/>
          <a:cs typeface="+mn-cs"/>
        </a:defRPr>
      </a:lvl5pPr>
      <a:lvl6pPr marL="2376548" indent="-216050" algn="l" defTabSz="432100" rtl="0" eaLnBrk="1" latinLnBrk="0" hangingPunct="1">
        <a:spcBef>
          <a:spcPts val="945"/>
        </a:spcBef>
        <a:spcAft>
          <a:spcPct val="0"/>
        </a:spcAft>
        <a:buClr>
          <a:schemeClr val="accent1"/>
        </a:buClr>
        <a:buSzPct val="80000"/>
        <a:buFont typeface="Wingdings 3" charset="2"/>
        <a:buChar char=""/>
        <a:defRPr sz="1134" kern="1200">
          <a:solidFill>
            <a:schemeClr val="tx1">
              <a:lumMod val="75000"/>
              <a:lumOff val="25000"/>
            </a:schemeClr>
          </a:solidFill>
          <a:latin typeface="+mn-lt"/>
          <a:ea typeface="+mn-ea"/>
          <a:cs typeface="+mn-cs"/>
        </a:defRPr>
      </a:lvl6pPr>
      <a:lvl7pPr marL="2808648" indent="-216050" algn="l" defTabSz="432100" rtl="0" eaLnBrk="1" latinLnBrk="0" hangingPunct="1">
        <a:spcBef>
          <a:spcPts val="945"/>
        </a:spcBef>
        <a:spcAft>
          <a:spcPct val="0"/>
        </a:spcAft>
        <a:buClr>
          <a:schemeClr val="accent1"/>
        </a:buClr>
        <a:buSzPct val="80000"/>
        <a:buFont typeface="Wingdings 3" charset="2"/>
        <a:buChar char=""/>
        <a:defRPr sz="1134" kern="1200">
          <a:solidFill>
            <a:schemeClr val="tx1">
              <a:lumMod val="75000"/>
              <a:lumOff val="25000"/>
            </a:schemeClr>
          </a:solidFill>
          <a:latin typeface="+mn-lt"/>
          <a:ea typeface="+mn-ea"/>
          <a:cs typeface="+mn-cs"/>
        </a:defRPr>
      </a:lvl7pPr>
      <a:lvl8pPr marL="3240748" indent="-216050" algn="l" defTabSz="432100" rtl="0" eaLnBrk="1" latinLnBrk="0" hangingPunct="1">
        <a:spcBef>
          <a:spcPts val="945"/>
        </a:spcBef>
        <a:spcAft>
          <a:spcPct val="0"/>
        </a:spcAft>
        <a:buClr>
          <a:schemeClr val="accent1"/>
        </a:buClr>
        <a:buSzPct val="80000"/>
        <a:buFont typeface="Wingdings 3" charset="2"/>
        <a:buChar char=""/>
        <a:defRPr sz="1134" kern="1200">
          <a:solidFill>
            <a:schemeClr val="tx1">
              <a:lumMod val="75000"/>
              <a:lumOff val="25000"/>
            </a:schemeClr>
          </a:solidFill>
          <a:latin typeface="+mn-lt"/>
          <a:ea typeface="+mn-ea"/>
          <a:cs typeface="+mn-cs"/>
        </a:defRPr>
      </a:lvl8pPr>
      <a:lvl9pPr marL="3672848" indent="-216050" algn="l" defTabSz="432100" rtl="0" eaLnBrk="1" latinLnBrk="0" hangingPunct="1">
        <a:spcBef>
          <a:spcPts val="945"/>
        </a:spcBef>
        <a:spcAft>
          <a:spcPct val="0"/>
        </a:spcAft>
        <a:buClr>
          <a:schemeClr val="accent1"/>
        </a:buClr>
        <a:buSzPct val="80000"/>
        <a:buFont typeface="Wingdings 3" charset="2"/>
        <a:buChar char=""/>
        <a:defRPr sz="1134" kern="1200">
          <a:solidFill>
            <a:schemeClr val="tx1">
              <a:lumMod val="75000"/>
              <a:lumOff val="25000"/>
            </a:schemeClr>
          </a:solidFill>
          <a:latin typeface="+mn-lt"/>
          <a:ea typeface="+mn-ea"/>
          <a:cs typeface="+mn-cs"/>
        </a:defRPr>
      </a:lvl9pPr>
    </p:bodyStyle>
    <p:otherStyle>
      <a:defPPr>
        <a:defRPr lang="en-US"/>
      </a:defPPr>
      <a:lvl1pPr marL="0" algn="l" defTabSz="432100" rtl="0" eaLnBrk="1" latinLnBrk="0" hangingPunct="1">
        <a:defRPr sz="1701" kern="1200">
          <a:solidFill>
            <a:schemeClr val="tx1"/>
          </a:solidFill>
          <a:latin typeface="+mn-lt"/>
          <a:ea typeface="+mn-ea"/>
          <a:cs typeface="+mn-cs"/>
        </a:defRPr>
      </a:lvl1pPr>
      <a:lvl2pPr marL="432100" algn="l" defTabSz="432100" rtl="0" eaLnBrk="1" latinLnBrk="0" hangingPunct="1">
        <a:defRPr sz="1701" kern="1200">
          <a:solidFill>
            <a:schemeClr val="tx1"/>
          </a:solidFill>
          <a:latin typeface="+mn-lt"/>
          <a:ea typeface="+mn-ea"/>
          <a:cs typeface="+mn-cs"/>
        </a:defRPr>
      </a:lvl2pPr>
      <a:lvl3pPr marL="864199" algn="l" defTabSz="432100" rtl="0" eaLnBrk="1" latinLnBrk="0" hangingPunct="1">
        <a:defRPr sz="1701" kern="1200">
          <a:solidFill>
            <a:schemeClr val="tx1"/>
          </a:solidFill>
          <a:latin typeface="+mn-lt"/>
          <a:ea typeface="+mn-ea"/>
          <a:cs typeface="+mn-cs"/>
        </a:defRPr>
      </a:lvl3pPr>
      <a:lvl4pPr marL="1296299" algn="l" defTabSz="432100" rtl="0" eaLnBrk="1" latinLnBrk="0" hangingPunct="1">
        <a:defRPr sz="1701" kern="1200">
          <a:solidFill>
            <a:schemeClr val="tx1"/>
          </a:solidFill>
          <a:latin typeface="+mn-lt"/>
          <a:ea typeface="+mn-ea"/>
          <a:cs typeface="+mn-cs"/>
        </a:defRPr>
      </a:lvl4pPr>
      <a:lvl5pPr marL="1728399" algn="l" defTabSz="432100" rtl="0" eaLnBrk="1" latinLnBrk="0" hangingPunct="1">
        <a:defRPr sz="1701" kern="1200">
          <a:solidFill>
            <a:schemeClr val="tx1"/>
          </a:solidFill>
          <a:latin typeface="+mn-lt"/>
          <a:ea typeface="+mn-ea"/>
          <a:cs typeface="+mn-cs"/>
        </a:defRPr>
      </a:lvl5pPr>
      <a:lvl6pPr marL="2160499" algn="l" defTabSz="432100" rtl="0" eaLnBrk="1" latinLnBrk="0" hangingPunct="1">
        <a:defRPr sz="1701" kern="1200">
          <a:solidFill>
            <a:schemeClr val="tx1"/>
          </a:solidFill>
          <a:latin typeface="+mn-lt"/>
          <a:ea typeface="+mn-ea"/>
          <a:cs typeface="+mn-cs"/>
        </a:defRPr>
      </a:lvl6pPr>
      <a:lvl7pPr marL="2592598" algn="l" defTabSz="432100" rtl="0" eaLnBrk="1" latinLnBrk="0" hangingPunct="1">
        <a:defRPr sz="1701" kern="1200">
          <a:solidFill>
            <a:schemeClr val="tx1"/>
          </a:solidFill>
          <a:latin typeface="+mn-lt"/>
          <a:ea typeface="+mn-ea"/>
          <a:cs typeface="+mn-cs"/>
        </a:defRPr>
      </a:lvl7pPr>
      <a:lvl8pPr marL="3024698" algn="l" defTabSz="432100" rtl="0" eaLnBrk="1" latinLnBrk="0" hangingPunct="1">
        <a:defRPr sz="1701" kern="1200">
          <a:solidFill>
            <a:schemeClr val="tx1"/>
          </a:solidFill>
          <a:latin typeface="+mn-lt"/>
          <a:ea typeface="+mn-ea"/>
          <a:cs typeface="+mn-cs"/>
        </a:defRPr>
      </a:lvl8pPr>
      <a:lvl9pPr marL="3456798" algn="l" defTabSz="432100"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9.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0.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0.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oleObject" Target="../embeddings/oleObject5.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0.emf"/><Relationship Id="rId18" Type="http://schemas.openxmlformats.org/officeDocument/2006/relationships/oleObject" Target="../embeddings/oleObject16.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oleObject" Target="../embeddings/oleObject13.bin"/><Relationship Id="rId17" Type="http://schemas.openxmlformats.org/officeDocument/2006/relationships/image" Target="../media/image32.emf"/><Relationship Id="rId2" Type="http://schemas.openxmlformats.org/officeDocument/2006/relationships/slideLayout" Target="../slideLayouts/slideLayout71.xml"/><Relationship Id="rId16" Type="http://schemas.openxmlformats.org/officeDocument/2006/relationships/oleObject" Target="../embeddings/oleObject15.bin"/><Relationship Id="rId1" Type="http://schemas.openxmlformats.org/officeDocument/2006/relationships/vmlDrawing" Target="../drawings/vmlDrawing4.vml"/><Relationship Id="rId6" Type="http://schemas.openxmlformats.org/officeDocument/2006/relationships/image" Target="../media/image27.emf"/><Relationship Id="rId11" Type="http://schemas.openxmlformats.org/officeDocument/2006/relationships/image" Target="../media/image29.emf"/><Relationship Id="rId5" Type="http://schemas.openxmlformats.org/officeDocument/2006/relationships/oleObject" Target="../embeddings/oleObject9.bin"/><Relationship Id="rId15" Type="http://schemas.openxmlformats.org/officeDocument/2006/relationships/image" Target="../media/image31.emf"/><Relationship Id="rId10" Type="http://schemas.openxmlformats.org/officeDocument/2006/relationships/oleObject" Target="../embeddings/oleObject12.bin"/><Relationship Id="rId19" Type="http://schemas.openxmlformats.org/officeDocument/2006/relationships/image" Target="../media/image33.emf"/><Relationship Id="rId4" Type="http://schemas.openxmlformats.org/officeDocument/2006/relationships/image" Target="../media/image26.emf"/><Relationship Id="rId9" Type="http://schemas.openxmlformats.org/officeDocument/2006/relationships/oleObject" Target="../embeddings/oleObject11.bin"/><Relationship Id="rId1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2.xml"/><Relationship Id="rId1" Type="http://schemas.openxmlformats.org/officeDocument/2006/relationships/vmlDrawing" Target="../drawings/vmlDrawing5.vml"/><Relationship Id="rId4" Type="http://schemas.openxmlformats.org/officeDocument/2006/relationships/image" Target="../media/image3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83.xml"/><Relationship Id="rId5" Type="http://schemas.openxmlformats.org/officeDocument/2006/relationships/image" Target="../media/image38.emf"/><Relationship Id="rId4" Type="http://schemas.openxmlformats.org/officeDocument/2006/relationships/image" Target="../media/image37.emf"/></Relationships>
</file>

<file path=ppt/slides/_rels/slide5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images.google.com/imgres?imgurl=http://www.cs.unc.edu/~welch/kalman/media/images/kalrud.jpg&amp;imgrefurl=http://www.cs.unc.edu/~welch/kalman/kalmanBiblio.html&amp;h=217&amp;w=150&amp;sz=6&amp;tbnid=iJN2fKtAQw8J:&amp;tbnh=101&amp;tbnw=69&amp;hl=zh-CN&amp;start=1&amp;prev=/images?q=Rudolf+Emil+Kalman&amp;svnum=10&amp;hl=zh-CN&amp;lr=&amp;newwindow=1&amp;sa=G"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p:cNvSpPr>
            <a:spLocks noChangeArrowheads="1"/>
          </p:cNvSpPr>
          <p:nvPr/>
        </p:nvSpPr>
        <p:spPr bwMode="auto">
          <a:xfrm>
            <a:off x="1117567" y="2814632"/>
            <a:ext cx="7150945" cy="786522"/>
          </a:xfrm>
          <a:prstGeom prst="rect">
            <a:avLst/>
          </a:prstGeom>
          <a:noFill/>
          <a:ln w="9525">
            <a:noFill/>
            <a:miter lim="800000"/>
          </a:ln>
        </p:spPr>
        <p:txBody>
          <a:bodyPr wrap="square" lIns="115176" tIns="57588" rIns="115176" bIns="57588">
            <a:spAutoFit/>
          </a:bodyPr>
          <a:lstStyle/>
          <a:p>
            <a:pPr eaLnBrk="1" hangingPunct="1"/>
            <a:r>
              <a:rPr lang="zh-CN" altLang="en-US" sz="4400" b="1">
                <a:solidFill>
                  <a:srgbClr val="FFC000"/>
                </a:solidFill>
                <a:latin typeface="Arial" pitchFamily="34" charset="0"/>
                <a:ea typeface="宋体"/>
                <a:cs typeface="Times New Roman" pitchFamily="18" charset="0"/>
              </a:rPr>
              <a:t>卡尔曼滤波算法介绍</a:t>
            </a:r>
          </a:p>
        </p:txBody>
      </p:sp>
      <p:sp>
        <p:nvSpPr>
          <p:cNvPr id="3" name="灯片编号占位符 2"/>
          <p:cNvSpPr>
            <a:spLocks noGrp="1"/>
          </p:cNvSpPr>
          <p:nvPr>
            <p:ph type="sldNum" sz="quarter" idx="12"/>
          </p:nvPr>
        </p:nvSpPr>
        <p:spPr/>
        <p:txBody>
          <a:bodyPr/>
          <a:lstStyle/>
          <a:p>
            <a:fld id="{D57F1E4F-1CFF-5643-939E-217C01CDF565}" type="slidenum">
              <a:rPr lang="en-US" smtClean="0">
                <a:ea typeface="宋体"/>
              </a:rPr>
              <a:t>1</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三：卡尔曼滤波引例</a:t>
            </a:r>
          </a:p>
        </p:txBody>
      </p:sp>
      <p:pic>
        <p:nvPicPr>
          <p:cNvPr id="1027" name="Picture 3"/>
          <p:cNvPicPr>
            <a:picLocks noChangeAspect="1" noChangeArrowheads="1"/>
          </p:cNvPicPr>
          <p:nvPr/>
        </p:nvPicPr>
        <p:blipFill>
          <a:blip r:embed="rId3"/>
          <a:stretch>
            <a:fillRect/>
          </a:stretch>
        </p:blipFill>
        <p:spPr bwMode="auto">
          <a:xfrm>
            <a:off x="9618689" y="2600318"/>
            <a:ext cx="1390650" cy="2209800"/>
          </a:xfrm>
          <a:prstGeom prst="rect">
            <a:avLst/>
          </a:prstGeom>
          <a:noFill/>
          <a:ln w="9525">
            <a:noFill/>
            <a:miter lim="800000"/>
          </a:ln>
          <a:effectLst/>
        </p:spPr>
      </p:pic>
      <p:sp>
        <p:nvSpPr>
          <p:cNvPr id="9" name="Rectangle 4"/>
          <p:cNvSpPr>
            <a:spLocks noChangeArrowheads="1"/>
          </p:cNvSpPr>
          <p:nvPr/>
        </p:nvSpPr>
        <p:spPr bwMode="auto">
          <a:xfrm>
            <a:off x="2209800" y="2133817"/>
            <a:ext cx="3742619" cy="518678"/>
          </a:xfrm>
          <a:prstGeom prst="rect">
            <a:avLst/>
          </a:prstGeom>
          <a:noFill/>
          <a:ln w="9525">
            <a:noFill/>
            <a:miter lim="800000"/>
          </a:ln>
          <a:effectLst/>
        </p:spPr>
        <p:txBody>
          <a:bodyPr wrap="none" anchor="ctr">
            <a:spAutoFit/>
          </a:bodyPr>
          <a:lstStyle/>
          <a:p>
            <a:r>
              <a:rPr lang="zh-CN" altLang="en-US" sz="2800" b="1">
                <a:ea typeface="宋体"/>
              </a:rPr>
              <a:t>房间温度的当前感觉值</a:t>
            </a:r>
          </a:p>
        </p:txBody>
      </p:sp>
      <p:sp>
        <p:nvSpPr>
          <p:cNvPr id="10" name="Rectangle 5"/>
          <p:cNvSpPr>
            <a:spLocks noChangeArrowheads="1"/>
          </p:cNvSpPr>
          <p:nvPr/>
        </p:nvSpPr>
        <p:spPr bwMode="auto">
          <a:xfrm>
            <a:off x="2209800" y="3276818"/>
            <a:ext cx="3742619" cy="518678"/>
          </a:xfrm>
          <a:prstGeom prst="rect">
            <a:avLst/>
          </a:prstGeom>
          <a:noFill/>
          <a:ln w="9525">
            <a:noFill/>
            <a:miter lim="800000"/>
          </a:ln>
          <a:effectLst/>
        </p:spPr>
        <p:txBody>
          <a:bodyPr wrap="none" anchor="ctr">
            <a:spAutoFit/>
          </a:bodyPr>
          <a:lstStyle/>
          <a:p>
            <a:r>
              <a:rPr lang="zh-CN" altLang="en-US" sz="2800" b="1">
                <a:ea typeface="宋体"/>
              </a:rPr>
              <a:t>房间温度计的当前读数</a:t>
            </a:r>
          </a:p>
        </p:txBody>
      </p:sp>
      <p:sp>
        <p:nvSpPr>
          <p:cNvPr id="11" name="Rectangle 6"/>
          <p:cNvSpPr>
            <a:spLocks noChangeArrowheads="1"/>
          </p:cNvSpPr>
          <p:nvPr/>
        </p:nvSpPr>
        <p:spPr bwMode="auto">
          <a:xfrm>
            <a:off x="2286000" y="4496018"/>
            <a:ext cx="4810485" cy="518678"/>
          </a:xfrm>
          <a:prstGeom prst="rect">
            <a:avLst/>
          </a:prstGeom>
          <a:noFill/>
          <a:ln w="9525">
            <a:noFill/>
            <a:miter lim="800000"/>
          </a:ln>
          <a:effectLst/>
        </p:spPr>
        <p:txBody>
          <a:bodyPr wrap="none" anchor="ctr">
            <a:spAutoFit/>
          </a:bodyPr>
          <a:lstStyle/>
          <a:p>
            <a:r>
              <a:rPr lang="zh-CN" altLang="en-US" sz="2800" b="1">
                <a:ea typeface="宋体"/>
              </a:rPr>
              <a:t>五分钟以后房间温度的实际值</a:t>
            </a:r>
          </a:p>
        </p:txBody>
      </p:sp>
      <p:sp>
        <p:nvSpPr>
          <p:cNvPr id="12" name="Rectangle 7"/>
          <p:cNvSpPr>
            <a:spLocks noChangeArrowheads="1"/>
          </p:cNvSpPr>
          <p:nvPr/>
        </p:nvSpPr>
        <p:spPr bwMode="auto">
          <a:xfrm>
            <a:off x="3260707" y="956863"/>
            <a:ext cx="2420498" cy="762762"/>
          </a:xfrm>
          <a:prstGeom prst="rect">
            <a:avLst/>
          </a:prstGeom>
          <a:noFill/>
          <a:ln w="9525">
            <a:noFill/>
            <a:miter lim="800000"/>
          </a:ln>
          <a:effectLst/>
        </p:spPr>
        <p:txBody>
          <a:bodyPr wrap="none" anchor="ctr">
            <a:spAutoFit/>
          </a:bodyPr>
          <a:lstStyle/>
          <a:p>
            <a:r>
              <a:rPr lang="zh-CN" altLang="en-US" sz="4400">
                <a:ea typeface="宋体"/>
              </a:rPr>
              <a:t>问题描述</a:t>
            </a:r>
          </a:p>
        </p:txBody>
      </p:sp>
      <p:sp>
        <p:nvSpPr>
          <p:cNvPr id="13" name="Rectangle 9"/>
          <p:cNvSpPr>
            <a:spLocks noChangeArrowheads="1"/>
          </p:cNvSpPr>
          <p:nvPr/>
        </p:nvSpPr>
        <p:spPr bwMode="auto">
          <a:xfrm>
            <a:off x="228600" y="2133817"/>
            <a:ext cx="1606885" cy="518678"/>
          </a:xfrm>
          <a:prstGeom prst="rect">
            <a:avLst/>
          </a:prstGeom>
          <a:noFill/>
          <a:ln w="9525">
            <a:noFill/>
            <a:miter lim="800000"/>
          </a:ln>
          <a:effectLst/>
        </p:spPr>
        <p:txBody>
          <a:bodyPr wrap="none" anchor="ctr">
            <a:spAutoFit/>
          </a:bodyPr>
          <a:lstStyle/>
          <a:p>
            <a:r>
              <a:rPr lang="zh-CN" altLang="en-US" sz="2800">
                <a:ea typeface="宋体"/>
              </a:rPr>
              <a:t>已知条件</a:t>
            </a:r>
          </a:p>
        </p:txBody>
      </p:sp>
      <p:sp>
        <p:nvSpPr>
          <p:cNvPr id="14" name="Rectangle 10"/>
          <p:cNvSpPr>
            <a:spLocks noChangeArrowheads="1"/>
          </p:cNvSpPr>
          <p:nvPr/>
        </p:nvSpPr>
        <p:spPr bwMode="auto">
          <a:xfrm>
            <a:off x="228600" y="4496018"/>
            <a:ext cx="1606885" cy="518678"/>
          </a:xfrm>
          <a:prstGeom prst="rect">
            <a:avLst/>
          </a:prstGeom>
          <a:noFill/>
          <a:ln w="9525">
            <a:noFill/>
            <a:miter lim="800000"/>
          </a:ln>
          <a:effectLst/>
        </p:spPr>
        <p:txBody>
          <a:bodyPr wrap="none" anchor="ctr">
            <a:spAutoFit/>
          </a:bodyPr>
          <a:lstStyle/>
          <a:p>
            <a:r>
              <a:rPr lang="zh-CN" altLang="en-US" sz="2800">
                <a:ea typeface="宋体"/>
              </a:rPr>
              <a:t>希望得到</a:t>
            </a:r>
          </a:p>
        </p:txBody>
      </p:sp>
      <p:sp>
        <p:nvSpPr>
          <p:cNvPr id="15" name="Line 11"/>
          <p:cNvSpPr>
            <a:spLocks noChangeShapeType="1"/>
          </p:cNvSpPr>
          <p:nvPr/>
        </p:nvSpPr>
        <p:spPr bwMode="auto">
          <a:xfrm>
            <a:off x="2362200" y="2667000"/>
            <a:ext cx="3429000"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16" name="Line 12"/>
          <p:cNvSpPr>
            <a:spLocks noChangeShapeType="1"/>
          </p:cNvSpPr>
          <p:nvPr/>
        </p:nvSpPr>
        <p:spPr bwMode="auto">
          <a:xfrm>
            <a:off x="2362200" y="3810000"/>
            <a:ext cx="3429000"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17" name="Rectangle 13"/>
          <p:cNvSpPr>
            <a:spLocks noChangeArrowheads="1"/>
          </p:cNvSpPr>
          <p:nvPr/>
        </p:nvSpPr>
        <p:spPr bwMode="auto">
          <a:xfrm>
            <a:off x="6400800" y="2895817"/>
            <a:ext cx="1962841" cy="518678"/>
          </a:xfrm>
          <a:prstGeom prst="rect">
            <a:avLst/>
          </a:prstGeom>
          <a:noFill/>
          <a:ln w="9525">
            <a:noFill/>
            <a:miter lim="800000"/>
          </a:ln>
          <a:effectLst/>
        </p:spPr>
        <p:txBody>
          <a:bodyPr wrap="none" anchor="ctr">
            <a:spAutoFit/>
          </a:bodyPr>
          <a:lstStyle/>
          <a:p>
            <a:r>
              <a:rPr lang="zh-CN" altLang="en-US" sz="2800" b="1">
                <a:solidFill>
                  <a:srgbClr val="FF0000"/>
                </a:solidFill>
                <a:ea typeface="宋体"/>
              </a:rPr>
              <a:t>都带有误差</a:t>
            </a:r>
          </a:p>
        </p:txBody>
      </p:sp>
      <p:sp>
        <p:nvSpPr>
          <p:cNvPr id="18" name="AutoShape 15"/>
          <p:cNvSpPr/>
          <p:nvPr/>
        </p:nvSpPr>
        <p:spPr bwMode="auto">
          <a:xfrm>
            <a:off x="6096000" y="2286000"/>
            <a:ext cx="152400" cy="1600200"/>
          </a:xfrm>
          <a:prstGeom prst="rightBracket">
            <a:avLst>
              <a:gd name="adj" fmla="val 87500"/>
            </a:avLst>
          </a:prstGeom>
          <a:noFill/>
          <a:ln w="38100">
            <a:solidFill>
              <a:srgbClr val="FF0000"/>
            </a:solidFill>
            <a:round/>
          </a:ln>
          <a:effectLst/>
        </p:spPr>
        <p:txBody>
          <a:bodyPr wrap="none" anchor="ctr"/>
          <a:lstStyle/>
          <a:p>
            <a:endParaRPr lang="zh-CN" altLang="en-US">
              <a:ea typeface="宋体"/>
            </a:endParaRPr>
          </a:p>
        </p:txBody>
      </p:sp>
      <p:sp>
        <p:nvSpPr>
          <p:cNvPr id="19" name="Rectangle 16"/>
          <p:cNvSpPr>
            <a:spLocks noChangeArrowheads="1"/>
          </p:cNvSpPr>
          <p:nvPr/>
        </p:nvSpPr>
        <p:spPr bwMode="auto">
          <a:xfrm>
            <a:off x="1579563" y="5867618"/>
            <a:ext cx="2658861" cy="518678"/>
          </a:xfrm>
          <a:prstGeom prst="rect">
            <a:avLst/>
          </a:prstGeom>
          <a:noFill/>
          <a:ln w="9525">
            <a:noFill/>
            <a:miter lim="800000"/>
          </a:ln>
          <a:effectLst/>
        </p:spPr>
        <p:txBody>
          <a:bodyPr wrap="none" anchor="ctr">
            <a:spAutoFit/>
          </a:bodyPr>
          <a:lstStyle/>
          <a:p>
            <a:r>
              <a:rPr lang="zh-CN" altLang="en-US" sz="2800" b="1">
                <a:ea typeface="宋体"/>
              </a:rPr>
              <a:t>感觉值 </a:t>
            </a:r>
            <a:r>
              <a:rPr lang="en-US" altLang="zh-CN" sz="2800" b="1">
                <a:ea typeface="宋体"/>
              </a:rPr>
              <a:t>+ </a:t>
            </a:r>
            <a:r>
              <a:rPr lang="zh-CN" altLang="en-US" sz="2800" b="1">
                <a:ea typeface="宋体"/>
              </a:rPr>
              <a:t>测量值</a:t>
            </a:r>
          </a:p>
        </p:txBody>
      </p:sp>
      <p:sp>
        <p:nvSpPr>
          <p:cNvPr id="20" name="Rectangle 18"/>
          <p:cNvSpPr>
            <a:spLocks noChangeArrowheads="1"/>
          </p:cNvSpPr>
          <p:nvPr/>
        </p:nvSpPr>
        <p:spPr bwMode="auto">
          <a:xfrm>
            <a:off x="4959350" y="5867618"/>
            <a:ext cx="3030708" cy="518678"/>
          </a:xfrm>
          <a:prstGeom prst="rect">
            <a:avLst/>
          </a:prstGeom>
          <a:noFill/>
          <a:ln w="9525">
            <a:noFill/>
            <a:miter lim="800000"/>
          </a:ln>
          <a:effectLst/>
        </p:spPr>
        <p:txBody>
          <a:bodyPr wrap="none" anchor="ctr">
            <a:spAutoFit/>
          </a:bodyPr>
          <a:lstStyle/>
          <a:p>
            <a:r>
              <a:rPr lang="zh-CN" altLang="en-US" sz="2800" b="1">
                <a:ea typeface="宋体"/>
              </a:rPr>
              <a:t>未来时刻的真实值</a:t>
            </a:r>
          </a:p>
        </p:txBody>
      </p:sp>
      <p:sp>
        <p:nvSpPr>
          <p:cNvPr id="21" name="Rectangle 19"/>
          <p:cNvSpPr>
            <a:spLocks noChangeArrowheads="1"/>
          </p:cNvSpPr>
          <p:nvPr/>
        </p:nvSpPr>
        <p:spPr bwMode="auto">
          <a:xfrm>
            <a:off x="4538663" y="5258115"/>
            <a:ext cx="640720" cy="640720"/>
          </a:xfrm>
          <a:prstGeom prst="rect">
            <a:avLst/>
          </a:prstGeom>
          <a:noFill/>
          <a:ln w="9525">
            <a:noFill/>
            <a:miter lim="800000"/>
          </a:ln>
          <a:effectLst/>
        </p:spPr>
        <p:txBody>
          <a:bodyPr wrap="none" anchor="ctr">
            <a:spAutoFit/>
          </a:bodyPr>
          <a:lstStyle/>
          <a:p>
            <a:r>
              <a:rPr lang="zh-CN" altLang="en-US" sz="3600" b="1">
                <a:solidFill>
                  <a:srgbClr val="FF0000"/>
                </a:solidFill>
                <a:ea typeface="宋体"/>
              </a:rPr>
              <a:t>？</a:t>
            </a:r>
          </a:p>
        </p:txBody>
      </p:sp>
      <p:sp>
        <p:nvSpPr>
          <p:cNvPr id="22" name="Rectangle 20"/>
          <p:cNvSpPr>
            <a:spLocks noChangeArrowheads="1"/>
          </p:cNvSpPr>
          <p:nvPr/>
        </p:nvSpPr>
        <p:spPr bwMode="auto">
          <a:xfrm>
            <a:off x="4572000" y="5867618"/>
            <a:ext cx="361041" cy="518678"/>
          </a:xfrm>
          <a:prstGeom prst="rect">
            <a:avLst/>
          </a:prstGeom>
          <a:noFill/>
          <a:ln w="9525">
            <a:noFill/>
            <a:miter lim="800000"/>
          </a:ln>
          <a:effectLst/>
        </p:spPr>
        <p:txBody>
          <a:bodyPr wrap="none" anchor="ctr">
            <a:spAutoFit/>
          </a:bodyPr>
          <a:lstStyle/>
          <a:p>
            <a:r>
              <a:rPr lang="en-US" altLang="zh-CN" sz="2800" b="1">
                <a:ea typeface="宋体"/>
              </a:rPr>
              <a:t>=</a:t>
            </a:r>
          </a:p>
        </p:txBody>
      </p:sp>
      <p:sp>
        <p:nvSpPr>
          <p:cNvPr id="23" name="灯片编号占位符 22"/>
          <p:cNvSpPr>
            <a:spLocks noGrp="1"/>
          </p:cNvSpPr>
          <p:nvPr>
            <p:ph type="sldNum" sz="quarter" idx="12"/>
          </p:nvPr>
        </p:nvSpPr>
        <p:spPr/>
        <p:txBody>
          <a:bodyPr/>
          <a:lstStyle/>
          <a:p>
            <a:fld id="{D57F1E4F-1CFF-5643-939E-217C01CDF565}" type="slidenum">
              <a:rPr lang="en-US" smtClean="0">
                <a:ea typeface="宋体"/>
              </a:rPr>
              <a:t>10</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三：卡尔曼滤波引例</a:t>
            </a:r>
          </a:p>
        </p:txBody>
      </p:sp>
      <p:sp>
        <p:nvSpPr>
          <p:cNvPr id="23" name="圆角矩形 22"/>
          <p:cNvSpPr/>
          <p:nvPr/>
        </p:nvSpPr>
        <p:spPr bwMode="auto">
          <a:xfrm>
            <a:off x="1331881" y="1528748"/>
            <a:ext cx="8429684" cy="257176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1" hangingPunct="1">
              <a:lnSpc>
                <a:spcPct val="150000"/>
              </a:lnSpc>
              <a:buFont typeface="Wingdings" pitchFamily="2" charset="2"/>
              <a:buChar char="Ø"/>
            </a:pPr>
            <a:r>
              <a:rPr kumimoji="0" lang="zh-CN" altLang="en-US" b="1" i="0" u="none" strike="noStrike" cap="none" normalizeH="0" baseline="0">
                <a:ln>
                  <a:noFill/>
                </a:ln>
                <a:solidFill>
                  <a:schemeClr val="tx1"/>
                </a:solidFill>
                <a:effectLst/>
                <a:latin typeface="Arial" pitchFamily="34" charset="0"/>
                <a:ea typeface="宋体"/>
              </a:rPr>
              <a:t>预测：</a:t>
            </a:r>
            <a:r>
              <a:rPr kumimoji="0" lang="zh-CN" altLang="en-US" i="0" u="none" strike="noStrike" cap="none" normalizeH="0" baseline="0">
                <a:ln>
                  <a:noFill/>
                </a:ln>
                <a:solidFill>
                  <a:schemeClr val="tx1"/>
                </a:solidFill>
                <a:effectLst/>
                <a:latin typeface="Arial" pitchFamily="34" charset="0"/>
                <a:ea typeface="宋体"/>
              </a:rPr>
              <a:t>根据</a:t>
            </a:r>
            <a:r>
              <a:rPr kumimoji="0" lang="en-US" altLang="zh-CN" i="0" u="none" strike="noStrike" cap="none" normalizeH="0" baseline="0">
                <a:ln>
                  <a:noFill/>
                </a:ln>
                <a:solidFill>
                  <a:schemeClr val="tx1"/>
                </a:solidFill>
                <a:effectLst/>
                <a:latin typeface="Arial" pitchFamily="34" charset="0"/>
                <a:ea typeface="宋体"/>
              </a:rPr>
              <a:t>K-1</a:t>
            </a:r>
            <a:r>
              <a:rPr kumimoji="0" lang="zh-CN" altLang="en-US" i="0" u="none" strike="noStrike" cap="none" normalizeH="0" baseline="0">
                <a:ln>
                  <a:noFill/>
                </a:ln>
                <a:solidFill>
                  <a:schemeClr val="tx1"/>
                </a:solidFill>
                <a:effectLst/>
                <a:latin typeface="Arial" pitchFamily="34" charset="0"/>
                <a:ea typeface="宋体"/>
              </a:rPr>
              <a:t>时刻温度的最优估计值预测</a:t>
            </a:r>
            <a:r>
              <a:rPr kumimoji="0" lang="en-US" altLang="zh-CN" i="0" u="none" strike="noStrike" cap="none" normalizeH="0" baseline="0">
                <a:ln>
                  <a:noFill/>
                </a:ln>
                <a:solidFill>
                  <a:schemeClr val="tx1"/>
                </a:solidFill>
                <a:effectLst/>
                <a:latin typeface="Arial" pitchFamily="34" charset="0"/>
                <a:ea typeface="宋体"/>
              </a:rPr>
              <a:t>K</a:t>
            </a:r>
            <a:r>
              <a:rPr kumimoji="0" lang="zh-CN" altLang="en-US" i="0" u="none" strike="noStrike" cap="none" normalizeH="0" baseline="0">
                <a:ln>
                  <a:noFill/>
                </a:ln>
                <a:solidFill>
                  <a:schemeClr val="tx1"/>
                </a:solidFill>
                <a:effectLst/>
                <a:latin typeface="Arial" pitchFamily="34" charset="0"/>
                <a:ea typeface="宋体"/>
              </a:rPr>
              <a:t>时刻的温度为</a:t>
            </a:r>
            <a:r>
              <a:rPr kumimoji="0" lang="en-US" altLang="zh-CN" i="0" u="none" strike="noStrike" cap="none" normalizeH="0" baseline="0">
                <a:ln>
                  <a:noFill/>
                </a:ln>
                <a:solidFill>
                  <a:schemeClr val="tx1"/>
                </a:solidFill>
                <a:effectLst/>
                <a:latin typeface="Arial" pitchFamily="34" charset="0"/>
                <a:ea typeface="宋体"/>
              </a:rPr>
              <a:t>23</a:t>
            </a:r>
            <a:r>
              <a:rPr lang="zh-CN" altLang="en-US">
                <a:latin typeface="Arial" pitchFamily="34" charset="0"/>
                <a:ea typeface="宋体"/>
              </a:rPr>
              <a:t>度，其高斯噪声的偏差是</a:t>
            </a:r>
            <a:r>
              <a:rPr lang="en-US" altLang="zh-CN">
                <a:latin typeface="Arial" pitchFamily="34" charset="0"/>
                <a:ea typeface="宋体"/>
              </a:rPr>
              <a:t>5</a:t>
            </a:r>
            <a:r>
              <a:rPr lang="zh-CN" altLang="en-US">
                <a:latin typeface="Arial" pitchFamily="34" charset="0"/>
                <a:ea typeface="宋体"/>
              </a:rPr>
              <a:t>度（设</a:t>
            </a:r>
            <a:r>
              <a:rPr lang="en-US" altLang="zh-CN">
                <a:latin typeface="Arial" pitchFamily="34" charset="0"/>
                <a:ea typeface="宋体"/>
              </a:rPr>
              <a:t>k‐ 1</a:t>
            </a:r>
            <a:r>
              <a:rPr lang="zh-CN" altLang="en-US">
                <a:latin typeface="Arial" pitchFamily="34" charset="0"/>
                <a:ea typeface="宋体"/>
              </a:rPr>
              <a:t>时刻温度的最优估算的偏差是</a:t>
            </a:r>
            <a:r>
              <a:rPr lang="en-US" altLang="zh-CN">
                <a:latin typeface="Arial" pitchFamily="34" charset="0"/>
                <a:ea typeface="宋体"/>
              </a:rPr>
              <a:t>3</a:t>
            </a:r>
            <a:r>
              <a:rPr lang="zh-CN" altLang="en-US">
                <a:latin typeface="Arial" pitchFamily="34" charset="0"/>
                <a:ea typeface="宋体"/>
              </a:rPr>
              <a:t>， 自己预测的不确定度是</a:t>
            </a:r>
            <a:r>
              <a:rPr lang="en-US" altLang="zh-CN">
                <a:latin typeface="Arial" pitchFamily="34" charset="0"/>
                <a:ea typeface="宋体"/>
              </a:rPr>
              <a:t>4</a:t>
            </a:r>
            <a:r>
              <a:rPr lang="zh-CN" altLang="en-US">
                <a:latin typeface="Arial" pitchFamily="34" charset="0"/>
                <a:ea typeface="宋体"/>
              </a:rPr>
              <a:t>度，它们平方相加再开方，就是</a:t>
            </a:r>
            <a:r>
              <a:rPr lang="en-US" altLang="zh-CN">
                <a:latin typeface="Arial" pitchFamily="34" charset="0"/>
                <a:ea typeface="宋体"/>
              </a:rPr>
              <a:t>5</a:t>
            </a:r>
            <a:r>
              <a:rPr lang="zh-CN" altLang="en-US">
                <a:latin typeface="Arial" pitchFamily="34" charset="0"/>
                <a:ea typeface="宋体"/>
              </a:rPr>
              <a:t>）。</a:t>
            </a:r>
            <a:endParaRPr lang="en-US" altLang="zh-CN">
              <a:latin typeface="Arial" pitchFamily="34" charset="0"/>
              <a:ea typeface="宋体"/>
            </a:endParaRPr>
          </a:p>
          <a:p>
            <a:pPr defTabSz="914400" eaLnBrk="1" hangingPunct="1"/>
            <a:br>
              <a:rPr lang="zh-CN" altLang="en-US" sz="1800" b="1">
                <a:latin typeface="Arial" pitchFamily="34" charset="0"/>
                <a:ea typeface="宋体"/>
              </a:rPr>
            </a:b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24" name="圆角矩形 23"/>
          <p:cNvSpPr/>
          <p:nvPr/>
        </p:nvSpPr>
        <p:spPr bwMode="auto">
          <a:xfrm>
            <a:off x="1403319" y="4957772"/>
            <a:ext cx="8429684" cy="14287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1" hangingPunct="1">
              <a:lnSpc>
                <a:spcPct val="150000"/>
              </a:lnSpc>
              <a:buFont typeface="Wingdings" pitchFamily="2" charset="2"/>
              <a:buChar char="Ø"/>
            </a:pPr>
            <a:r>
              <a:rPr kumimoji="0" lang="zh-CN" altLang="en-US" b="1" i="0" u="none" strike="noStrike" cap="none" normalizeH="0" baseline="0">
                <a:ln>
                  <a:noFill/>
                </a:ln>
                <a:solidFill>
                  <a:schemeClr val="tx1"/>
                </a:solidFill>
                <a:effectLst/>
                <a:latin typeface="Arial" pitchFamily="34" charset="0"/>
                <a:ea typeface="宋体"/>
              </a:rPr>
              <a:t>观测：</a:t>
            </a:r>
            <a:r>
              <a:rPr lang="zh-CN" altLang="en-US">
                <a:ea typeface="宋体"/>
              </a:rPr>
              <a:t>从温度计那里得到</a:t>
            </a:r>
            <a:r>
              <a:rPr lang="en-US" altLang="zh-CN">
                <a:ea typeface="宋体"/>
              </a:rPr>
              <a:t>k</a:t>
            </a:r>
            <a:r>
              <a:rPr lang="zh-CN" altLang="en-US">
                <a:ea typeface="宋体"/>
              </a:rPr>
              <a:t>时刻的温度值， 假设是</a:t>
            </a:r>
            <a:r>
              <a:rPr lang="en-US" altLang="zh-CN">
                <a:ea typeface="宋体"/>
              </a:rPr>
              <a:t>25</a:t>
            </a:r>
            <a:r>
              <a:rPr lang="zh-CN" altLang="en-US">
                <a:ea typeface="宋体"/>
              </a:rPr>
              <a:t>度，同时该值的偏差是</a:t>
            </a:r>
            <a:r>
              <a:rPr lang="en-US" altLang="zh-CN">
                <a:ea typeface="宋体"/>
              </a:rPr>
              <a:t>4</a:t>
            </a:r>
            <a:r>
              <a:rPr lang="zh-CN" altLang="en-US">
                <a:ea typeface="宋体"/>
              </a:rPr>
              <a:t>度。</a:t>
            </a:r>
            <a:br>
              <a:rPr lang="zh-CN" altLang="en-US">
                <a:ea typeface="宋体"/>
              </a:rPr>
            </a:br>
            <a:r>
              <a:rPr lang="en-US" altLang="zh-CN" b="1">
                <a:latin typeface="Arial" pitchFamily="34" charset="0"/>
                <a:ea typeface="宋体"/>
              </a:rPr>
              <a:t>        </a:t>
            </a:r>
            <a:br>
              <a:rPr lang="zh-CN" altLang="en-US" sz="1800" b="1">
                <a:latin typeface="Arial" pitchFamily="34" charset="0"/>
                <a:ea typeface="宋体"/>
              </a:rPr>
            </a:b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6" name="灯片编号占位符 5"/>
          <p:cNvSpPr>
            <a:spLocks noGrp="1"/>
          </p:cNvSpPr>
          <p:nvPr>
            <p:ph type="sldNum" sz="quarter" idx="12"/>
          </p:nvPr>
        </p:nvSpPr>
        <p:spPr/>
        <p:txBody>
          <a:bodyPr/>
          <a:lstStyle/>
          <a:p>
            <a:fld id="{D57F1E4F-1CFF-5643-939E-217C01CDF565}" type="slidenum">
              <a:rPr lang="en-US" smtClean="0">
                <a:ea typeface="宋体"/>
              </a:rPr>
              <a:t>11</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三：卡尔曼滤波引例</a:t>
            </a:r>
          </a:p>
        </p:txBody>
      </p:sp>
      <p:sp>
        <p:nvSpPr>
          <p:cNvPr id="26" name="圆角矩形 25"/>
          <p:cNvSpPr/>
          <p:nvPr/>
        </p:nvSpPr>
        <p:spPr bwMode="auto">
          <a:xfrm>
            <a:off x="688939" y="957244"/>
            <a:ext cx="10429948" cy="59293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1" hangingPunct="1">
              <a:lnSpc>
                <a:spcPct val="150000"/>
              </a:lnSpc>
              <a:buFont typeface="Wingdings" pitchFamily="2" charset="2"/>
              <a:buChar char="Ø"/>
            </a:pPr>
            <a:r>
              <a:rPr kumimoji="0" lang="zh-CN" altLang="en-US" b="1" i="0" u="none" strike="noStrike" cap="none" normalizeH="0" baseline="0">
                <a:ln>
                  <a:noFill/>
                </a:ln>
                <a:solidFill>
                  <a:schemeClr val="tx1"/>
                </a:solidFill>
                <a:effectLst/>
                <a:latin typeface="Arial" pitchFamily="34" charset="0"/>
                <a:ea typeface="宋体"/>
              </a:rPr>
              <a:t>更新：</a:t>
            </a:r>
            <a:r>
              <a:rPr kumimoji="0" lang="zh-CN" altLang="en-US" i="0" u="none" strike="noStrike" cap="none" normalizeH="0" baseline="0">
                <a:ln>
                  <a:noFill/>
                </a:ln>
                <a:solidFill>
                  <a:schemeClr val="tx1"/>
                </a:solidFill>
                <a:effectLst/>
                <a:latin typeface="Arial" pitchFamily="34" charset="0"/>
                <a:ea typeface="宋体"/>
              </a:rPr>
              <a:t>根据预测误差和观测误差的协方差有</a:t>
            </a:r>
            <a:r>
              <a:rPr lang="en-US" altLang="zh-CN">
                <a:ea typeface="宋体"/>
              </a:rPr>
              <a:t>Kg^2=5^2/(5^2+4^2)</a:t>
            </a:r>
            <a:r>
              <a:rPr lang="zh-CN" altLang="en-US">
                <a:ea typeface="宋体"/>
              </a:rPr>
              <a:t>，即</a:t>
            </a:r>
            <a:r>
              <a:rPr lang="en-US" altLang="zh-CN">
                <a:ea typeface="宋体"/>
              </a:rPr>
              <a:t>Kg=0.78</a:t>
            </a:r>
            <a:r>
              <a:rPr lang="zh-CN" altLang="en-US">
                <a:ea typeface="宋体"/>
              </a:rPr>
              <a:t>，则可估算出</a:t>
            </a:r>
            <a:r>
              <a:rPr lang="en-US" altLang="zh-CN">
                <a:ea typeface="宋体"/>
              </a:rPr>
              <a:t>k</a:t>
            </a:r>
            <a:r>
              <a:rPr lang="zh-CN" altLang="en-US">
                <a:ea typeface="宋体"/>
              </a:rPr>
              <a:t>时刻的实际温度值（最优估计）是： </a:t>
            </a:r>
            <a:r>
              <a:rPr lang="en-US" altLang="zh-CN">
                <a:ea typeface="宋体"/>
              </a:rPr>
              <a:t>23+0 78. 78 (25* (25‐ ‐23)=24.56</a:t>
            </a:r>
            <a:r>
              <a:rPr lang="zh-CN" altLang="en-US">
                <a:ea typeface="宋体"/>
              </a:rPr>
              <a:t>度。可以看出，因为温度计的</a:t>
            </a:r>
            <a:r>
              <a:rPr lang="en-US" altLang="zh-CN">
                <a:ea typeface="宋体"/>
              </a:rPr>
              <a:t>covariance</a:t>
            </a:r>
            <a:r>
              <a:rPr lang="zh-CN" altLang="en-US">
                <a:ea typeface="宋体"/>
              </a:rPr>
              <a:t>比较小（比较相信温度计）， 所以估算出的最优温度值偏向温度计的值。</a:t>
            </a:r>
            <a:endParaRPr lang="en-US" altLang="zh-CN">
              <a:ea typeface="宋体"/>
            </a:endParaRPr>
          </a:p>
          <a:p>
            <a:pPr defTabSz="914400" eaLnBrk="1" hangingPunct="1">
              <a:lnSpc>
                <a:spcPct val="150000"/>
              </a:lnSpc>
            </a:pPr>
            <a:r>
              <a:rPr lang="zh-CN" altLang="en-US" b="1">
                <a:solidFill>
                  <a:srgbClr val="C00000"/>
                </a:solidFill>
                <a:ea typeface="宋体"/>
              </a:rPr>
              <a:t>递推关键：</a:t>
            </a:r>
            <a:r>
              <a:rPr lang="zh-CN" altLang="en-US">
                <a:ea typeface="宋体"/>
              </a:rPr>
              <a:t>由此可知，进行</a:t>
            </a:r>
            <a:r>
              <a:rPr lang="en-US" altLang="zh-CN">
                <a:ea typeface="宋体"/>
              </a:rPr>
              <a:t>K+1</a:t>
            </a:r>
            <a:r>
              <a:rPr lang="zh-CN" altLang="en-US">
                <a:ea typeface="宋体"/>
              </a:rPr>
              <a:t>时刻的最优估计，需要</a:t>
            </a:r>
            <a:r>
              <a:rPr lang="en-US" altLang="zh-CN">
                <a:ea typeface="宋体"/>
              </a:rPr>
              <a:t>K</a:t>
            </a:r>
            <a:r>
              <a:rPr lang="zh-CN" altLang="en-US">
                <a:ea typeface="宋体"/>
              </a:rPr>
              <a:t>时刻的最优估计值和其偏差。偏差计算： </a:t>
            </a:r>
            <a:r>
              <a:rPr lang="en-US" altLang="zh-CN">
                <a:ea typeface="宋体"/>
              </a:rPr>
              <a:t>((1‐ Kg) * 5^ 2)^ 0.5=2.35</a:t>
            </a:r>
            <a:r>
              <a:rPr lang="zh-CN" altLang="en-US">
                <a:ea typeface="宋体"/>
              </a:rPr>
              <a:t>。这里的</a:t>
            </a:r>
            <a:r>
              <a:rPr lang="en-US" altLang="zh-CN">
                <a:ea typeface="宋体"/>
              </a:rPr>
              <a:t>5</a:t>
            </a:r>
            <a:r>
              <a:rPr lang="zh-CN" altLang="en-US">
                <a:ea typeface="宋体"/>
              </a:rPr>
              <a:t>就是上面</a:t>
            </a:r>
            <a:r>
              <a:rPr lang="en-US" altLang="zh-CN">
                <a:ea typeface="宋体"/>
              </a:rPr>
              <a:t>k</a:t>
            </a:r>
            <a:r>
              <a:rPr lang="zh-CN" altLang="en-US">
                <a:ea typeface="宋体"/>
              </a:rPr>
              <a:t>时刻温度预测为</a:t>
            </a:r>
            <a:r>
              <a:rPr lang="en-US" altLang="zh-CN">
                <a:ea typeface="宋体"/>
              </a:rPr>
              <a:t>23</a:t>
            </a:r>
            <a:r>
              <a:rPr lang="zh-CN" altLang="en-US">
                <a:ea typeface="宋体"/>
              </a:rPr>
              <a:t>度时的偏差，得出的</a:t>
            </a:r>
            <a:r>
              <a:rPr lang="en-US" altLang="zh-CN">
                <a:ea typeface="宋体"/>
              </a:rPr>
              <a:t>2.35</a:t>
            </a:r>
            <a:r>
              <a:rPr lang="zh-CN" altLang="en-US">
                <a:ea typeface="宋体"/>
              </a:rPr>
              <a:t>就是</a:t>
            </a:r>
            <a:r>
              <a:rPr lang="en-US" altLang="zh-CN">
                <a:ea typeface="宋体"/>
              </a:rPr>
              <a:t>k</a:t>
            </a:r>
            <a:r>
              <a:rPr lang="zh-CN" altLang="en-US">
                <a:ea typeface="宋体"/>
              </a:rPr>
              <a:t>时刻估算出的最优温度值的偏差（对应于上面的</a:t>
            </a:r>
            <a:r>
              <a:rPr lang="en-US" altLang="zh-CN">
                <a:ea typeface="宋体"/>
              </a:rPr>
              <a:t>3</a:t>
            </a:r>
            <a:r>
              <a:rPr lang="zh-CN" altLang="en-US">
                <a:ea typeface="宋体"/>
              </a:rPr>
              <a:t>）。</a:t>
            </a:r>
            <a:endParaRPr lang="en-US" altLang="zh-CN">
              <a:ea typeface="宋体"/>
            </a:endParaRPr>
          </a:p>
          <a:p>
            <a:pPr defTabSz="914400" eaLnBrk="1" hangingPunct="1">
              <a:lnSpc>
                <a:spcPct val="150000"/>
              </a:lnSpc>
            </a:pPr>
            <a:r>
              <a:rPr lang="zh-CN" altLang="en-US" b="1">
                <a:solidFill>
                  <a:srgbClr val="002060"/>
                </a:solidFill>
                <a:ea typeface="宋体"/>
              </a:rPr>
              <a:t>卡尔曼滤波器不断的把</a:t>
            </a:r>
            <a:r>
              <a:rPr lang="en-US" altLang="zh-CN" b="1">
                <a:solidFill>
                  <a:srgbClr val="002060"/>
                </a:solidFill>
                <a:ea typeface="宋体"/>
              </a:rPr>
              <a:t>covariance</a:t>
            </a:r>
            <a:r>
              <a:rPr lang="zh-CN" altLang="en-US" b="1">
                <a:solidFill>
                  <a:srgbClr val="002060"/>
                </a:solidFill>
                <a:ea typeface="宋体"/>
              </a:rPr>
              <a:t>递归， 从而估算出最优的温度值。其运行的很快，而且它只保留了上一时刻的</a:t>
            </a:r>
            <a:r>
              <a:rPr lang="en-US" altLang="zh-CN" b="1">
                <a:solidFill>
                  <a:srgbClr val="002060"/>
                </a:solidFill>
                <a:ea typeface="宋体"/>
              </a:rPr>
              <a:t>covariance</a:t>
            </a:r>
            <a:r>
              <a:rPr lang="zh-CN" altLang="en-US" b="1">
                <a:solidFill>
                  <a:srgbClr val="002060"/>
                </a:solidFill>
                <a:ea typeface="宋体"/>
              </a:rPr>
              <a:t>。</a:t>
            </a:r>
            <a:br>
              <a:rPr lang="zh-CN" altLang="en-US">
                <a:ea typeface="宋体"/>
              </a:rPr>
            </a:br>
            <a:r>
              <a:rPr lang="zh-CN" altLang="en-US">
                <a:ea typeface="宋体"/>
              </a:rPr>
              <a:t> </a:t>
            </a:r>
            <a:br>
              <a:rPr lang="zh-CN" altLang="en-US">
                <a:ea typeface="宋体"/>
              </a:rPr>
            </a:br>
            <a:endParaRPr lang="en-US" altLang="zh-CN">
              <a:ea typeface="宋体"/>
            </a:endParaRPr>
          </a:p>
          <a:p>
            <a:pPr defTabSz="914400" eaLnBrk="1" hangingPunct="1">
              <a:lnSpc>
                <a:spcPct val="150000"/>
              </a:lnSpc>
              <a:buFont typeface="Wingdings" pitchFamily="2" charset="2"/>
              <a:buChar char="Ø"/>
            </a:pPr>
            <a:endParaRPr lang="en-US" altLang="zh-CN">
              <a:ea typeface="宋体"/>
            </a:endParaRPr>
          </a:p>
          <a:p>
            <a:pPr defTabSz="914400" eaLnBrk="1" hangingPunct="1">
              <a:lnSpc>
                <a:spcPct val="150000"/>
              </a:lnSpc>
            </a:pPr>
            <a:br>
              <a:rPr lang="zh-CN" altLang="en-US">
                <a:ea typeface="宋体"/>
              </a:rPr>
            </a:br>
            <a:endParaRPr lang="en-US" altLang="zh-CN">
              <a:latin typeface="Arial" pitchFamily="34" charset="0"/>
              <a:ea typeface="宋体"/>
            </a:endParaRPr>
          </a:p>
          <a:p>
            <a:pPr defTabSz="914400" eaLnBrk="1" hangingPunct="1"/>
            <a:br>
              <a:rPr lang="zh-CN" altLang="en-US" sz="1800" b="1">
                <a:latin typeface="Arial" pitchFamily="34" charset="0"/>
                <a:ea typeface="宋体"/>
              </a:rPr>
            </a:b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5" name="灯片编号占位符 4"/>
          <p:cNvSpPr>
            <a:spLocks noGrp="1"/>
          </p:cNvSpPr>
          <p:nvPr>
            <p:ph type="sldNum" sz="quarter" idx="12"/>
          </p:nvPr>
        </p:nvSpPr>
        <p:spPr/>
        <p:txBody>
          <a:bodyPr/>
          <a:lstStyle/>
          <a:p>
            <a:fld id="{D57F1E4F-1CFF-5643-939E-217C01CDF565}" type="slidenum">
              <a:rPr lang="en-US" smtClean="0">
                <a:ea typeface="宋体"/>
              </a:rPr>
              <a:t>12</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三：卡尔曼滤波引例</a:t>
            </a:r>
          </a:p>
        </p:txBody>
      </p:sp>
      <p:pic>
        <p:nvPicPr>
          <p:cNvPr id="2050" name="Picture 2"/>
          <p:cNvPicPr>
            <a:picLocks noChangeAspect="1" noChangeArrowheads="1"/>
          </p:cNvPicPr>
          <p:nvPr/>
        </p:nvPicPr>
        <p:blipFill>
          <a:blip r:embed="rId3"/>
          <a:stretch>
            <a:fillRect/>
          </a:stretch>
        </p:blipFill>
        <p:spPr bwMode="auto">
          <a:xfrm>
            <a:off x="1627217" y="838224"/>
            <a:ext cx="8420100" cy="6191250"/>
          </a:xfrm>
          <a:prstGeom prst="rect">
            <a:avLst/>
          </a:prstGeom>
          <a:noFill/>
          <a:ln w="9525">
            <a:noFill/>
            <a:miter lim="800000"/>
          </a:ln>
          <a:effectLst/>
        </p:spPr>
      </p:pic>
      <p:pic>
        <p:nvPicPr>
          <p:cNvPr id="2051" name="Picture 3"/>
          <p:cNvPicPr>
            <a:picLocks noChangeAspect="1" noChangeArrowheads="1"/>
          </p:cNvPicPr>
          <p:nvPr/>
        </p:nvPicPr>
        <p:blipFill>
          <a:blip r:embed="rId4"/>
          <a:stretch>
            <a:fillRect/>
          </a:stretch>
        </p:blipFill>
        <p:spPr bwMode="auto">
          <a:xfrm>
            <a:off x="2962109" y="845321"/>
            <a:ext cx="7228084" cy="6255591"/>
          </a:xfrm>
          <a:prstGeom prst="rect">
            <a:avLst/>
          </a:prstGeom>
          <a:noFill/>
          <a:ln w="9525">
            <a:noFill/>
            <a:miter lim="800000"/>
          </a:ln>
          <a:effectLst/>
        </p:spPr>
      </p:pic>
      <p:sp>
        <p:nvSpPr>
          <p:cNvPr id="6" name="灯片编号占位符 5"/>
          <p:cNvSpPr>
            <a:spLocks noGrp="1"/>
          </p:cNvSpPr>
          <p:nvPr>
            <p:ph type="sldNum" sz="quarter" idx="12"/>
          </p:nvPr>
        </p:nvSpPr>
        <p:spPr/>
        <p:txBody>
          <a:bodyPr/>
          <a:lstStyle/>
          <a:p>
            <a:fld id="{D57F1E4F-1CFF-5643-939E-217C01CDF565}" type="slidenum">
              <a:rPr lang="en-US" smtClean="0">
                <a:ea typeface="宋体"/>
              </a:rPr>
              <a:t>13</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6" name="矩形 5"/>
          <p:cNvSpPr/>
          <p:nvPr/>
        </p:nvSpPr>
        <p:spPr>
          <a:xfrm>
            <a:off x="1046129" y="957244"/>
            <a:ext cx="6078302" cy="2837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50000"/>
              </a:lnSpc>
            </a:pPr>
            <a:r>
              <a:rPr lang="zh-CN" altLang="en-US">
                <a:solidFill>
                  <a:srgbClr val="002060"/>
                </a:solidFill>
                <a:ea typeface="宋体"/>
              </a:rPr>
              <a:t>引入一个离散控制过程的系统。</a:t>
            </a:r>
            <a:endParaRPr lang="en-US" altLang="zh-CN">
              <a:solidFill>
                <a:srgbClr val="002060"/>
              </a:solidFill>
              <a:ea typeface="宋体"/>
            </a:endParaRPr>
          </a:p>
          <a:p>
            <a:pPr>
              <a:lnSpc>
                <a:spcPct val="150000"/>
              </a:lnSpc>
            </a:pPr>
            <a:r>
              <a:rPr lang="zh-CN" altLang="en-US">
                <a:solidFill>
                  <a:srgbClr val="002060"/>
                </a:solidFill>
                <a:ea typeface="宋体"/>
              </a:rPr>
              <a:t>该系统可用一个线性随机微分方程来描述：</a:t>
            </a:r>
          </a:p>
          <a:p>
            <a:pPr algn="ctr">
              <a:lnSpc>
                <a:spcPct val="150000"/>
              </a:lnSpc>
              <a:buFontTx/>
              <a:buNone/>
            </a:pPr>
            <a:r>
              <a:rPr lang="zh-CN" altLang="en-US">
                <a:solidFill>
                  <a:srgbClr val="002060"/>
                </a:solidFill>
                <a:ea typeface="宋体"/>
              </a:rPr>
              <a:t>    X(k)=</a:t>
            </a:r>
            <a:r>
              <a:rPr lang="en-US" altLang="zh-CN">
                <a:solidFill>
                  <a:srgbClr val="002060"/>
                </a:solidFill>
                <a:ea typeface="宋体"/>
              </a:rPr>
              <a:t>F</a:t>
            </a:r>
            <a:r>
              <a:rPr lang="zh-CN" altLang="en-US">
                <a:solidFill>
                  <a:srgbClr val="002060"/>
                </a:solidFill>
                <a:ea typeface="宋体"/>
              </a:rPr>
              <a:t> X(k-1)+B U(k)+W(k) </a:t>
            </a:r>
          </a:p>
          <a:p>
            <a:pPr>
              <a:lnSpc>
                <a:spcPct val="150000"/>
              </a:lnSpc>
              <a:buFontTx/>
              <a:buNone/>
            </a:pPr>
            <a:r>
              <a:rPr lang="zh-CN" altLang="en-US">
                <a:solidFill>
                  <a:srgbClr val="002060"/>
                </a:solidFill>
                <a:ea typeface="宋体"/>
              </a:rPr>
              <a:t>  加上系统的测量值：</a:t>
            </a:r>
          </a:p>
          <a:p>
            <a:pPr algn="ctr">
              <a:lnSpc>
                <a:spcPct val="150000"/>
              </a:lnSpc>
              <a:buFontTx/>
              <a:buNone/>
            </a:pPr>
            <a:r>
              <a:rPr lang="zh-CN" altLang="en-US">
                <a:solidFill>
                  <a:srgbClr val="002060"/>
                </a:solidFill>
                <a:ea typeface="宋体"/>
              </a:rPr>
              <a:t>    Z(k)=H X(k)+V(k)</a:t>
            </a:r>
          </a:p>
        </p:txBody>
      </p:sp>
      <p:sp>
        <p:nvSpPr>
          <p:cNvPr id="7" name="矩形 6"/>
          <p:cNvSpPr/>
          <p:nvPr/>
        </p:nvSpPr>
        <p:spPr>
          <a:xfrm>
            <a:off x="792485" y="4032498"/>
            <a:ext cx="9979181" cy="28374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a:ea typeface="宋体"/>
              </a:rPr>
              <a:t>X(k)是k时刻的系统状态，U(k)是k时刻对系统的控制量。</a:t>
            </a:r>
            <a:endParaRPr lang="en-US" altLang="zh-CN">
              <a:ea typeface="宋体"/>
            </a:endParaRPr>
          </a:p>
          <a:p>
            <a:pPr>
              <a:lnSpc>
                <a:spcPct val="150000"/>
              </a:lnSpc>
            </a:pPr>
            <a:r>
              <a:rPr lang="en-US" altLang="zh-CN">
                <a:ea typeface="宋体"/>
              </a:rPr>
              <a:t>F</a:t>
            </a:r>
            <a:r>
              <a:rPr lang="zh-CN" altLang="en-US">
                <a:ea typeface="宋体"/>
              </a:rPr>
              <a:t>和B是系统参数</a:t>
            </a:r>
            <a:r>
              <a:rPr lang="en-US" altLang="zh-CN">
                <a:ea typeface="宋体"/>
              </a:rPr>
              <a:t>,</a:t>
            </a:r>
            <a:r>
              <a:rPr lang="zh-CN" altLang="zh-CN">
                <a:ea typeface="宋体"/>
              </a:rPr>
              <a:t>对于多模型系统，他们为矩阵</a:t>
            </a:r>
            <a:r>
              <a:rPr lang="zh-CN" altLang="en-US">
                <a:ea typeface="宋体"/>
              </a:rPr>
              <a:t>。Z(k)是k时刻的测量值，</a:t>
            </a:r>
            <a:endParaRPr lang="en-US" altLang="zh-CN">
              <a:ea typeface="宋体"/>
            </a:endParaRPr>
          </a:p>
          <a:p>
            <a:pPr>
              <a:lnSpc>
                <a:spcPct val="150000"/>
              </a:lnSpc>
            </a:pPr>
            <a:r>
              <a:rPr lang="zh-CN" altLang="en-US">
                <a:ea typeface="宋体"/>
              </a:rPr>
              <a:t>H是测量系统的参数，</a:t>
            </a:r>
            <a:r>
              <a:rPr lang="zh-CN" altLang="zh-CN">
                <a:ea typeface="宋体"/>
              </a:rPr>
              <a:t>对于多测量系统，</a:t>
            </a:r>
            <a:r>
              <a:rPr lang="en-US" altLang="zh-CN">
                <a:ea typeface="宋体"/>
              </a:rPr>
              <a:t>H</a:t>
            </a:r>
            <a:r>
              <a:rPr lang="zh-CN" altLang="zh-CN">
                <a:ea typeface="宋体"/>
              </a:rPr>
              <a:t>为矩阵。</a:t>
            </a:r>
            <a:endParaRPr lang="en-US" altLang="zh-CN">
              <a:ea typeface="宋体"/>
            </a:endParaRPr>
          </a:p>
          <a:p>
            <a:pPr>
              <a:lnSpc>
                <a:spcPct val="150000"/>
              </a:lnSpc>
            </a:pPr>
            <a:r>
              <a:rPr lang="zh-CN" altLang="en-US">
                <a:ea typeface="宋体"/>
              </a:rPr>
              <a:t>W(k)和V(k)分别表示过程和测量的噪声。它们被假设成高斯白噪声，它们的协方差分别是Q，R</a:t>
            </a:r>
            <a:r>
              <a:rPr lang="en-US" altLang="zh-CN">
                <a:ea typeface="宋体"/>
              </a:rPr>
              <a:t>(</a:t>
            </a:r>
            <a:r>
              <a:rPr lang="zh-CN" altLang="en-US">
                <a:ea typeface="宋体"/>
              </a:rPr>
              <a:t>这里假设它们不随系统状态变化而变化</a:t>
            </a:r>
            <a:r>
              <a:rPr lang="en-US" altLang="zh-CN">
                <a:ea typeface="宋体"/>
              </a:rPr>
              <a:t>)</a:t>
            </a:r>
            <a:r>
              <a:rPr lang="zh-CN" altLang="en-US">
                <a:ea typeface="宋体"/>
              </a:rPr>
              <a:t>。</a:t>
            </a:r>
          </a:p>
        </p:txBody>
      </p:sp>
      <p:sp>
        <p:nvSpPr>
          <p:cNvPr id="8" name="云形标注 7"/>
          <p:cNvSpPr/>
          <p:nvPr/>
        </p:nvSpPr>
        <p:spPr bwMode="auto">
          <a:xfrm>
            <a:off x="8261367" y="742930"/>
            <a:ext cx="2928958" cy="2786082"/>
          </a:xfrm>
          <a:prstGeom prst="cloudCallout">
            <a:avLst>
              <a:gd name="adj1" fmla="val -87372"/>
              <a:gd name="adj2" fmla="val 3033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1" hangingPunct="1"/>
            <a:r>
              <a:rPr lang="zh-CN" altLang="en-US" sz="1800" b="1">
                <a:solidFill>
                  <a:srgbClr val="FF0000"/>
                </a:solidFill>
                <a:ea typeface="宋体"/>
              </a:rPr>
              <a:t>系统可用一个马尔可夫链表示，该马尔可夫链建立在一个被高斯噪声干扰的线性算子上的。</a:t>
            </a:r>
            <a:endParaRPr kumimoji="0" lang="zh-CN" altLang="en-US" sz="1800" b="1" i="0" u="none" strike="noStrike" cap="none" normalizeH="0" baseline="0">
              <a:ln>
                <a:noFill/>
              </a:ln>
              <a:solidFill>
                <a:srgbClr val="FF0000"/>
              </a:solidFill>
              <a:effectLst/>
              <a:latin typeface="Arial" pitchFamily="34" charset="0"/>
              <a:ea typeface="宋体"/>
            </a:endParaRPr>
          </a:p>
        </p:txBody>
      </p:sp>
      <p:sp>
        <p:nvSpPr>
          <p:cNvPr id="9" name="灯片编号占位符 8"/>
          <p:cNvSpPr>
            <a:spLocks noGrp="1"/>
          </p:cNvSpPr>
          <p:nvPr>
            <p:ph type="sldNum" sz="quarter" idx="12"/>
          </p:nvPr>
        </p:nvSpPr>
        <p:spPr/>
        <p:txBody>
          <a:bodyPr/>
          <a:lstStyle/>
          <a:p>
            <a:fld id="{D57F1E4F-1CFF-5643-939E-217C01CDF565}" type="slidenum">
              <a:rPr lang="en-US" smtClean="0">
                <a:ea typeface="宋体"/>
              </a:rPr>
              <a:t>14</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graphicFrame>
        <p:nvGraphicFramePr>
          <p:cNvPr id="3074" name="Object 2"/>
          <p:cNvGraphicFramePr>
            <a:graphicFrameLocks noChangeAspect="1"/>
          </p:cNvGraphicFramePr>
          <p:nvPr/>
        </p:nvGraphicFramePr>
        <p:xfrm>
          <a:off x="1290618" y="1584226"/>
          <a:ext cx="5190499" cy="4397878"/>
        </p:xfrm>
        <a:graphic>
          <a:graphicData uri="http://schemas.openxmlformats.org/presentationml/2006/ole">
            <mc:AlternateContent xmlns:mc="http://schemas.openxmlformats.org/markup-compatibility/2006">
              <mc:Choice xmlns:v="urn:schemas-microsoft-com:vml" Requires="v">
                <p:oleObj spid="_x0000_s1045" name="Visio" r:id="rId4" imgW="0" imgH="0" progId="">
                  <p:embed/>
                </p:oleObj>
              </mc:Choice>
              <mc:Fallback>
                <p:oleObj name="Visio" r:id="rId4" imgW="0" imgH="0" progId="">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1290618" y="1584226"/>
                        <a:ext cx="5190499" cy="4397878"/>
                      </a:xfrm>
                      <a:prstGeom prst="rect">
                        <a:avLst/>
                      </a:prstGeom>
                      <a:noFill/>
                      <a:ln>
                        <a:noFill/>
                      </a:ln>
                      <a:effectLst/>
                    </p:spPr>
                  </p:pic>
                </p:oleObj>
              </mc:Fallback>
            </mc:AlternateContent>
          </a:graphicData>
        </a:graphic>
      </p:graphicFrame>
      <p:sp>
        <p:nvSpPr>
          <p:cNvPr id="12" name="矩形 11"/>
          <p:cNvSpPr/>
          <p:nvPr/>
        </p:nvSpPr>
        <p:spPr>
          <a:xfrm>
            <a:off x="2256585" y="6307138"/>
            <a:ext cx="3003396" cy="45765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a:solidFill>
                  <a:srgbClr val="252525"/>
                </a:solidFill>
                <a:latin typeface="Arial" pitchFamily="34" charset="0"/>
                <a:ea typeface="宋体"/>
                <a:cs typeface="Arial" pitchFamily="34" charset="0"/>
              </a:rPr>
              <a:t>卡尔曼滤波器的模型</a:t>
            </a:r>
            <a:endParaRPr lang="zh-CN" altLang="en-US">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11" name="圆角矩形 10"/>
          <p:cNvSpPr/>
          <p:nvPr/>
        </p:nvSpPr>
        <p:spPr bwMode="auto">
          <a:xfrm>
            <a:off x="7273205" y="2952378"/>
            <a:ext cx="2520280" cy="187220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lnSpc>
                <a:spcPct val="150000"/>
              </a:lnSpc>
            </a:pPr>
            <a:r>
              <a:rPr lang="zh-CN" altLang="en-US" sz="1800" b="1">
                <a:solidFill>
                  <a:srgbClr val="FF0000"/>
                </a:solidFill>
                <a:latin typeface="Arial" pitchFamily="34" charset="0"/>
                <a:ea typeface="宋体"/>
              </a:rPr>
              <a:t>圆圈代表向量</a:t>
            </a:r>
          </a:p>
          <a:p>
            <a:pPr algn="ctr" defTabSz="914400" eaLnBrk="1" hangingPunct="1">
              <a:lnSpc>
                <a:spcPct val="150000"/>
              </a:lnSpc>
            </a:pPr>
            <a:r>
              <a:rPr lang="zh-CN" altLang="en-US" sz="1800" b="1">
                <a:solidFill>
                  <a:srgbClr val="FF0000"/>
                </a:solidFill>
                <a:latin typeface="Arial" pitchFamily="34" charset="0"/>
                <a:ea typeface="宋体"/>
              </a:rPr>
              <a:t>方块代表矩阵</a:t>
            </a:r>
          </a:p>
          <a:p>
            <a:pPr algn="ctr" defTabSz="914400" eaLnBrk="1" hangingPunct="1">
              <a:lnSpc>
                <a:spcPct val="150000"/>
              </a:lnSpc>
            </a:pPr>
            <a:r>
              <a:rPr lang="zh-CN" altLang="en-US" sz="1800" b="1">
                <a:solidFill>
                  <a:srgbClr val="FF0000"/>
                </a:solidFill>
                <a:latin typeface="Arial" pitchFamily="34" charset="0"/>
                <a:ea typeface="宋体"/>
              </a:rPr>
              <a:t>星号代表高斯噪声</a:t>
            </a:r>
          </a:p>
        </p:txBody>
      </p:sp>
      <p:sp>
        <p:nvSpPr>
          <p:cNvPr id="7" name="灯片编号占位符 6"/>
          <p:cNvSpPr>
            <a:spLocks noGrp="1"/>
          </p:cNvSpPr>
          <p:nvPr>
            <p:ph type="sldNum" sz="quarter" idx="12"/>
          </p:nvPr>
        </p:nvSpPr>
        <p:spPr/>
        <p:txBody>
          <a:bodyPr/>
          <a:lstStyle/>
          <a:p>
            <a:fld id="{D57F1E4F-1CFF-5643-939E-217C01CDF565}" type="slidenum">
              <a:rPr lang="en-US" smtClean="0">
                <a:ea typeface="宋体"/>
              </a:rPr>
              <a:t>15</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10" name="Rectangle 2"/>
          <p:cNvSpPr>
            <a:spLocks noChangeArrowheads="1"/>
          </p:cNvSpPr>
          <p:nvPr/>
        </p:nvSpPr>
        <p:spPr bwMode="auto">
          <a:xfrm>
            <a:off x="1656581" y="2450593"/>
            <a:ext cx="1006210" cy="518678"/>
          </a:xfrm>
          <a:prstGeom prst="rect">
            <a:avLst/>
          </a:prstGeom>
          <a:noFill/>
          <a:ln w="9525">
            <a:noFill/>
            <a:miter lim="800000"/>
          </a:ln>
          <a:effectLst/>
        </p:spPr>
        <p:txBody>
          <a:bodyPr wrap="none" anchor="ctr">
            <a:spAutoFit/>
          </a:bodyPr>
          <a:lstStyle/>
          <a:p>
            <a:r>
              <a:rPr lang="en-US" altLang="zh-CN" sz="2800">
                <a:ea typeface="宋体"/>
              </a:rPr>
              <a:t>x(k-1)</a:t>
            </a:r>
          </a:p>
        </p:txBody>
      </p:sp>
      <p:pic>
        <p:nvPicPr>
          <p:cNvPr id="13" name="Picture 3" descr="1123"/>
          <p:cNvPicPr>
            <a:picLocks noChangeAspect="1" noChangeArrowheads="1"/>
          </p:cNvPicPr>
          <p:nvPr/>
        </p:nvPicPr>
        <p:blipFill>
          <a:blip r:embed="rId3"/>
          <a:stretch>
            <a:fillRect/>
          </a:stretch>
        </p:blipFill>
        <p:spPr bwMode="auto">
          <a:xfrm>
            <a:off x="0" y="3744466"/>
            <a:ext cx="1771650" cy="2362200"/>
          </a:xfrm>
          <a:prstGeom prst="rect">
            <a:avLst/>
          </a:prstGeom>
          <a:noFill/>
        </p:spPr>
      </p:pic>
      <p:sp>
        <p:nvSpPr>
          <p:cNvPr id="14" name="Line 4"/>
          <p:cNvSpPr>
            <a:spLocks noChangeShapeType="1"/>
          </p:cNvSpPr>
          <p:nvPr/>
        </p:nvSpPr>
        <p:spPr bwMode="auto">
          <a:xfrm flipH="1">
            <a:off x="3960837" y="795858"/>
            <a:ext cx="0" cy="6405042"/>
          </a:xfrm>
          <a:prstGeom prst="line">
            <a:avLst/>
          </a:prstGeom>
          <a:noFill/>
          <a:ln w="38100">
            <a:solidFill>
              <a:srgbClr val="FF0000"/>
            </a:solidFill>
            <a:prstDash val="dash"/>
            <a:round/>
          </a:ln>
          <a:effectLst/>
        </p:spPr>
        <p:txBody>
          <a:bodyPr/>
          <a:lstStyle/>
          <a:p>
            <a:endParaRPr lang="zh-CN" altLang="en-US">
              <a:ea typeface="宋体"/>
            </a:endParaRPr>
          </a:p>
        </p:txBody>
      </p:sp>
      <p:sp>
        <p:nvSpPr>
          <p:cNvPr id="15" name="Line 5"/>
          <p:cNvSpPr>
            <a:spLocks noChangeShapeType="1"/>
          </p:cNvSpPr>
          <p:nvPr/>
        </p:nvSpPr>
        <p:spPr bwMode="auto">
          <a:xfrm flipH="1">
            <a:off x="9217421" y="792138"/>
            <a:ext cx="0" cy="6408762"/>
          </a:xfrm>
          <a:prstGeom prst="line">
            <a:avLst/>
          </a:prstGeom>
          <a:noFill/>
          <a:ln w="38100">
            <a:solidFill>
              <a:srgbClr val="FF0000"/>
            </a:solidFill>
            <a:prstDash val="dash"/>
            <a:round/>
          </a:ln>
          <a:effectLst/>
        </p:spPr>
        <p:txBody>
          <a:bodyPr/>
          <a:lstStyle/>
          <a:p>
            <a:endParaRPr lang="zh-CN" altLang="en-US">
              <a:ea typeface="宋体"/>
            </a:endParaRPr>
          </a:p>
        </p:txBody>
      </p:sp>
      <p:sp>
        <p:nvSpPr>
          <p:cNvPr id="16" name="Text Box 6"/>
          <p:cNvSpPr txBox="1">
            <a:spLocks noChangeArrowheads="1"/>
          </p:cNvSpPr>
          <p:nvPr/>
        </p:nvSpPr>
        <p:spPr bwMode="auto">
          <a:xfrm>
            <a:off x="4752925" y="5976714"/>
            <a:ext cx="1317671"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a:t>
            </a:r>
            <a:r>
              <a:rPr lang="zh-CN" altLang="en-US" sz="3600" b="1">
                <a:solidFill>
                  <a:srgbClr val="FF0000"/>
                </a:solidFill>
                <a:ea typeface="宋体"/>
              </a:rPr>
              <a:t>时刻</a:t>
            </a:r>
          </a:p>
        </p:txBody>
      </p:sp>
      <p:sp>
        <p:nvSpPr>
          <p:cNvPr id="17" name="Text Box 7"/>
          <p:cNvSpPr txBox="1">
            <a:spLocks noChangeArrowheads="1"/>
          </p:cNvSpPr>
          <p:nvPr/>
        </p:nvSpPr>
        <p:spPr bwMode="auto">
          <a:xfrm>
            <a:off x="9289429" y="5976714"/>
            <a:ext cx="1776918"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r>
              <a:rPr lang="zh-CN" altLang="en-US" sz="3600" b="1">
                <a:solidFill>
                  <a:srgbClr val="FF0000"/>
                </a:solidFill>
                <a:ea typeface="宋体"/>
              </a:rPr>
              <a:t>时刻</a:t>
            </a:r>
          </a:p>
        </p:txBody>
      </p:sp>
      <p:sp>
        <p:nvSpPr>
          <p:cNvPr id="18" name="Text Box 8"/>
          <p:cNvSpPr txBox="1">
            <a:spLocks noChangeArrowheads="1"/>
          </p:cNvSpPr>
          <p:nvPr/>
        </p:nvSpPr>
        <p:spPr bwMode="auto">
          <a:xfrm>
            <a:off x="1584573" y="5976714"/>
            <a:ext cx="1689518"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r>
              <a:rPr lang="zh-CN" altLang="en-US" sz="3600" b="1">
                <a:solidFill>
                  <a:srgbClr val="FF0000"/>
                </a:solidFill>
                <a:ea typeface="宋体"/>
              </a:rPr>
              <a:t>时刻</a:t>
            </a:r>
          </a:p>
        </p:txBody>
      </p:sp>
      <p:sp>
        <p:nvSpPr>
          <p:cNvPr id="19" name="Rectangle 9"/>
          <p:cNvSpPr>
            <a:spLocks noChangeArrowheads="1"/>
          </p:cNvSpPr>
          <p:nvPr/>
        </p:nvSpPr>
        <p:spPr bwMode="auto">
          <a:xfrm>
            <a:off x="5557848" y="2359421"/>
            <a:ext cx="701105" cy="518678"/>
          </a:xfrm>
          <a:prstGeom prst="rect">
            <a:avLst/>
          </a:prstGeom>
          <a:noFill/>
          <a:ln w="9525">
            <a:noFill/>
            <a:miter lim="800000"/>
          </a:ln>
          <a:effectLst/>
        </p:spPr>
        <p:txBody>
          <a:bodyPr wrap="none" anchor="ctr">
            <a:spAutoFit/>
          </a:bodyPr>
          <a:lstStyle/>
          <a:p>
            <a:r>
              <a:rPr lang="en-US" altLang="zh-CN" sz="2800">
                <a:ea typeface="宋体"/>
              </a:rPr>
              <a:t>z(k)</a:t>
            </a:r>
          </a:p>
        </p:txBody>
      </p:sp>
      <p:sp>
        <p:nvSpPr>
          <p:cNvPr id="20" name="Rectangle 16"/>
          <p:cNvSpPr>
            <a:spLocks noChangeArrowheads="1"/>
          </p:cNvSpPr>
          <p:nvPr/>
        </p:nvSpPr>
        <p:spPr bwMode="auto">
          <a:xfrm>
            <a:off x="5251871" y="3888700"/>
            <a:ext cx="1374635" cy="518678"/>
          </a:xfrm>
          <a:prstGeom prst="rect">
            <a:avLst/>
          </a:prstGeom>
          <a:noFill/>
          <a:ln w="9525">
            <a:noFill/>
            <a:miter lim="800000"/>
          </a:ln>
          <a:effectLst/>
        </p:spPr>
        <p:txBody>
          <a:bodyPr wrap="square" anchor="ctr">
            <a:spAutoFit/>
          </a:bodyPr>
          <a:lstStyle/>
          <a:p>
            <a:r>
              <a:rPr lang="en-US" altLang="zh-CN" sz="2800">
                <a:ea typeface="宋体"/>
              </a:rPr>
              <a:t>x(k|k)</a:t>
            </a:r>
          </a:p>
        </p:txBody>
      </p:sp>
      <p:sp>
        <p:nvSpPr>
          <p:cNvPr id="21" name="Rectangle 17"/>
          <p:cNvSpPr>
            <a:spLocks noChangeArrowheads="1"/>
          </p:cNvSpPr>
          <p:nvPr/>
        </p:nvSpPr>
        <p:spPr bwMode="auto">
          <a:xfrm>
            <a:off x="6625133" y="2359421"/>
            <a:ext cx="748778" cy="518678"/>
          </a:xfrm>
          <a:prstGeom prst="rect">
            <a:avLst/>
          </a:prstGeom>
          <a:noFill/>
          <a:ln w="9525">
            <a:noFill/>
            <a:miter lim="800000"/>
          </a:ln>
          <a:effectLst/>
        </p:spPr>
        <p:txBody>
          <a:bodyPr wrap="none" anchor="ctr">
            <a:spAutoFit/>
          </a:bodyPr>
          <a:lstStyle/>
          <a:p>
            <a:r>
              <a:rPr lang="en-US" altLang="zh-CN" sz="2800">
                <a:ea typeface="宋体"/>
              </a:rPr>
              <a:t>u(k)</a:t>
            </a:r>
          </a:p>
        </p:txBody>
      </p:sp>
      <p:sp>
        <p:nvSpPr>
          <p:cNvPr id="23" name="Oval 19"/>
          <p:cNvSpPr>
            <a:spLocks noChangeArrowheads="1"/>
          </p:cNvSpPr>
          <p:nvPr/>
        </p:nvSpPr>
        <p:spPr bwMode="auto">
          <a:xfrm>
            <a:off x="4940349" y="3528442"/>
            <a:ext cx="1828800" cy="1295400"/>
          </a:xfrm>
          <a:prstGeom prst="ellipse">
            <a:avLst/>
          </a:prstGeom>
          <a:noFill/>
          <a:ln w="38100">
            <a:solidFill>
              <a:srgbClr val="FF0000"/>
            </a:solidFill>
            <a:prstDash val="dash"/>
            <a:round/>
          </a:ln>
          <a:effectLst/>
        </p:spPr>
        <p:txBody>
          <a:bodyPr wrap="none" anchor="ctr"/>
          <a:lstStyle/>
          <a:p>
            <a:endParaRPr lang="zh-CN" altLang="en-US">
              <a:ea typeface="宋体"/>
            </a:endParaRPr>
          </a:p>
        </p:txBody>
      </p:sp>
      <p:pic>
        <p:nvPicPr>
          <p:cNvPr id="24" name="Picture 20" descr="12"/>
          <p:cNvPicPr>
            <a:picLocks noChangeAspect="1" noChangeArrowheads="1"/>
          </p:cNvPicPr>
          <p:nvPr/>
        </p:nvPicPr>
        <p:blipFill>
          <a:blip r:embed="rId4"/>
          <a:srcRect l="18018" r="13513"/>
          <a:stretch>
            <a:fillRect/>
          </a:stretch>
        </p:blipFill>
        <p:spPr bwMode="auto">
          <a:xfrm>
            <a:off x="7553597" y="4381500"/>
            <a:ext cx="1447800" cy="2819400"/>
          </a:xfrm>
          <a:prstGeom prst="rect">
            <a:avLst/>
          </a:prstGeom>
          <a:noFill/>
        </p:spPr>
      </p:pic>
      <p:sp>
        <p:nvSpPr>
          <p:cNvPr id="22" name="灯片编号占位符 21"/>
          <p:cNvSpPr>
            <a:spLocks noGrp="1"/>
          </p:cNvSpPr>
          <p:nvPr>
            <p:ph type="sldNum" sz="quarter" idx="12"/>
          </p:nvPr>
        </p:nvSpPr>
        <p:spPr/>
        <p:txBody>
          <a:bodyPr/>
          <a:lstStyle/>
          <a:p>
            <a:fld id="{D57F1E4F-1CFF-5643-939E-217C01CDF565}" type="slidenum">
              <a:rPr lang="en-US" smtClean="0">
                <a:ea typeface="宋体"/>
              </a:rPr>
              <a:t>16</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25" name="Rectangle 4"/>
          <p:cNvSpPr>
            <a:spLocks noChangeArrowheads="1"/>
          </p:cNvSpPr>
          <p:nvPr/>
        </p:nvSpPr>
        <p:spPr bwMode="auto">
          <a:xfrm>
            <a:off x="3240757" y="938425"/>
            <a:ext cx="3939666" cy="518678"/>
          </a:xfrm>
          <a:prstGeom prst="rect">
            <a:avLst/>
          </a:prstGeom>
          <a:noFill/>
          <a:ln w="9525">
            <a:noFill/>
            <a:miter lim="800000"/>
          </a:ln>
          <a:effectLst/>
        </p:spPr>
        <p:txBody>
          <a:bodyPr wrap="none" anchor="ctr">
            <a:spAutoFit/>
          </a:bodyPr>
          <a:lstStyle/>
          <a:p>
            <a:r>
              <a:rPr lang="en-US" altLang="zh-CN" sz="2800">
                <a:ea typeface="宋体"/>
              </a:rPr>
              <a:t>x(k+1)=F x(k)+B u(k)+w(k) </a:t>
            </a:r>
          </a:p>
        </p:txBody>
      </p:sp>
      <p:pic>
        <p:nvPicPr>
          <p:cNvPr id="26" name="Picture 6" descr="1123"/>
          <p:cNvPicPr>
            <a:picLocks noChangeAspect="1" noChangeArrowheads="1"/>
          </p:cNvPicPr>
          <p:nvPr/>
        </p:nvPicPr>
        <p:blipFill>
          <a:blip r:embed="rId3"/>
          <a:stretch>
            <a:fillRect/>
          </a:stretch>
        </p:blipFill>
        <p:spPr bwMode="auto">
          <a:xfrm>
            <a:off x="2091308" y="4166691"/>
            <a:ext cx="2257425" cy="3009900"/>
          </a:xfrm>
          <a:prstGeom prst="rect">
            <a:avLst/>
          </a:prstGeom>
          <a:noFill/>
        </p:spPr>
      </p:pic>
      <p:sp>
        <p:nvSpPr>
          <p:cNvPr id="27" name="Line 7"/>
          <p:cNvSpPr>
            <a:spLocks noChangeShapeType="1"/>
          </p:cNvSpPr>
          <p:nvPr/>
        </p:nvSpPr>
        <p:spPr bwMode="auto">
          <a:xfrm>
            <a:off x="2138933" y="851991"/>
            <a:ext cx="21704" cy="6348909"/>
          </a:xfrm>
          <a:prstGeom prst="line">
            <a:avLst/>
          </a:prstGeom>
          <a:noFill/>
          <a:ln w="38100">
            <a:solidFill>
              <a:srgbClr val="FF0000"/>
            </a:solidFill>
            <a:prstDash val="dash"/>
            <a:round/>
          </a:ln>
          <a:effectLst/>
        </p:spPr>
        <p:txBody>
          <a:bodyPr/>
          <a:lstStyle/>
          <a:p>
            <a:endParaRPr lang="zh-CN" altLang="en-US">
              <a:ea typeface="宋体"/>
            </a:endParaRPr>
          </a:p>
        </p:txBody>
      </p:sp>
      <p:sp>
        <p:nvSpPr>
          <p:cNvPr id="29" name="Line 8"/>
          <p:cNvSpPr>
            <a:spLocks noChangeShapeType="1"/>
          </p:cNvSpPr>
          <p:nvPr/>
        </p:nvSpPr>
        <p:spPr bwMode="auto">
          <a:xfrm flipH="1">
            <a:off x="8785373" y="792138"/>
            <a:ext cx="0" cy="6477000"/>
          </a:xfrm>
          <a:prstGeom prst="line">
            <a:avLst/>
          </a:prstGeom>
          <a:noFill/>
          <a:ln w="38100">
            <a:solidFill>
              <a:srgbClr val="FF0000"/>
            </a:solidFill>
            <a:prstDash val="dash"/>
            <a:round/>
          </a:ln>
          <a:effectLst/>
        </p:spPr>
        <p:txBody>
          <a:bodyPr/>
          <a:lstStyle/>
          <a:p>
            <a:endParaRPr lang="zh-CN" altLang="en-US">
              <a:ea typeface="宋体"/>
            </a:endParaRPr>
          </a:p>
        </p:txBody>
      </p:sp>
      <p:sp>
        <p:nvSpPr>
          <p:cNvPr id="30" name="Text Box 9"/>
          <p:cNvSpPr txBox="1">
            <a:spLocks noChangeArrowheads="1"/>
          </p:cNvSpPr>
          <p:nvPr/>
        </p:nvSpPr>
        <p:spPr bwMode="auto">
          <a:xfrm>
            <a:off x="5917480" y="6343477"/>
            <a:ext cx="1317671"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a:t>
            </a:r>
            <a:r>
              <a:rPr lang="zh-CN" altLang="en-US" sz="3600" b="1">
                <a:solidFill>
                  <a:srgbClr val="FF0000"/>
                </a:solidFill>
                <a:ea typeface="宋体"/>
              </a:rPr>
              <a:t>时刻</a:t>
            </a:r>
          </a:p>
        </p:txBody>
      </p:sp>
      <p:sp>
        <p:nvSpPr>
          <p:cNvPr id="31" name="Text Box 10"/>
          <p:cNvSpPr txBox="1">
            <a:spLocks noChangeArrowheads="1"/>
          </p:cNvSpPr>
          <p:nvPr/>
        </p:nvSpPr>
        <p:spPr bwMode="auto">
          <a:xfrm>
            <a:off x="9554715" y="6336755"/>
            <a:ext cx="8616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p>
        </p:txBody>
      </p:sp>
      <p:sp>
        <p:nvSpPr>
          <p:cNvPr id="32" name="Text Box 11"/>
          <p:cNvSpPr txBox="1">
            <a:spLocks noChangeArrowheads="1"/>
          </p:cNvSpPr>
          <p:nvPr/>
        </p:nvSpPr>
        <p:spPr bwMode="auto">
          <a:xfrm>
            <a:off x="1080517" y="6336755"/>
            <a:ext cx="7742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p>
        </p:txBody>
      </p:sp>
      <p:sp>
        <p:nvSpPr>
          <p:cNvPr id="33" name="Rectangle 12"/>
          <p:cNvSpPr>
            <a:spLocks noChangeArrowheads="1"/>
          </p:cNvSpPr>
          <p:nvPr/>
        </p:nvSpPr>
        <p:spPr bwMode="auto">
          <a:xfrm>
            <a:off x="2952725" y="2306577"/>
            <a:ext cx="5104467" cy="518678"/>
          </a:xfrm>
          <a:prstGeom prst="rect">
            <a:avLst/>
          </a:prstGeom>
          <a:noFill/>
          <a:ln w="9525">
            <a:noFill/>
            <a:miter lim="800000"/>
          </a:ln>
          <a:effectLst/>
        </p:spPr>
        <p:txBody>
          <a:bodyPr wrap="none" anchor="ctr">
            <a:spAutoFit/>
          </a:bodyPr>
          <a:lstStyle/>
          <a:p>
            <a:r>
              <a:rPr lang="en-US" altLang="zh-CN" sz="2800">
                <a:ea typeface="宋体"/>
              </a:rPr>
              <a:t>x(k|k-1)=F x(k-1|k-1)+B u(k)+w(k) </a:t>
            </a:r>
          </a:p>
        </p:txBody>
      </p:sp>
      <p:sp>
        <p:nvSpPr>
          <p:cNvPr id="34" name="AutoShape 13"/>
          <p:cNvSpPr>
            <a:spLocks noChangeArrowheads="1"/>
          </p:cNvSpPr>
          <p:nvPr/>
        </p:nvSpPr>
        <p:spPr bwMode="auto">
          <a:xfrm rot="5400000">
            <a:off x="4896941" y="1512218"/>
            <a:ext cx="720080" cy="7200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CC99FF">
                  <a:alpha val="20000"/>
                </a:srgbClr>
              </a:gs>
              <a:gs pos="100000">
                <a:srgbClr val="CC99FF">
                  <a:gamma/>
                  <a:tint val="63529"/>
                  <a:invGamma/>
                </a:srgbClr>
              </a:gs>
            </a:gsLst>
            <a:lin ang="0" scaled="1"/>
          </a:gradFill>
          <a:ln w="9525">
            <a:solidFill>
              <a:schemeClr val="tx1"/>
            </a:solidFill>
            <a:miter lim="800000"/>
          </a:ln>
          <a:effectLst/>
        </p:spPr>
        <p:txBody>
          <a:bodyPr wrap="none" anchor="ctr"/>
          <a:lstStyle/>
          <a:p>
            <a:endParaRPr lang="zh-CN" altLang="en-US">
              <a:ea typeface="宋体"/>
            </a:endParaRPr>
          </a:p>
        </p:txBody>
      </p:sp>
      <p:sp>
        <p:nvSpPr>
          <p:cNvPr id="35" name="Line 15"/>
          <p:cNvSpPr>
            <a:spLocks noChangeShapeType="1"/>
          </p:cNvSpPr>
          <p:nvPr/>
        </p:nvSpPr>
        <p:spPr bwMode="auto">
          <a:xfrm flipH="1">
            <a:off x="3312765" y="2901672"/>
            <a:ext cx="4648200"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36" name="Text Box 16"/>
          <p:cNvSpPr txBox="1">
            <a:spLocks noChangeArrowheads="1"/>
          </p:cNvSpPr>
          <p:nvPr/>
        </p:nvSpPr>
        <p:spPr bwMode="auto">
          <a:xfrm>
            <a:off x="5110733" y="2946122"/>
            <a:ext cx="79009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①</a:t>
            </a:r>
          </a:p>
        </p:txBody>
      </p:sp>
      <p:sp>
        <p:nvSpPr>
          <p:cNvPr id="38" name="Rectangle 21"/>
          <p:cNvSpPr>
            <a:spLocks noChangeArrowheads="1"/>
          </p:cNvSpPr>
          <p:nvPr/>
        </p:nvSpPr>
        <p:spPr bwMode="auto">
          <a:xfrm>
            <a:off x="216421" y="3672675"/>
            <a:ext cx="1622776" cy="518678"/>
          </a:xfrm>
          <a:prstGeom prst="rect">
            <a:avLst/>
          </a:prstGeom>
          <a:noFill/>
          <a:ln w="9525">
            <a:noFill/>
            <a:miter lim="800000"/>
          </a:ln>
          <a:effectLst/>
        </p:spPr>
        <p:txBody>
          <a:bodyPr wrap="none" anchor="ctr">
            <a:spAutoFit/>
          </a:bodyPr>
          <a:lstStyle/>
          <a:p>
            <a:r>
              <a:rPr lang="en-US" altLang="zh-CN" sz="2800">
                <a:ea typeface="宋体"/>
              </a:rPr>
              <a:t>x(k-1|k-1)</a:t>
            </a:r>
          </a:p>
        </p:txBody>
      </p:sp>
      <p:sp>
        <p:nvSpPr>
          <p:cNvPr id="39" name="Rectangle 4"/>
          <p:cNvSpPr>
            <a:spLocks noChangeArrowheads="1"/>
          </p:cNvSpPr>
          <p:nvPr/>
        </p:nvSpPr>
        <p:spPr bwMode="auto">
          <a:xfrm>
            <a:off x="3528789" y="3672676"/>
            <a:ext cx="4087451" cy="518678"/>
          </a:xfrm>
          <a:prstGeom prst="rect">
            <a:avLst/>
          </a:prstGeom>
          <a:noFill/>
          <a:ln w="9525">
            <a:noFill/>
            <a:miter lim="800000"/>
          </a:ln>
          <a:effectLst/>
        </p:spPr>
        <p:txBody>
          <a:bodyPr wrap="none" anchor="ctr">
            <a:spAutoFit/>
          </a:bodyPr>
          <a:lstStyle/>
          <a:p>
            <a:r>
              <a:rPr lang="en-US" altLang="zh-CN" sz="2800">
                <a:ea typeface="宋体"/>
              </a:rPr>
              <a:t>P(k|k-1)=F P(k-1|k-1) F’+Q </a:t>
            </a:r>
          </a:p>
        </p:txBody>
      </p:sp>
      <p:sp>
        <p:nvSpPr>
          <p:cNvPr id="40" name="Rectangle 5"/>
          <p:cNvSpPr>
            <a:spLocks noChangeArrowheads="1"/>
          </p:cNvSpPr>
          <p:nvPr/>
        </p:nvSpPr>
        <p:spPr bwMode="auto">
          <a:xfrm>
            <a:off x="5268813" y="4326508"/>
            <a:ext cx="79009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②</a:t>
            </a:r>
          </a:p>
        </p:txBody>
      </p:sp>
      <p:sp>
        <p:nvSpPr>
          <p:cNvPr id="41" name="Line 7"/>
          <p:cNvSpPr>
            <a:spLocks noChangeShapeType="1"/>
          </p:cNvSpPr>
          <p:nvPr/>
        </p:nvSpPr>
        <p:spPr bwMode="auto">
          <a:xfrm flipH="1">
            <a:off x="3897213" y="4205858"/>
            <a:ext cx="3581400"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43" name="云形 42"/>
          <p:cNvSpPr/>
          <p:nvPr/>
        </p:nvSpPr>
        <p:spPr bwMode="auto">
          <a:xfrm>
            <a:off x="9649469" y="1029866"/>
            <a:ext cx="127444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sz="1800" b="1">
                <a:solidFill>
                  <a:srgbClr val="C00000"/>
                </a:solidFill>
                <a:latin typeface="Arial" pitchFamily="34" charset="0"/>
                <a:ea typeface="宋体"/>
              </a:rPr>
              <a:t>预测</a:t>
            </a:r>
          </a:p>
        </p:txBody>
      </p:sp>
      <p:sp>
        <p:nvSpPr>
          <p:cNvPr id="20" name="灯片编号占位符 19"/>
          <p:cNvSpPr>
            <a:spLocks noGrp="1"/>
          </p:cNvSpPr>
          <p:nvPr>
            <p:ph type="sldNum" sz="quarter" idx="12"/>
          </p:nvPr>
        </p:nvSpPr>
        <p:spPr/>
        <p:txBody>
          <a:bodyPr/>
          <a:lstStyle/>
          <a:p>
            <a:fld id="{D57F1E4F-1CFF-5643-939E-217C01CDF565}" type="slidenum">
              <a:rPr lang="en-US" smtClean="0">
                <a:ea typeface="宋体"/>
              </a:rPr>
              <a:t>17</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pic>
        <p:nvPicPr>
          <p:cNvPr id="7" name="Picture 3" descr="1123"/>
          <p:cNvPicPr>
            <a:picLocks noChangeAspect="1" noChangeArrowheads="1"/>
          </p:cNvPicPr>
          <p:nvPr/>
        </p:nvPicPr>
        <p:blipFill>
          <a:blip r:embed="rId3"/>
          <a:stretch>
            <a:fillRect/>
          </a:stretch>
        </p:blipFill>
        <p:spPr bwMode="auto">
          <a:xfrm>
            <a:off x="2240532" y="4178846"/>
            <a:ext cx="2257425" cy="3009900"/>
          </a:xfrm>
          <a:prstGeom prst="rect">
            <a:avLst/>
          </a:prstGeom>
          <a:noFill/>
        </p:spPr>
      </p:pic>
      <p:sp>
        <p:nvSpPr>
          <p:cNvPr id="9" name="Line 4"/>
          <p:cNvSpPr>
            <a:spLocks noChangeShapeType="1"/>
          </p:cNvSpPr>
          <p:nvPr/>
        </p:nvSpPr>
        <p:spPr bwMode="auto">
          <a:xfrm>
            <a:off x="2288157" y="864146"/>
            <a:ext cx="16496" cy="6336754"/>
          </a:xfrm>
          <a:prstGeom prst="line">
            <a:avLst/>
          </a:prstGeom>
          <a:noFill/>
          <a:ln w="38100">
            <a:solidFill>
              <a:srgbClr val="FF0000"/>
            </a:solidFill>
            <a:prstDash val="dash"/>
            <a:round/>
          </a:ln>
          <a:effectLst/>
        </p:spPr>
        <p:txBody>
          <a:bodyPr/>
          <a:lstStyle/>
          <a:p>
            <a:endParaRPr lang="zh-CN" altLang="en-US">
              <a:ea typeface="宋体"/>
            </a:endParaRPr>
          </a:p>
        </p:txBody>
      </p:sp>
      <p:sp>
        <p:nvSpPr>
          <p:cNvPr id="10" name="Line 5"/>
          <p:cNvSpPr>
            <a:spLocks noChangeShapeType="1"/>
          </p:cNvSpPr>
          <p:nvPr/>
        </p:nvSpPr>
        <p:spPr bwMode="auto">
          <a:xfrm>
            <a:off x="8612757" y="864146"/>
            <a:ext cx="28600" cy="6336754"/>
          </a:xfrm>
          <a:prstGeom prst="line">
            <a:avLst/>
          </a:prstGeom>
          <a:noFill/>
          <a:ln w="38100">
            <a:solidFill>
              <a:srgbClr val="FF0000"/>
            </a:solidFill>
            <a:prstDash val="dash"/>
            <a:round/>
          </a:ln>
          <a:effectLst/>
        </p:spPr>
        <p:txBody>
          <a:bodyPr/>
          <a:lstStyle/>
          <a:p>
            <a:endParaRPr lang="zh-CN" altLang="en-US">
              <a:ea typeface="宋体"/>
            </a:endParaRPr>
          </a:p>
        </p:txBody>
      </p:sp>
      <p:sp>
        <p:nvSpPr>
          <p:cNvPr id="11" name="Text Box 6"/>
          <p:cNvSpPr txBox="1">
            <a:spLocks noChangeArrowheads="1"/>
          </p:cNvSpPr>
          <p:nvPr/>
        </p:nvSpPr>
        <p:spPr bwMode="auto">
          <a:xfrm>
            <a:off x="6121078" y="6120730"/>
            <a:ext cx="1317671"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a:t>
            </a:r>
            <a:r>
              <a:rPr lang="zh-CN" altLang="en-US" sz="3600" b="1">
                <a:solidFill>
                  <a:srgbClr val="FF0000"/>
                </a:solidFill>
                <a:ea typeface="宋体"/>
              </a:rPr>
              <a:t>时刻</a:t>
            </a:r>
          </a:p>
        </p:txBody>
      </p:sp>
      <p:sp>
        <p:nvSpPr>
          <p:cNvPr id="12" name="Text Box 7"/>
          <p:cNvSpPr txBox="1">
            <a:spLocks noChangeArrowheads="1"/>
          </p:cNvSpPr>
          <p:nvPr/>
        </p:nvSpPr>
        <p:spPr bwMode="auto">
          <a:xfrm>
            <a:off x="9338691" y="6192739"/>
            <a:ext cx="8616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p>
        </p:txBody>
      </p:sp>
      <p:sp>
        <p:nvSpPr>
          <p:cNvPr id="13" name="Text Box 8"/>
          <p:cNvSpPr txBox="1">
            <a:spLocks noChangeArrowheads="1"/>
          </p:cNvSpPr>
          <p:nvPr/>
        </p:nvSpPr>
        <p:spPr bwMode="auto">
          <a:xfrm>
            <a:off x="1368549" y="6048722"/>
            <a:ext cx="7742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p>
        </p:txBody>
      </p:sp>
      <p:sp>
        <p:nvSpPr>
          <p:cNvPr id="14" name="Rectangle 12"/>
          <p:cNvSpPr>
            <a:spLocks noChangeArrowheads="1"/>
          </p:cNvSpPr>
          <p:nvPr/>
        </p:nvSpPr>
        <p:spPr bwMode="auto">
          <a:xfrm>
            <a:off x="6409110" y="4968820"/>
            <a:ext cx="1041170" cy="518678"/>
          </a:xfrm>
          <a:prstGeom prst="rect">
            <a:avLst/>
          </a:prstGeom>
          <a:noFill/>
          <a:ln w="9525">
            <a:noFill/>
            <a:miter lim="800000"/>
          </a:ln>
          <a:effectLst/>
        </p:spPr>
        <p:txBody>
          <a:bodyPr wrap="none" anchor="ctr">
            <a:spAutoFit/>
          </a:bodyPr>
          <a:lstStyle/>
          <a:p>
            <a:r>
              <a:rPr lang="en-US" altLang="zh-CN" sz="2800">
                <a:ea typeface="宋体"/>
              </a:rPr>
              <a:t>x(k|k)</a:t>
            </a:r>
          </a:p>
        </p:txBody>
      </p:sp>
      <p:sp>
        <p:nvSpPr>
          <p:cNvPr id="15" name="Text Box 13"/>
          <p:cNvSpPr txBox="1">
            <a:spLocks noChangeArrowheads="1"/>
          </p:cNvSpPr>
          <p:nvPr/>
        </p:nvSpPr>
        <p:spPr bwMode="auto">
          <a:xfrm>
            <a:off x="2288157" y="1152178"/>
            <a:ext cx="6070632" cy="2654412"/>
          </a:xfrm>
          <a:prstGeom prst="rect">
            <a:avLst/>
          </a:prstGeom>
          <a:noFill/>
          <a:ln w="9525">
            <a:noFill/>
            <a:miter lim="800000"/>
          </a:ln>
          <a:effectLst/>
        </p:spPr>
        <p:txBody>
          <a:bodyPr wrap="none">
            <a:spAutoFit/>
          </a:bodyPr>
          <a:lstStyle/>
          <a:p>
            <a:r>
              <a:rPr lang="zh-CN" altLang="en-US" sz="2800">
                <a:ea typeface="宋体"/>
              </a:rPr>
              <a:t>至此，完成了预测阶段</a:t>
            </a:r>
          </a:p>
          <a:p>
            <a:r>
              <a:rPr lang="zh-CN" altLang="en-US" sz="2800">
                <a:ea typeface="宋体"/>
              </a:rPr>
              <a:t>得到了两个量：</a:t>
            </a:r>
          </a:p>
          <a:p>
            <a:endParaRPr lang="zh-CN" altLang="en-US" sz="2800">
              <a:ea typeface="宋体"/>
            </a:endParaRPr>
          </a:p>
          <a:p>
            <a:r>
              <a:rPr lang="en-US" altLang="zh-CN" sz="2800">
                <a:ea typeface="宋体"/>
              </a:rPr>
              <a:t>k</a:t>
            </a:r>
            <a:r>
              <a:rPr lang="zh-CN" altLang="en-US" sz="2800">
                <a:ea typeface="宋体"/>
              </a:rPr>
              <a:t>时刻的状态预测</a:t>
            </a:r>
            <a:r>
              <a:rPr lang="en-US" altLang="zh-CN" sz="2800">
                <a:ea typeface="宋体"/>
              </a:rPr>
              <a:t>x(k|k-1)</a:t>
            </a:r>
          </a:p>
          <a:p>
            <a:endParaRPr lang="en-US" altLang="zh-CN" sz="2800">
              <a:ea typeface="宋体"/>
            </a:endParaRPr>
          </a:p>
          <a:p>
            <a:r>
              <a:rPr lang="zh-CN" altLang="en-US" sz="2800">
                <a:ea typeface="宋体"/>
              </a:rPr>
              <a:t>描述</a:t>
            </a:r>
            <a:r>
              <a:rPr lang="en-US" altLang="zh-CN" sz="2800">
                <a:ea typeface="宋体"/>
              </a:rPr>
              <a:t>x(k|k-1)</a:t>
            </a:r>
            <a:r>
              <a:rPr lang="zh-CN" altLang="en-US" sz="2800">
                <a:ea typeface="宋体"/>
              </a:rPr>
              <a:t>优劣程度的协方差</a:t>
            </a:r>
            <a:r>
              <a:rPr lang="en-US" altLang="zh-CN" sz="2800">
                <a:ea typeface="宋体"/>
              </a:rPr>
              <a:t>P(k|k-1)</a:t>
            </a:r>
          </a:p>
        </p:txBody>
      </p:sp>
      <p:sp>
        <p:nvSpPr>
          <p:cNvPr id="16" name="Oval 19"/>
          <p:cNvSpPr>
            <a:spLocks noChangeArrowheads="1"/>
          </p:cNvSpPr>
          <p:nvPr/>
        </p:nvSpPr>
        <p:spPr bwMode="auto">
          <a:xfrm>
            <a:off x="6193085" y="4680570"/>
            <a:ext cx="1512168" cy="1008112"/>
          </a:xfrm>
          <a:prstGeom prst="ellipse">
            <a:avLst/>
          </a:prstGeom>
          <a:noFill/>
          <a:ln w="38100">
            <a:solidFill>
              <a:srgbClr val="FF0000"/>
            </a:solidFill>
            <a:prstDash val="dash"/>
            <a:round/>
          </a:ln>
          <a:effectLst/>
        </p:spPr>
        <p:txBody>
          <a:bodyPr wrap="none" anchor="ctr"/>
          <a:lstStyle/>
          <a:p>
            <a:endParaRPr lang="zh-CN" altLang="en-US">
              <a:ea typeface="宋体"/>
            </a:endParaRPr>
          </a:p>
        </p:txBody>
      </p:sp>
      <p:sp>
        <p:nvSpPr>
          <p:cNvPr id="17" name="云形 16"/>
          <p:cNvSpPr/>
          <p:nvPr/>
        </p:nvSpPr>
        <p:spPr bwMode="auto">
          <a:xfrm>
            <a:off x="9649469" y="1029866"/>
            <a:ext cx="127444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sz="1800" b="1">
                <a:solidFill>
                  <a:srgbClr val="C00000"/>
                </a:solidFill>
                <a:latin typeface="Arial" pitchFamily="34" charset="0"/>
                <a:ea typeface="宋体"/>
              </a:rPr>
              <a:t>预测</a:t>
            </a:r>
          </a:p>
        </p:txBody>
      </p:sp>
      <p:sp>
        <p:nvSpPr>
          <p:cNvPr id="18" name="灯片编号占位符 17"/>
          <p:cNvSpPr>
            <a:spLocks noGrp="1"/>
          </p:cNvSpPr>
          <p:nvPr>
            <p:ph type="sldNum" sz="quarter" idx="12"/>
          </p:nvPr>
        </p:nvSpPr>
        <p:spPr/>
        <p:txBody>
          <a:bodyPr/>
          <a:lstStyle/>
          <a:p>
            <a:fld id="{D57F1E4F-1CFF-5643-939E-217C01CDF565}" type="slidenum">
              <a:rPr lang="en-US" smtClean="0">
                <a:ea typeface="宋体"/>
              </a:rPr>
              <a:t>18</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9" name="Rectangle 2"/>
          <p:cNvSpPr>
            <a:spLocks noChangeArrowheads="1"/>
          </p:cNvSpPr>
          <p:nvPr/>
        </p:nvSpPr>
        <p:spPr bwMode="auto">
          <a:xfrm>
            <a:off x="3962810" y="1156116"/>
            <a:ext cx="3210274" cy="518678"/>
          </a:xfrm>
          <a:prstGeom prst="rect">
            <a:avLst/>
          </a:prstGeom>
          <a:noFill/>
          <a:ln w="9525">
            <a:noFill/>
            <a:miter lim="800000"/>
          </a:ln>
          <a:effectLst/>
        </p:spPr>
        <p:txBody>
          <a:bodyPr wrap="none" anchor="ctr">
            <a:spAutoFit/>
          </a:bodyPr>
          <a:lstStyle/>
          <a:p>
            <a:r>
              <a:rPr lang="en-US" altLang="zh-CN" sz="2800">
                <a:ea typeface="宋体"/>
              </a:rPr>
              <a:t>z(k)= H x(k|k-1)+v(k) </a:t>
            </a:r>
          </a:p>
        </p:txBody>
      </p:sp>
      <p:pic>
        <p:nvPicPr>
          <p:cNvPr id="10" name="Picture 3" descr="1123"/>
          <p:cNvPicPr>
            <a:picLocks noChangeAspect="1" noChangeArrowheads="1"/>
          </p:cNvPicPr>
          <p:nvPr/>
        </p:nvPicPr>
        <p:blipFill>
          <a:blip r:embed="rId3"/>
          <a:stretch>
            <a:fillRect/>
          </a:stretch>
        </p:blipFill>
        <p:spPr bwMode="auto">
          <a:xfrm>
            <a:off x="2664693" y="3672458"/>
            <a:ext cx="2257425" cy="3009900"/>
          </a:xfrm>
          <a:prstGeom prst="rect">
            <a:avLst/>
          </a:prstGeom>
          <a:noFill/>
        </p:spPr>
      </p:pic>
      <p:sp>
        <p:nvSpPr>
          <p:cNvPr id="11" name="Line 4"/>
          <p:cNvSpPr>
            <a:spLocks noChangeShapeType="1"/>
          </p:cNvSpPr>
          <p:nvPr/>
        </p:nvSpPr>
        <p:spPr bwMode="auto">
          <a:xfrm flipH="1">
            <a:off x="2660773" y="792138"/>
            <a:ext cx="3920" cy="6383560"/>
          </a:xfrm>
          <a:prstGeom prst="line">
            <a:avLst/>
          </a:prstGeom>
          <a:noFill/>
          <a:ln w="38100">
            <a:solidFill>
              <a:srgbClr val="FF0000"/>
            </a:solidFill>
            <a:prstDash val="dash"/>
            <a:round/>
          </a:ln>
          <a:effectLst/>
        </p:spPr>
        <p:txBody>
          <a:bodyPr/>
          <a:lstStyle/>
          <a:p>
            <a:endParaRPr lang="zh-CN" altLang="en-US">
              <a:ea typeface="宋体"/>
            </a:endParaRPr>
          </a:p>
        </p:txBody>
      </p:sp>
      <p:sp>
        <p:nvSpPr>
          <p:cNvPr id="12" name="Line 5"/>
          <p:cNvSpPr>
            <a:spLocks noChangeShapeType="1"/>
          </p:cNvSpPr>
          <p:nvPr/>
        </p:nvSpPr>
        <p:spPr bwMode="auto">
          <a:xfrm flipH="1">
            <a:off x="9073405" y="792138"/>
            <a:ext cx="0" cy="6383560"/>
          </a:xfrm>
          <a:prstGeom prst="line">
            <a:avLst/>
          </a:prstGeom>
          <a:noFill/>
          <a:ln w="38100">
            <a:solidFill>
              <a:srgbClr val="FF0000"/>
            </a:solidFill>
            <a:prstDash val="dash"/>
            <a:round/>
          </a:ln>
          <a:effectLst/>
        </p:spPr>
        <p:txBody>
          <a:bodyPr/>
          <a:lstStyle/>
          <a:p>
            <a:endParaRPr lang="zh-CN" altLang="en-US">
              <a:ea typeface="宋体"/>
            </a:endParaRPr>
          </a:p>
        </p:txBody>
      </p:sp>
      <p:sp>
        <p:nvSpPr>
          <p:cNvPr id="13" name="Text Box 6"/>
          <p:cNvSpPr txBox="1">
            <a:spLocks noChangeArrowheads="1"/>
          </p:cNvSpPr>
          <p:nvPr/>
        </p:nvSpPr>
        <p:spPr bwMode="auto">
          <a:xfrm>
            <a:off x="6553125" y="6120730"/>
            <a:ext cx="134786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a:t>
            </a:r>
            <a:r>
              <a:rPr lang="zh-CN" altLang="en-US" sz="3600" b="1">
                <a:solidFill>
                  <a:srgbClr val="FF0000"/>
                </a:solidFill>
                <a:ea typeface="宋体"/>
              </a:rPr>
              <a:t>时刻</a:t>
            </a:r>
          </a:p>
        </p:txBody>
      </p:sp>
      <p:sp>
        <p:nvSpPr>
          <p:cNvPr id="14" name="Text Box 7"/>
          <p:cNvSpPr txBox="1">
            <a:spLocks noChangeArrowheads="1"/>
          </p:cNvSpPr>
          <p:nvPr/>
        </p:nvSpPr>
        <p:spPr bwMode="auto">
          <a:xfrm>
            <a:off x="10009509" y="6048722"/>
            <a:ext cx="8616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endParaRPr lang="zh-CN" altLang="en-US" sz="3600" b="1">
              <a:solidFill>
                <a:srgbClr val="FF0000"/>
              </a:solidFill>
              <a:ea typeface="宋体"/>
            </a:endParaRPr>
          </a:p>
        </p:txBody>
      </p:sp>
      <p:sp>
        <p:nvSpPr>
          <p:cNvPr id="15" name="Text Box 8"/>
          <p:cNvSpPr txBox="1">
            <a:spLocks noChangeArrowheads="1"/>
          </p:cNvSpPr>
          <p:nvPr/>
        </p:nvSpPr>
        <p:spPr bwMode="auto">
          <a:xfrm>
            <a:off x="1368549" y="6192739"/>
            <a:ext cx="7742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p>
        </p:txBody>
      </p:sp>
      <p:sp>
        <p:nvSpPr>
          <p:cNvPr id="16" name="Rectangle 9"/>
          <p:cNvSpPr>
            <a:spLocks noChangeArrowheads="1"/>
          </p:cNvSpPr>
          <p:nvPr/>
        </p:nvSpPr>
        <p:spPr bwMode="auto">
          <a:xfrm>
            <a:off x="4565873" y="2846803"/>
            <a:ext cx="1768972" cy="518678"/>
          </a:xfrm>
          <a:prstGeom prst="rect">
            <a:avLst/>
          </a:prstGeom>
          <a:noFill/>
          <a:ln w="9525">
            <a:noFill/>
            <a:miter lim="800000"/>
          </a:ln>
          <a:effectLst/>
        </p:spPr>
        <p:txBody>
          <a:bodyPr wrap="none" anchor="ctr">
            <a:spAutoFit/>
          </a:bodyPr>
          <a:lstStyle/>
          <a:p>
            <a:r>
              <a:rPr lang="zh-CN" altLang="en-US" sz="2800">
                <a:ea typeface="宋体"/>
              </a:rPr>
              <a:t>测量值</a:t>
            </a:r>
            <a:r>
              <a:rPr lang="en-US" altLang="zh-CN" sz="2800">
                <a:ea typeface="宋体"/>
              </a:rPr>
              <a:t>z(k)</a:t>
            </a:r>
          </a:p>
        </p:txBody>
      </p:sp>
      <p:sp>
        <p:nvSpPr>
          <p:cNvPr id="17" name="AutoShape 10"/>
          <p:cNvSpPr>
            <a:spLocks noChangeArrowheads="1"/>
          </p:cNvSpPr>
          <p:nvPr/>
        </p:nvSpPr>
        <p:spPr bwMode="auto">
          <a:xfrm rot="5400000">
            <a:off x="5216748" y="1841698"/>
            <a:ext cx="990600" cy="838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CC99FF">
                  <a:alpha val="20000"/>
                </a:srgbClr>
              </a:gs>
              <a:gs pos="100000">
                <a:srgbClr val="CC99FF">
                  <a:gamma/>
                  <a:tint val="63529"/>
                  <a:invGamma/>
                </a:srgbClr>
              </a:gs>
            </a:gsLst>
            <a:lin ang="0" scaled="1"/>
          </a:gradFill>
          <a:ln w="9525">
            <a:solidFill>
              <a:schemeClr val="tx1"/>
            </a:solidFill>
            <a:miter lim="800000"/>
          </a:ln>
          <a:effectLst/>
        </p:spPr>
        <p:txBody>
          <a:bodyPr wrap="none" anchor="ctr"/>
          <a:lstStyle/>
          <a:p>
            <a:endParaRPr lang="zh-CN" altLang="en-US">
              <a:ea typeface="宋体"/>
            </a:endParaRPr>
          </a:p>
        </p:txBody>
      </p:sp>
      <p:sp>
        <p:nvSpPr>
          <p:cNvPr id="18" name="Rectangle 16"/>
          <p:cNvSpPr>
            <a:spLocks noChangeArrowheads="1"/>
          </p:cNvSpPr>
          <p:nvPr/>
        </p:nvSpPr>
        <p:spPr bwMode="auto">
          <a:xfrm>
            <a:off x="6769150" y="4896811"/>
            <a:ext cx="1759438" cy="518678"/>
          </a:xfrm>
          <a:prstGeom prst="rect">
            <a:avLst/>
          </a:prstGeom>
          <a:noFill/>
          <a:ln w="9525">
            <a:noFill/>
            <a:miter lim="800000"/>
          </a:ln>
          <a:effectLst/>
        </p:spPr>
        <p:txBody>
          <a:bodyPr wrap="none" anchor="ctr">
            <a:spAutoFit/>
          </a:bodyPr>
          <a:lstStyle/>
          <a:p>
            <a:r>
              <a:rPr lang="en-US" altLang="zh-CN" sz="2800">
                <a:ea typeface="宋体"/>
              </a:rPr>
              <a:t>x(k+1|k+1)</a:t>
            </a:r>
          </a:p>
        </p:txBody>
      </p:sp>
      <p:sp>
        <p:nvSpPr>
          <p:cNvPr id="19" name="Rectangle 17"/>
          <p:cNvSpPr>
            <a:spLocks noChangeArrowheads="1"/>
          </p:cNvSpPr>
          <p:nvPr/>
        </p:nvSpPr>
        <p:spPr bwMode="auto">
          <a:xfrm>
            <a:off x="648469" y="1728242"/>
            <a:ext cx="1331973" cy="518678"/>
          </a:xfrm>
          <a:prstGeom prst="rect">
            <a:avLst/>
          </a:prstGeom>
          <a:noFill/>
          <a:ln w="9525">
            <a:noFill/>
            <a:miter lim="800000"/>
          </a:ln>
          <a:effectLst/>
        </p:spPr>
        <p:txBody>
          <a:bodyPr wrap="none">
            <a:spAutoFit/>
          </a:bodyPr>
          <a:lstStyle/>
          <a:p>
            <a:r>
              <a:rPr lang="en-US" altLang="zh-CN" sz="2800">
                <a:ea typeface="宋体"/>
              </a:rPr>
              <a:t>x(k|k-1)</a:t>
            </a:r>
          </a:p>
        </p:txBody>
      </p:sp>
      <p:sp>
        <p:nvSpPr>
          <p:cNvPr id="20" name="Rectangle 18"/>
          <p:cNvSpPr>
            <a:spLocks noChangeArrowheads="1"/>
          </p:cNvSpPr>
          <p:nvPr/>
        </p:nvSpPr>
        <p:spPr bwMode="auto">
          <a:xfrm>
            <a:off x="648469" y="2664346"/>
            <a:ext cx="1362166" cy="518678"/>
          </a:xfrm>
          <a:prstGeom prst="rect">
            <a:avLst/>
          </a:prstGeom>
          <a:noFill/>
          <a:ln w="9525">
            <a:noFill/>
            <a:miter lim="800000"/>
          </a:ln>
          <a:effectLst/>
        </p:spPr>
        <p:txBody>
          <a:bodyPr wrap="none">
            <a:spAutoFit/>
          </a:bodyPr>
          <a:lstStyle/>
          <a:p>
            <a:r>
              <a:rPr lang="en-US" altLang="zh-CN" sz="2800">
                <a:ea typeface="宋体"/>
              </a:rPr>
              <a:t>P(k|k-1)</a:t>
            </a:r>
          </a:p>
        </p:txBody>
      </p:sp>
      <p:sp>
        <p:nvSpPr>
          <p:cNvPr id="21" name="云形 20"/>
          <p:cNvSpPr/>
          <p:nvPr/>
        </p:nvSpPr>
        <p:spPr bwMode="auto">
          <a:xfrm>
            <a:off x="9649469" y="1029866"/>
            <a:ext cx="127444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sz="1800" b="1">
                <a:solidFill>
                  <a:srgbClr val="C00000"/>
                </a:solidFill>
                <a:latin typeface="Arial" pitchFamily="34" charset="0"/>
                <a:ea typeface="宋体"/>
              </a:rPr>
              <a:t>实测</a:t>
            </a:r>
          </a:p>
        </p:txBody>
      </p:sp>
      <p:sp>
        <p:nvSpPr>
          <p:cNvPr id="22" name="灯片编号占位符 21"/>
          <p:cNvSpPr>
            <a:spLocks noGrp="1"/>
          </p:cNvSpPr>
          <p:nvPr>
            <p:ph type="sldNum" sz="quarter" idx="12"/>
          </p:nvPr>
        </p:nvSpPr>
        <p:spPr/>
        <p:txBody>
          <a:bodyPr/>
          <a:lstStyle/>
          <a:p>
            <a:fld id="{D57F1E4F-1CFF-5643-939E-217C01CDF565}" type="slidenum">
              <a:rPr lang="en-US" smtClean="0">
                <a:ea typeface="宋体"/>
              </a:rPr>
              <a:t>19</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 Box 17"/>
          <p:cNvSpPr txBox="1">
            <a:spLocks noChangeArrowheads="1"/>
          </p:cNvSpPr>
          <p:nvPr/>
        </p:nvSpPr>
        <p:spPr bwMode="auto">
          <a:xfrm>
            <a:off x="432948" y="144066"/>
            <a:ext cx="4180137" cy="54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17" tIns="59858" rIns="119717" bIns="59858">
            <a:spAutoFit/>
          </a:bodyPr>
          <a:lstStyle>
            <a:lvl1pPr>
              <a:defRPr sz="2400">
                <a:solidFill>
                  <a:schemeClr val="tx1"/>
                </a:solidFill>
                <a:latin typeface="Arial"/>
                <a:ea typeface="宋体"/>
              </a:defRPr>
            </a:lvl1pPr>
            <a:lvl2pPr marL="742950" indent="-285750">
              <a:defRPr sz="2400">
                <a:solidFill>
                  <a:schemeClr val="tx1"/>
                </a:solidFill>
                <a:latin typeface="Arial"/>
                <a:ea typeface="宋体"/>
              </a:defRPr>
            </a:lvl2pPr>
            <a:lvl3pPr marL="1143000" indent="-228600">
              <a:defRPr sz="2400">
                <a:solidFill>
                  <a:schemeClr val="tx1"/>
                </a:solidFill>
                <a:latin typeface="Arial"/>
                <a:ea typeface="宋体"/>
              </a:defRPr>
            </a:lvl3pPr>
            <a:lvl4pPr marL="1600200" indent="-228600">
              <a:defRPr sz="2400">
                <a:solidFill>
                  <a:schemeClr val="tx1"/>
                </a:solidFill>
                <a:latin typeface="Arial"/>
                <a:ea typeface="宋体"/>
              </a:defRPr>
            </a:lvl4pPr>
            <a:lvl5pPr marL="2057400" indent="-228600">
              <a:defRPr sz="2400">
                <a:solidFill>
                  <a:schemeClr val="tx1"/>
                </a:solidFill>
                <a:latin typeface="Arial"/>
                <a:ea typeface="宋体"/>
              </a:defRPr>
            </a:lvl5pPr>
            <a:lvl6pPr marL="2514600" indent="-228600" defTabSz="1196975" eaLnBrk="0" fontAlgn="base" hangingPunct="0">
              <a:spcBef>
                <a:spcPct val="0"/>
              </a:spcBef>
              <a:spcAft>
                <a:spcPct val="0"/>
              </a:spcAft>
              <a:buFont typeface="Arial"/>
              <a:defRPr sz="2400">
                <a:solidFill>
                  <a:schemeClr val="tx1"/>
                </a:solidFill>
                <a:latin typeface="Arial"/>
                <a:ea typeface="宋体"/>
              </a:defRPr>
            </a:lvl6pPr>
            <a:lvl7pPr marL="2971800" indent="-228600" defTabSz="1196975" eaLnBrk="0" fontAlgn="base" hangingPunct="0">
              <a:spcBef>
                <a:spcPct val="0"/>
              </a:spcBef>
              <a:spcAft>
                <a:spcPct val="0"/>
              </a:spcAft>
              <a:buFont typeface="Arial"/>
              <a:defRPr sz="2400">
                <a:solidFill>
                  <a:schemeClr val="tx1"/>
                </a:solidFill>
                <a:latin typeface="Arial"/>
                <a:ea typeface="宋体"/>
              </a:defRPr>
            </a:lvl7pPr>
            <a:lvl8pPr marL="3429000" indent="-228600" defTabSz="1196975" eaLnBrk="0" fontAlgn="base" hangingPunct="0">
              <a:spcBef>
                <a:spcPct val="0"/>
              </a:spcBef>
              <a:spcAft>
                <a:spcPct val="0"/>
              </a:spcAft>
              <a:buFont typeface="Arial"/>
              <a:defRPr sz="2400">
                <a:solidFill>
                  <a:schemeClr val="tx1"/>
                </a:solidFill>
                <a:latin typeface="Arial"/>
                <a:ea typeface="宋体"/>
              </a:defRPr>
            </a:lvl8pPr>
            <a:lvl9pPr marL="3886200" indent="-228600" defTabSz="1196975" eaLnBrk="0" fontAlgn="base" hangingPunct="0">
              <a:spcBef>
                <a:spcPct val="0"/>
              </a:spcBef>
              <a:spcAft>
                <a:spcPct val="0"/>
              </a:spcAft>
              <a:buFont typeface="Arial"/>
              <a:defRPr sz="2400">
                <a:solidFill>
                  <a:schemeClr val="tx1"/>
                </a:solidFill>
                <a:latin typeface="Arial"/>
                <a:ea typeface="宋体"/>
              </a:defRPr>
            </a:lvl9pPr>
          </a:lstStyle>
          <a:p>
            <a:pPr defTabSz="1197834" eaLnBrk="1" hangingPunct="1"/>
            <a:r>
              <a:rPr lang="zh-CN" altLang="en-US" sz="2800">
                <a:solidFill>
                  <a:srgbClr val="FFFFFF"/>
                </a:solidFill>
                <a:latin typeface="微软雅黑" pitchFamily="34" charset="-122"/>
                <a:ea typeface="宋体"/>
              </a:rPr>
              <a:t>目录 </a:t>
            </a:r>
            <a:r>
              <a:rPr lang="en-US" altLang="zh-CN" sz="2800">
                <a:solidFill>
                  <a:srgbClr val="FFFFFF"/>
                </a:solidFill>
                <a:latin typeface="微软雅黑" pitchFamily="34" charset="-122"/>
                <a:ea typeface="宋体"/>
              </a:rPr>
              <a:t>Contents</a:t>
            </a:r>
            <a:endParaRPr lang="zh-CN" altLang="en-US" sz="2800">
              <a:solidFill>
                <a:srgbClr val="FFFFFF"/>
              </a:solidFill>
              <a:latin typeface="微软雅黑" pitchFamily="34" charset="-122"/>
              <a:ea typeface="宋体"/>
            </a:endParaRPr>
          </a:p>
        </p:txBody>
      </p:sp>
      <p:sp>
        <p:nvSpPr>
          <p:cNvPr id="14" name="同侧圆角矩形 13"/>
          <p:cNvSpPr/>
          <p:nvPr/>
        </p:nvSpPr>
        <p:spPr bwMode="auto">
          <a:xfrm rot="5400000">
            <a:off x="5797640" y="-318315"/>
            <a:ext cx="616664" cy="6882561"/>
          </a:xfrm>
          <a:prstGeom prst="round2SameRect">
            <a:avLst>
              <a:gd name="adj1" fmla="val 49239"/>
              <a:gd name="adj2" fmla="val 0"/>
            </a:avLst>
          </a:prstGeom>
          <a:solidFill>
            <a:srgbClr val="808080">
              <a:lumMod val="20000"/>
              <a:lumOff val="80000"/>
            </a:srgbClr>
          </a:solidFill>
          <a:ln w="15875" cmpd="sng">
            <a:solidFill>
              <a:srgbClr val="FFFFFF">
                <a:alpha val="80000"/>
              </a:srgbClr>
            </a:solidFill>
            <a:miter lim="800000"/>
          </a:ln>
        </p:spPr>
        <p:txBody>
          <a:bodyPr vert="vert270" wrap="none" lIns="89941" tIns="46768" rIns="91379" bIns="107930" anchor="ctr"/>
          <a:lstStyle/>
          <a:p>
            <a:pPr defTabSz="913797" fontAlgn="auto">
              <a:spcBef>
                <a:spcPct val="0"/>
              </a:spcBef>
              <a:spcAft>
                <a:spcPct val="0"/>
              </a:spcAft>
              <a:defRPr/>
            </a:pPr>
            <a:r>
              <a:rPr lang="zh-CN" altLang="en-US" b="1" kern="0">
                <a:solidFill>
                  <a:srgbClr val="0094CC"/>
                </a:solidFill>
                <a:latin typeface="微软雅黑 Light" pitchFamily="34" charset="-122"/>
                <a:ea typeface="宋体"/>
              </a:rPr>
              <a:t>状态估计原理简介</a:t>
            </a:r>
          </a:p>
        </p:txBody>
      </p:sp>
      <p:sp>
        <p:nvSpPr>
          <p:cNvPr id="15" name="同侧圆角矩形 14"/>
          <p:cNvSpPr/>
          <p:nvPr/>
        </p:nvSpPr>
        <p:spPr bwMode="auto">
          <a:xfrm rot="16200000" flipH="1">
            <a:off x="1980179" y="2782177"/>
            <a:ext cx="580476" cy="717775"/>
          </a:xfrm>
          <a:prstGeom prst="round2SameRect">
            <a:avLst>
              <a:gd name="adj1" fmla="val 49239"/>
              <a:gd name="adj2" fmla="val 0"/>
            </a:avLst>
          </a:prstGeom>
          <a:solidFill>
            <a:srgbClr val="808080">
              <a:lumMod val="20000"/>
              <a:lumOff val="80000"/>
            </a:srgbClr>
          </a:solidFill>
          <a:ln w="15875">
            <a:solidFill>
              <a:srgbClr val="FFFFFF">
                <a:alpha val="80000"/>
              </a:srgbClr>
            </a:solidFill>
            <a:miter lim="800000"/>
          </a:ln>
        </p:spPr>
        <p:txBody>
          <a:bodyPr vert="vert" wrap="none" lIns="89941" tIns="46768" rIns="91379" bIns="46768" anchor="ctr"/>
          <a:lstStyle/>
          <a:p>
            <a:pPr algn="ctr" defTabSz="913797" fontAlgn="auto">
              <a:spcBef>
                <a:spcPct val="0"/>
              </a:spcBef>
              <a:spcAft>
                <a:spcPct val="0"/>
              </a:spcAft>
              <a:defRPr/>
            </a:pPr>
            <a:r>
              <a:rPr lang="zh-CN" altLang="en-US" b="1" kern="0">
                <a:solidFill>
                  <a:srgbClr val="0094CC"/>
                </a:solidFill>
                <a:latin typeface="微软雅黑 Light" pitchFamily="34" charset="-122"/>
                <a:ea typeface="宋体"/>
              </a:rPr>
              <a:t>二</a:t>
            </a:r>
          </a:p>
        </p:txBody>
      </p:sp>
      <p:sp>
        <p:nvSpPr>
          <p:cNvPr id="16" name="同侧圆角矩形 15"/>
          <p:cNvSpPr/>
          <p:nvPr/>
        </p:nvSpPr>
        <p:spPr bwMode="auto">
          <a:xfrm rot="5400000">
            <a:off x="5815649" y="1378164"/>
            <a:ext cx="580622" cy="6882581"/>
          </a:xfrm>
          <a:prstGeom prst="round2SameRect">
            <a:avLst>
              <a:gd name="adj1" fmla="val 49239"/>
              <a:gd name="adj2" fmla="val 0"/>
            </a:avLst>
          </a:prstGeom>
          <a:solidFill>
            <a:srgbClr val="808080">
              <a:lumMod val="20000"/>
              <a:lumOff val="80000"/>
            </a:srgbClr>
          </a:solidFill>
          <a:ln w="15875" cmpd="sng">
            <a:solidFill>
              <a:srgbClr val="FFFFFF">
                <a:alpha val="80000"/>
              </a:srgbClr>
            </a:solidFill>
            <a:miter lim="800000"/>
          </a:ln>
        </p:spPr>
        <p:txBody>
          <a:bodyPr vert="vert270" wrap="none" lIns="89941" tIns="46768" rIns="91379" bIns="107930" anchor="ctr"/>
          <a:lstStyle/>
          <a:p>
            <a:pPr defTabSz="913797" fontAlgn="auto">
              <a:spcBef>
                <a:spcPct val="0"/>
              </a:spcBef>
              <a:spcAft>
                <a:spcPct val="0"/>
              </a:spcAft>
              <a:defRPr/>
            </a:pPr>
            <a:r>
              <a:rPr lang="zh-CN" altLang="en-US" b="1" kern="0">
                <a:solidFill>
                  <a:srgbClr val="0094CC"/>
                </a:solidFill>
                <a:latin typeface="微软雅黑 Light" pitchFamily="34" charset="-122"/>
                <a:ea typeface="宋体"/>
              </a:rPr>
              <a:t>卡尔曼滤波算法数学推导</a:t>
            </a:r>
          </a:p>
        </p:txBody>
      </p:sp>
      <p:sp>
        <p:nvSpPr>
          <p:cNvPr id="17" name="同侧圆角矩形 16"/>
          <p:cNvSpPr/>
          <p:nvPr/>
        </p:nvSpPr>
        <p:spPr bwMode="auto">
          <a:xfrm rot="16200000" flipH="1">
            <a:off x="1980156" y="4460642"/>
            <a:ext cx="580476" cy="717775"/>
          </a:xfrm>
          <a:prstGeom prst="round2SameRect">
            <a:avLst>
              <a:gd name="adj1" fmla="val 49239"/>
              <a:gd name="adj2" fmla="val 0"/>
            </a:avLst>
          </a:prstGeom>
          <a:solidFill>
            <a:srgbClr val="808080">
              <a:lumMod val="20000"/>
              <a:lumOff val="80000"/>
            </a:srgbClr>
          </a:solidFill>
          <a:ln w="15875">
            <a:solidFill>
              <a:srgbClr val="FFFFFF">
                <a:alpha val="80000"/>
              </a:srgbClr>
            </a:solidFill>
            <a:miter lim="800000"/>
          </a:ln>
        </p:spPr>
        <p:txBody>
          <a:bodyPr vert="vert" wrap="none" lIns="89941" tIns="46768" rIns="91379" bIns="46768" anchor="ctr"/>
          <a:lstStyle/>
          <a:p>
            <a:pPr algn="ctr" defTabSz="913797" fontAlgn="auto">
              <a:spcBef>
                <a:spcPct val="0"/>
              </a:spcBef>
              <a:spcAft>
                <a:spcPct val="0"/>
              </a:spcAft>
              <a:defRPr/>
            </a:pPr>
            <a:r>
              <a:rPr lang="zh-CN" altLang="en-US" b="1" kern="0">
                <a:solidFill>
                  <a:srgbClr val="0094CC"/>
                </a:solidFill>
                <a:latin typeface="微软雅黑 Light" pitchFamily="34" charset="-122"/>
                <a:ea typeface="宋体"/>
              </a:rPr>
              <a:t>四</a:t>
            </a:r>
          </a:p>
        </p:txBody>
      </p:sp>
      <p:sp>
        <p:nvSpPr>
          <p:cNvPr id="19" name="同侧圆角矩形 18"/>
          <p:cNvSpPr/>
          <p:nvPr/>
        </p:nvSpPr>
        <p:spPr bwMode="auto">
          <a:xfrm rot="5400000">
            <a:off x="5823407" y="2171740"/>
            <a:ext cx="580622" cy="6867065"/>
          </a:xfrm>
          <a:prstGeom prst="round2SameRect">
            <a:avLst>
              <a:gd name="adj1" fmla="val 49240"/>
              <a:gd name="adj2" fmla="val 0"/>
            </a:avLst>
          </a:prstGeom>
          <a:solidFill>
            <a:srgbClr val="808080">
              <a:lumMod val="20000"/>
              <a:lumOff val="80000"/>
            </a:srgbClr>
          </a:solidFill>
          <a:ln w="15875" cmpd="sng">
            <a:solidFill>
              <a:srgbClr val="FFFFFF">
                <a:alpha val="80000"/>
              </a:srgbClr>
            </a:solidFill>
            <a:miter lim="800000"/>
          </a:ln>
        </p:spPr>
        <p:txBody>
          <a:bodyPr vert="vert270" wrap="none" lIns="89941" tIns="46768" rIns="91379" bIns="107930" anchor="ctr"/>
          <a:lstStyle/>
          <a:p>
            <a:pPr defTabSz="913797" fontAlgn="auto">
              <a:spcBef>
                <a:spcPct val="0"/>
              </a:spcBef>
              <a:spcAft>
                <a:spcPct val="0"/>
              </a:spcAft>
              <a:defRPr/>
            </a:pPr>
            <a:r>
              <a:rPr lang="zh-CN" altLang="en-US" b="1" kern="0">
                <a:solidFill>
                  <a:srgbClr val="0094CC"/>
                </a:solidFill>
                <a:latin typeface="微软雅黑 Light" pitchFamily="34" charset="-122"/>
                <a:ea typeface="宋体"/>
              </a:rPr>
              <a:t>卡尔曼滤波的典型应用</a:t>
            </a:r>
            <a:r>
              <a:rPr lang="en-US" altLang="zh-CN" b="1" kern="0">
                <a:solidFill>
                  <a:srgbClr val="0094CC"/>
                </a:solidFill>
                <a:latin typeface="微软雅黑 Light" pitchFamily="34" charset="-122"/>
                <a:ea typeface="宋体"/>
              </a:rPr>
              <a:t>—</a:t>
            </a:r>
            <a:r>
              <a:rPr lang="zh-CN" altLang="en-US" b="1" kern="0">
                <a:solidFill>
                  <a:srgbClr val="0094CC"/>
                </a:solidFill>
                <a:latin typeface="微软雅黑 Light" pitchFamily="34" charset="-122"/>
                <a:ea typeface="宋体"/>
              </a:rPr>
              <a:t>多传感器数据融合处理</a:t>
            </a:r>
          </a:p>
        </p:txBody>
      </p:sp>
      <p:sp>
        <p:nvSpPr>
          <p:cNvPr id="20" name="同侧圆角矩形 19"/>
          <p:cNvSpPr/>
          <p:nvPr/>
        </p:nvSpPr>
        <p:spPr bwMode="auto">
          <a:xfrm rot="16200000" flipH="1">
            <a:off x="1995672" y="5246460"/>
            <a:ext cx="580476" cy="717775"/>
          </a:xfrm>
          <a:prstGeom prst="round2SameRect">
            <a:avLst>
              <a:gd name="adj1" fmla="val 49239"/>
              <a:gd name="adj2" fmla="val 0"/>
            </a:avLst>
          </a:prstGeom>
          <a:solidFill>
            <a:srgbClr val="808080">
              <a:lumMod val="20000"/>
              <a:lumOff val="80000"/>
            </a:srgbClr>
          </a:solidFill>
          <a:ln w="15875">
            <a:solidFill>
              <a:srgbClr val="FFFFFF">
                <a:alpha val="80000"/>
              </a:srgbClr>
            </a:solidFill>
            <a:miter lim="800000"/>
          </a:ln>
        </p:spPr>
        <p:txBody>
          <a:bodyPr vert="vert" wrap="none" lIns="89941" tIns="46768" rIns="91379" bIns="46768" anchor="ctr"/>
          <a:lstStyle/>
          <a:p>
            <a:pPr algn="ctr" defTabSz="913797" fontAlgn="auto">
              <a:spcBef>
                <a:spcPct val="0"/>
              </a:spcBef>
              <a:spcAft>
                <a:spcPct val="0"/>
              </a:spcAft>
              <a:defRPr/>
            </a:pPr>
            <a:r>
              <a:rPr lang="zh-CN" altLang="en-US" b="1" kern="0">
                <a:solidFill>
                  <a:srgbClr val="0094CC"/>
                </a:solidFill>
                <a:latin typeface="微软雅黑 Light" pitchFamily="34" charset="-122"/>
                <a:ea typeface="宋体"/>
              </a:rPr>
              <a:t>五</a:t>
            </a:r>
          </a:p>
        </p:txBody>
      </p:sp>
      <p:sp>
        <p:nvSpPr>
          <p:cNvPr id="21" name="同侧圆角矩形 20"/>
          <p:cNvSpPr/>
          <p:nvPr/>
        </p:nvSpPr>
        <p:spPr bwMode="auto">
          <a:xfrm rot="5400000">
            <a:off x="5760551" y="-1105971"/>
            <a:ext cx="580476" cy="6850046"/>
          </a:xfrm>
          <a:prstGeom prst="round2SameRect">
            <a:avLst>
              <a:gd name="adj1" fmla="val 49239"/>
              <a:gd name="adj2" fmla="val 0"/>
            </a:avLst>
          </a:prstGeom>
          <a:solidFill>
            <a:srgbClr val="808080">
              <a:lumMod val="20000"/>
              <a:lumOff val="80000"/>
            </a:srgbClr>
          </a:solidFill>
          <a:ln w="15875" cmpd="sng">
            <a:solidFill>
              <a:srgbClr val="FFFFFF">
                <a:alpha val="80000"/>
              </a:srgbClr>
            </a:solidFill>
            <a:miter lim="800000"/>
          </a:ln>
        </p:spPr>
        <p:txBody>
          <a:bodyPr vert="vert270" wrap="none" lIns="89941" tIns="46768" rIns="91379" bIns="107930" anchor="ctr"/>
          <a:lstStyle/>
          <a:p>
            <a:pPr defTabSz="913797" fontAlgn="auto">
              <a:spcBef>
                <a:spcPct val="0"/>
              </a:spcBef>
              <a:spcAft>
                <a:spcPct val="0"/>
              </a:spcAft>
              <a:defRPr/>
            </a:pPr>
            <a:r>
              <a:rPr lang="zh-CN" altLang="en-US" b="1" kern="0">
                <a:solidFill>
                  <a:srgbClr val="0094CC"/>
                </a:solidFill>
                <a:latin typeface="微软雅黑 Light" pitchFamily="34" charset="-122"/>
                <a:ea typeface="宋体"/>
              </a:rPr>
              <a:t>滤波算法简介</a:t>
            </a:r>
          </a:p>
        </p:txBody>
      </p:sp>
      <p:sp>
        <p:nvSpPr>
          <p:cNvPr id="22" name="同侧圆角矩形 21"/>
          <p:cNvSpPr/>
          <p:nvPr/>
        </p:nvSpPr>
        <p:spPr bwMode="auto">
          <a:xfrm rot="16200000" flipH="1">
            <a:off x="1941255" y="1960169"/>
            <a:ext cx="580476" cy="717775"/>
          </a:xfrm>
          <a:prstGeom prst="round2SameRect">
            <a:avLst>
              <a:gd name="adj1" fmla="val 49239"/>
              <a:gd name="adj2" fmla="val 0"/>
            </a:avLst>
          </a:prstGeom>
          <a:solidFill>
            <a:srgbClr val="808080">
              <a:lumMod val="20000"/>
              <a:lumOff val="80000"/>
            </a:srgbClr>
          </a:solidFill>
          <a:ln w="15875">
            <a:solidFill>
              <a:srgbClr val="FFFFFF">
                <a:alpha val="80000"/>
              </a:srgbClr>
            </a:solidFill>
            <a:miter lim="800000"/>
          </a:ln>
        </p:spPr>
        <p:txBody>
          <a:bodyPr vert="vert" wrap="none" lIns="89941" tIns="46768" rIns="91379" bIns="46768" anchor="ctr"/>
          <a:lstStyle/>
          <a:p>
            <a:pPr algn="ctr" defTabSz="913797" fontAlgn="auto">
              <a:spcBef>
                <a:spcPct val="0"/>
              </a:spcBef>
              <a:spcAft>
                <a:spcPct val="0"/>
              </a:spcAft>
              <a:defRPr/>
            </a:pPr>
            <a:r>
              <a:rPr lang="zh-CN" altLang="en-US" b="1" kern="0">
                <a:solidFill>
                  <a:srgbClr val="0094CC"/>
                </a:solidFill>
                <a:latin typeface="微软雅黑 Light" pitchFamily="34" charset="-122"/>
                <a:ea typeface="宋体"/>
              </a:rPr>
              <a:t>一</a:t>
            </a:r>
          </a:p>
        </p:txBody>
      </p:sp>
      <p:sp>
        <p:nvSpPr>
          <p:cNvPr id="11" name="同侧圆角矩形 10"/>
          <p:cNvSpPr/>
          <p:nvPr/>
        </p:nvSpPr>
        <p:spPr bwMode="auto">
          <a:xfrm rot="5400000">
            <a:off x="5818919" y="533154"/>
            <a:ext cx="589598" cy="6867066"/>
          </a:xfrm>
          <a:prstGeom prst="round2SameRect">
            <a:avLst>
              <a:gd name="adj1" fmla="val 49239"/>
              <a:gd name="adj2" fmla="val 0"/>
            </a:avLst>
          </a:prstGeom>
          <a:solidFill>
            <a:srgbClr val="808080">
              <a:lumMod val="20000"/>
              <a:lumOff val="80000"/>
            </a:srgbClr>
          </a:solidFill>
          <a:ln w="15875" cmpd="sng">
            <a:solidFill>
              <a:srgbClr val="FFFFFF">
                <a:alpha val="80000"/>
              </a:srgbClr>
            </a:solidFill>
            <a:miter lim="800000"/>
          </a:ln>
        </p:spPr>
        <p:txBody>
          <a:bodyPr vert="vert270" wrap="none" lIns="89941" tIns="46768" rIns="91379" bIns="107930" anchor="ctr"/>
          <a:lstStyle/>
          <a:p>
            <a:pPr defTabSz="913797" fontAlgn="auto">
              <a:spcBef>
                <a:spcPct val="0"/>
              </a:spcBef>
              <a:spcAft>
                <a:spcPct val="0"/>
              </a:spcAft>
              <a:defRPr/>
            </a:pPr>
            <a:r>
              <a:rPr lang="zh-CN" altLang="en-US" b="1" kern="0">
                <a:solidFill>
                  <a:srgbClr val="0094CC"/>
                </a:solidFill>
                <a:latin typeface="微软雅黑 Light" pitchFamily="34" charset="-122"/>
                <a:ea typeface="宋体"/>
              </a:rPr>
              <a:t>卡尔曼滤波引例</a:t>
            </a:r>
            <a:r>
              <a:rPr lang="en-US" altLang="zh-CN" b="1" kern="0">
                <a:solidFill>
                  <a:srgbClr val="0094CC"/>
                </a:solidFill>
                <a:latin typeface="微软雅黑 Light" pitchFamily="34" charset="-122"/>
                <a:ea typeface="宋体"/>
              </a:rPr>
              <a:t>—</a:t>
            </a:r>
            <a:r>
              <a:rPr lang="zh-CN" altLang="en-US" b="1" kern="0">
                <a:solidFill>
                  <a:srgbClr val="0094CC"/>
                </a:solidFill>
                <a:latin typeface="微软雅黑 Light" pitchFamily="34" charset="-122"/>
                <a:ea typeface="宋体"/>
              </a:rPr>
              <a:t>温度测量</a:t>
            </a:r>
          </a:p>
        </p:txBody>
      </p:sp>
      <p:sp>
        <p:nvSpPr>
          <p:cNvPr id="12" name="同侧圆角矩形 11"/>
          <p:cNvSpPr/>
          <p:nvPr/>
        </p:nvSpPr>
        <p:spPr bwMode="auto">
          <a:xfrm rot="16200000" flipH="1">
            <a:off x="1995672" y="3612360"/>
            <a:ext cx="580476" cy="717775"/>
          </a:xfrm>
          <a:prstGeom prst="round2SameRect">
            <a:avLst>
              <a:gd name="adj1" fmla="val 49239"/>
              <a:gd name="adj2" fmla="val 0"/>
            </a:avLst>
          </a:prstGeom>
          <a:solidFill>
            <a:srgbClr val="808080">
              <a:lumMod val="20000"/>
              <a:lumOff val="80000"/>
            </a:srgbClr>
          </a:solidFill>
          <a:ln w="15875">
            <a:solidFill>
              <a:srgbClr val="FFFFFF">
                <a:alpha val="80000"/>
              </a:srgbClr>
            </a:solidFill>
            <a:miter lim="800000"/>
          </a:ln>
        </p:spPr>
        <p:txBody>
          <a:bodyPr vert="vert" wrap="none" lIns="89941" tIns="46768" rIns="91379" bIns="46768" anchor="ctr"/>
          <a:lstStyle/>
          <a:p>
            <a:pPr algn="ctr" defTabSz="913797" fontAlgn="auto">
              <a:spcBef>
                <a:spcPct val="0"/>
              </a:spcBef>
              <a:spcAft>
                <a:spcPct val="0"/>
              </a:spcAft>
              <a:defRPr/>
            </a:pPr>
            <a:r>
              <a:rPr lang="zh-CN" altLang="en-US" b="1" kern="0">
                <a:solidFill>
                  <a:srgbClr val="0094CC"/>
                </a:solidFill>
                <a:latin typeface="微软雅黑 Light" pitchFamily="34" charset="-122"/>
                <a:ea typeface="宋体"/>
              </a:rPr>
              <a:t>三</a:t>
            </a:r>
          </a:p>
        </p:txBody>
      </p:sp>
      <p:sp>
        <p:nvSpPr>
          <p:cNvPr id="13" name="矩形 12"/>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1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目       录</a:t>
            </a:r>
          </a:p>
        </p:txBody>
      </p:sp>
    </p:spTree>
    <p:extLst>
      <p:ext uri="{BB962C8B-B14F-4D97-AF65-F5344CB8AC3E}">
        <p14:creationId xmlns:p14="http://schemas.microsoft.com/office/powerpoint/2010/main" val="103865291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pic>
        <p:nvPicPr>
          <p:cNvPr id="6" name="Picture 3" descr="1123"/>
          <p:cNvPicPr>
            <a:picLocks noChangeAspect="1" noChangeArrowheads="1"/>
          </p:cNvPicPr>
          <p:nvPr/>
        </p:nvPicPr>
        <p:blipFill>
          <a:blip r:embed="rId3"/>
          <a:stretch>
            <a:fillRect/>
          </a:stretch>
        </p:blipFill>
        <p:spPr bwMode="auto">
          <a:xfrm>
            <a:off x="2160637" y="3672458"/>
            <a:ext cx="2257425" cy="3009900"/>
          </a:xfrm>
          <a:prstGeom prst="rect">
            <a:avLst/>
          </a:prstGeom>
          <a:noFill/>
        </p:spPr>
      </p:pic>
      <p:sp>
        <p:nvSpPr>
          <p:cNvPr id="7" name="Line 4"/>
          <p:cNvSpPr>
            <a:spLocks noChangeShapeType="1"/>
          </p:cNvSpPr>
          <p:nvPr/>
        </p:nvSpPr>
        <p:spPr bwMode="auto">
          <a:xfrm flipH="1">
            <a:off x="2160637" y="792138"/>
            <a:ext cx="18429" cy="6408762"/>
          </a:xfrm>
          <a:prstGeom prst="line">
            <a:avLst/>
          </a:prstGeom>
          <a:noFill/>
          <a:ln w="38100">
            <a:solidFill>
              <a:srgbClr val="FF0000"/>
            </a:solidFill>
            <a:prstDash val="dash"/>
            <a:round/>
          </a:ln>
          <a:effectLst/>
        </p:spPr>
        <p:txBody>
          <a:bodyPr/>
          <a:lstStyle/>
          <a:p>
            <a:endParaRPr lang="zh-CN" altLang="en-US">
              <a:ea typeface="宋体"/>
            </a:endParaRPr>
          </a:p>
        </p:txBody>
      </p:sp>
      <p:sp>
        <p:nvSpPr>
          <p:cNvPr id="9" name="Line 5"/>
          <p:cNvSpPr>
            <a:spLocks noChangeShapeType="1"/>
          </p:cNvSpPr>
          <p:nvPr/>
        </p:nvSpPr>
        <p:spPr bwMode="auto">
          <a:xfrm flipH="1">
            <a:off x="8929389" y="795858"/>
            <a:ext cx="0" cy="6405042"/>
          </a:xfrm>
          <a:prstGeom prst="line">
            <a:avLst/>
          </a:prstGeom>
          <a:noFill/>
          <a:ln w="38100">
            <a:solidFill>
              <a:srgbClr val="FF0000"/>
            </a:solidFill>
            <a:prstDash val="dash"/>
            <a:round/>
          </a:ln>
          <a:effectLst/>
        </p:spPr>
        <p:txBody>
          <a:bodyPr/>
          <a:lstStyle/>
          <a:p>
            <a:endParaRPr lang="zh-CN" altLang="en-US">
              <a:ea typeface="宋体"/>
            </a:endParaRPr>
          </a:p>
        </p:txBody>
      </p:sp>
      <p:sp>
        <p:nvSpPr>
          <p:cNvPr id="10" name="Text Box 6"/>
          <p:cNvSpPr txBox="1">
            <a:spLocks noChangeArrowheads="1"/>
          </p:cNvSpPr>
          <p:nvPr/>
        </p:nvSpPr>
        <p:spPr bwMode="auto">
          <a:xfrm>
            <a:off x="6553125" y="6336755"/>
            <a:ext cx="134786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a:t>
            </a:r>
            <a:r>
              <a:rPr lang="zh-CN" altLang="en-US" sz="3600" b="1">
                <a:solidFill>
                  <a:srgbClr val="FF0000"/>
                </a:solidFill>
                <a:ea typeface="宋体"/>
              </a:rPr>
              <a:t>时刻</a:t>
            </a:r>
          </a:p>
        </p:txBody>
      </p:sp>
      <p:sp>
        <p:nvSpPr>
          <p:cNvPr id="11" name="Text Box 7"/>
          <p:cNvSpPr txBox="1">
            <a:spLocks noChangeArrowheads="1"/>
          </p:cNvSpPr>
          <p:nvPr/>
        </p:nvSpPr>
        <p:spPr bwMode="auto">
          <a:xfrm>
            <a:off x="9289429" y="6336755"/>
            <a:ext cx="1776918"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r>
              <a:rPr lang="zh-CN" altLang="en-US" sz="3600" b="1">
                <a:solidFill>
                  <a:srgbClr val="FF0000"/>
                </a:solidFill>
                <a:ea typeface="宋体"/>
              </a:rPr>
              <a:t>时刻</a:t>
            </a:r>
          </a:p>
        </p:txBody>
      </p:sp>
      <p:sp>
        <p:nvSpPr>
          <p:cNvPr id="12" name="Text Box 8"/>
          <p:cNvSpPr txBox="1">
            <a:spLocks noChangeArrowheads="1"/>
          </p:cNvSpPr>
          <p:nvPr/>
        </p:nvSpPr>
        <p:spPr bwMode="auto">
          <a:xfrm>
            <a:off x="1264666" y="6430938"/>
            <a:ext cx="774203" cy="640720"/>
          </a:xfrm>
          <a:prstGeom prst="rect">
            <a:avLst/>
          </a:prstGeom>
          <a:noFill/>
          <a:ln w="9525">
            <a:noFill/>
            <a:miter lim="800000"/>
          </a:ln>
          <a:effectLst/>
        </p:spPr>
        <p:txBody>
          <a:bodyPr wrap="none">
            <a:spAutoFit/>
          </a:bodyPr>
          <a:lstStyle/>
          <a:p>
            <a:r>
              <a:rPr lang="en-US" altLang="zh-CN" sz="3600" b="1">
                <a:solidFill>
                  <a:srgbClr val="FF0000"/>
                </a:solidFill>
                <a:ea typeface="宋体"/>
              </a:rPr>
              <a:t>k-1</a:t>
            </a:r>
          </a:p>
        </p:txBody>
      </p:sp>
      <p:sp>
        <p:nvSpPr>
          <p:cNvPr id="20" name="Rectangle 17"/>
          <p:cNvSpPr>
            <a:spLocks noChangeArrowheads="1"/>
          </p:cNvSpPr>
          <p:nvPr/>
        </p:nvSpPr>
        <p:spPr bwMode="auto">
          <a:xfrm>
            <a:off x="648469" y="1728242"/>
            <a:ext cx="1331973" cy="518678"/>
          </a:xfrm>
          <a:prstGeom prst="rect">
            <a:avLst/>
          </a:prstGeom>
          <a:noFill/>
          <a:ln w="9525">
            <a:noFill/>
            <a:miter lim="800000"/>
          </a:ln>
          <a:effectLst/>
        </p:spPr>
        <p:txBody>
          <a:bodyPr wrap="none">
            <a:spAutoFit/>
          </a:bodyPr>
          <a:lstStyle/>
          <a:p>
            <a:r>
              <a:rPr lang="en-US" altLang="zh-CN" sz="2800">
                <a:ea typeface="宋体"/>
              </a:rPr>
              <a:t>x(k|k-1)</a:t>
            </a:r>
          </a:p>
        </p:txBody>
      </p:sp>
      <p:sp>
        <p:nvSpPr>
          <p:cNvPr id="21" name="Rectangle 18"/>
          <p:cNvSpPr>
            <a:spLocks noChangeArrowheads="1"/>
          </p:cNvSpPr>
          <p:nvPr/>
        </p:nvSpPr>
        <p:spPr bwMode="auto">
          <a:xfrm>
            <a:off x="648469" y="2664346"/>
            <a:ext cx="1362166" cy="518678"/>
          </a:xfrm>
          <a:prstGeom prst="rect">
            <a:avLst/>
          </a:prstGeom>
          <a:noFill/>
          <a:ln w="9525">
            <a:noFill/>
            <a:miter lim="800000"/>
          </a:ln>
          <a:effectLst/>
        </p:spPr>
        <p:txBody>
          <a:bodyPr wrap="none">
            <a:spAutoFit/>
          </a:bodyPr>
          <a:lstStyle/>
          <a:p>
            <a:r>
              <a:rPr lang="en-US" altLang="zh-CN" sz="2800">
                <a:ea typeface="宋体"/>
              </a:rPr>
              <a:t>P(k|k-1)</a:t>
            </a:r>
          </a:p>
        </p:txBody>
      </p:sp>
      <p:sp>
        <p:nvSpPr>
          <p:cNvPr id="22" name="Rectangle 4"/>
          <p:cNvSpPr>
            <a:spLocks noChangeArrowheads="1"/>
          </p:cNvSpPr>
          <p:nvPr/>
        </p:nvSpPr>
        <p:spPr bwMode="auto">
          <a:xfrm>
            <a:off x="2592685" y="1010433"/>
            <a:ext cx="6205705" cy="518678"/>
          </a:xfrm>
          <a:prstGeom prst="rect">
            <a:avLst/>
          </a:prstGeom>
          <a:noFill/>
          <a:ln w="9525">
            <a:noFill/>
            <a:miter lim="800000"/>
          </a:ln>
          <a:effectLst/>
        </p:spPr>
        <p:txBody>
          <a:bodyPr wrap="none" anchor="ctr">
            <a:spAutoFit/>
          </a:bodyPr>
          <a:lstStyle/>
          <a:p>
            <a:r>
              <a:rPr lang="en-US" altLang="zh-CN" sz="2800">
                <a:ea typeface="宋体"/>
              </a:rPr>
              <a:t>x(k|k)=x(k|k-1) + Kg(k) </a:t>
            </a:r>
            <a:r>
              <a:rPr lang="zh-CN" altLang="en-US" sz="2800" kern="0">
                <a:solidFill>
                  <a:srgbClr val="393939"/>
                </a:solidFill>
                <a:latin typeface="Arial"/>
                <a:ea typeface="宋体"/>
              </a:rPr>
              <a:t>(Z(k)-H X(k|k-1)) </a:t>
            </a:r>
            <a:endParaRPr lang="en-US" altLang="zh-CN" sz="2800">
              <a:ea typeface="宋体"/>
            </a:endParaRPr>
          </a:p>
        </p:txBody>
      </p:sp>
      <p:sp>
        <p:nvSpPr>
          <p:cNvPr id="24" name="Line 7"/>
          <p:cNvSpPr>
            <a:spLocks noChangeShapeType="1"/>
          </p:cNvSpPr>
          <p:nvPr/>
        </p:nvSpPr>
        <p:spPr bwMode="auto">
          <a:xfrm flipH="1">
            <a:off x="3744813" y="3528442"/>
            <a:ext cx="3352800"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25" name="Rectangle 8"/>
          <p:cNvSpPr>
            <a:spLocks noChangeArrowheads="1"/>
          </p:cNvSpPr>
          <p:nvPr/>
        </p:nvSpPr>
        <p:spPr bwMode="auto">
          <a:xfrm>
            <a:off x="5328989" y="1512218"/>
            <a:ext cx="79009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③</a:t>
            </a:r>
          </a:p>
        </p:txBody>
      </p:sp>
      <p:sp>
        <p:nvSpPr>
          <p:cNvPr id="26" name="Line 10"/>
          <p:cNvSpPr>
            <a:spLocks noChangeShapeType="1"/>
          </p:cNvSpPr>
          <p:nvPr/>
        </p:nvSpPr>
        <p:spPr bwMode="auto">
          <a:xfrm flipH="1">
            <a:off x="3456781" y="1512218"/>
            <a:ext cx="4724400"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27" name="矩形 26"/>
          <p:cNvSpPr/>
          <p:nvPr/>
        </p:nvSpPr>
        <p:spPr>
          <a:xfrm>
            <a:off x="2952725" y="2160290"/>
            <a:ext cx="4955093" cy="457657"/>
          </a:xfrm>
          <a:prstGeom prst="rect">
            <a:avLst/>
          </a:prstGeom>
        </p:spPr>
        <p:txBody>
          <a:bodyPr wrap="none">
            <a:spAutoFit/>
          </a:bodyPr>
          <a:lstStyle/>
          <a:p>
            <a:r>
              <a:rPr lang="zh-CN" altLang="en-US" kern="0">
                <a:solidFill>
                  <a:srgbClr val="393939"/>
                </a:solidFill>
                <a:latin typeface="Arial"/>
                <a:ea typeface="宋体"/>
              </a:rPr>
              <a:t>Kg(k)=P(k|k-1)H</a:t>
            </a:r>
            <a:r>
              <a:rPr lang="en-US" altLang="zh-CN" kern="0">
                <a:solidFill>
                  <a:srgbClr val="393939"/>
                </a:solidFill>
                <a:latin typeface="Arial"/>
                <a:ea typeface="宋体"/>
              </a:rPr>
              <a:t>’/</a:t>
            </a:r>
            <a:r>
              <a:rPr lang="zh-CN" altLang="en-US" kern="0">
                <a:solidFill>
                  <a:srgbClr val="393939"/>
                </a:solidFill>
                <a:latin typeface="Arial"/>
                <a:ea typeface="宋体"/>
              </a:rPr>
              <a:t>(HP(k|k-1) H</a:t>
            </a:r>
            <a:r>
              <a:rPr lang="en-US" altLang="zh-CN" kern="0">
                <a:solidFill>
                  <a:srgbClr val="393939"/>
                </a:solidFill>
                <a:latin typeface="Arial"/>
                <a:ea typeface="宋体"/>
              </a:rPr>
              <a:t>’</a:t>
            </a:r>
            <a:r>
              <a:rPr lang="zh-CN" altLang="en-US" kern="0">
                <a:solidFill>
                  <a:srgbClr val="393939"/>
                </a:solidFill>
                <a:latin typeface="Arial"/>
                <a:ea typeface="宋体"/>
              </a:rPr>
              <a:t> +R) </a:t>
            </a:r>
            <a:endParaRPr lang="zh-CN" altLang="en-US">
              <a:ea typeface="宋体"/>
            </a:endParaRPr>
          </a:p>
        </p:txBody>
      </p:sp>
      <p:sp>
        <p:nvSpPr>
          <p:cNvPr id="29" name="Rectangle 11"/>
          <p:cNvSpPr>
            <a:spLocks noChangeArrowheads="1"/>
          </p:cNvSpPr>
          <p:nvPr/>
        </p:nvSpPr>
        <p:spPr bwMode="auto">
          <a:xfrm>
            <a:off x="5334124" y="2527052"/>
            <a:ext cx="79009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④</a:t>
            </a:r>
          </a:p>
        </p:txBody>
      </p:sp>
      <p:sp>
        <p:nvSpPr>
          <p:cNvPr id="30" name="云形 29"/>
          <p:cNvSpPr/>
          <p:nvPr/>
        </p:nvSpPr>
        <p:spPr bwMode="auto">
          <a:xfrm>
            <a:off x="9649469" y="1029866"/>
            <a:ext cx="127444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sz="1800" b="1">
                <a:solidFill>
                  <a:srgbClr val="C00000"/>
                </a:solidFill>
                <a:latin typeface="Arial" pitchFamily="34" charset="0"/>
                <a:ea typeface="宋体"/>
              </a:rPr>
              <a:t>修正</a:t>
            </a:r>
          </a:p>
        </p:txBody>
      </p:sp>
      <p:sp>
        <p:nvSpPr>
          <p:cNvPr id="31" name="Rectangle 4"/>
          <p:cNvSpPr>
            <a:spLocks noChangeArrowheads="1"/>
          </p:cNvSpPr>
          <p:nvPr/>
        </p:nvSpPr>
        <p:spPr bwMode="auto">
          <a:xfrm>
            <a:off x="3600797" y="3007493"/>
            <a:ext cx="3876102" cy="518678"/>
          </a:xfrm>
          <a:prstGeom prst="rect">
            <a:avLst/>
          </a:prstGeom>
          <a:noFill/>
          <a:ln w="9525">
            <a:noFill/>
            <a:miter lim="800000"/>
          </a:ln>
          <a:effectLst/>
        </p:spPr>
        <p:txBody>
          <a:bodyPr wrap="none" anchor="ctr">
            <a:spAutoFit/>
          </a:bodyPr>
          <a:lstStyle/>
          <a:p>
            <a:r>
              <a:rPr lang="en-US" altLang="zh-CN" sz="2800">
                <a:ea typeface="宋体"/>
              </a:rPr>
              <a:t>P(k|k)=(I-Kg(k)H)P(k|k-1) </a:t>
            </a:r>
          </a:p>
        </p:txBody>
      </p:sp>
      <p:sp>
        <p:nvSpPr>
          <p:cNvPr id="32" name="Line 6"/>
          <p:cNvSpPr>
            <a:spLocks noChangeShapeType="1"/>
          </p:cNvSpPr>
          <p:nvPr/>
        </p:nvSpPr>
        <p:spPr bwMode="auto">
          <a:xfrm flipH="1">
            <a:off x="3312765" y="2592338"/>
            <a:ext cx="4032448" cy="0"/>
          </a:xfrm>
          <a:prstGeom prst="line">
            <a:avLst/>
          </a:prstGeom>
          <a:noFill/>
          <a:ln w="38100">
            <a:solidFill>
              <a:srgbClr val="FF0000"/>
            </a:solidFill>
            <a:prstDash val="dash"/>
            <a:round/>
          </a:ln>
          <a:effectLst/>
        </p:spPr>
        <p:txBody>
          <a:bodyPr/>
          <a:lstStyle/>
          <a:p>
            <a:endParaRPr lang="zh-CN" altLang="en-US">
              <a:ea typeface="宋体"/>
            </a:endParaRPr>
          </a:p>
        </p:txBody>
      </p:sp>
      <p:sp>
        <p:nvSpPr>
          <p:cNvPr id="33" name="Rectangle 8"/>
          <p:cNvSpPr>
            <a:spLocks noChangeArrowheads="1"/>
          </p:cNvSpPr>
          <p:nvPr/>
        </p:nvSpPr>
        <p:spPr bwMode="auto">
          <a:xfrm>
            <a:off x="5334123" y="3528442"/>
            <a:ext cx="790094" cy="640720"/>
          </a:xfrm>
          <a:prstGeom prst="rect">
            <a:avLst/>
          </a:prstGeom>
          <a:noFill/>
          <a:ln w="9525">
            <a:noFill/>
            <a:miter lim="800000"/>
          </a:ln>
          <a:effectLst/>
        </p:spPr>
        <p:txBody>
          <a:bodyPr wrap="none">
            <a:spAutoFit/>
          </a:bodyPr>
          <a:lstStyle/>
          <a:p>
            <a:r>
              <a:rPr lang="en-US" altLang="zh-CN" sz="3600" b="1">
                <a:solidFill>
                  <a:srgbClr val="FF0000"/>
                </a:solidFill>
                <a:ea typeface="宋体"/>
              </a:rPr>
              <a:t>⑤</a:t>
            </a:r>
          </a:p>
        </p:txBody>
      </p:sp>
      <p:sp>
        <p:nvSpPr>
          <p:cNvPr id="34" name="Rectangle 16"/>
          <p:cNvSpPr>
            <a:spLocks noChangeArrowheads="1"/>
          </p:cNvSpPr>
          <p:nvPr/>
        </p:nvSpPr>
        <p:spPr bwMode="auto">
          <a:xfrm>
            <a:off x="9505454" y="4464763"/>
            <a:ext cx="1759438" cy="518678"/>
          </a:xfrm>
          <a:prstGeom prst="rect">
            <a:avLst/>
          </a:prstGeom>
          <a:noFill/>
          <a:ln w="9525">
            <a:noFill/>
            <a:miter lim="800000"/>
          </a:ln>
          <a:effectLst/>
        </p:spPr>
        <p:txBody>
          <a:bodyPr wrap="none" anchor="ctr">
            <a:spAutoFit/>
          </a:bodyPr>
          <a:lstStyle/>
          <a:p>
            <a:r>
              <a:rPr lang="en-US" altLang="zh-CN" sz="2800">
                <a:ea typeface="宋体"/>
              </a:rPr>
              <a:t>x(k+1|k+1)</a:t>
            </a:r>
          </a:p>
        </p:txBody>
      </p:sp>
      <p:sp>
        <p:nvSpPr>
          <p:cNvPr id="35" name="灯片编号占位符 34"/>
          <p:cNvSpPr>
            <a:spLocks noGrp="1"/>
          </p:cNvSpPr>
          <p:nvPr>
            <p:ph type="sldNum" sz="quarter" idx="12"/>
          </p:nvPr>
        </p:nvSpPr>
        <p:spPr/>
        <p:txBody>
          <a:bodyPr/>
          <a:lstStyle/>
          <a:p>
            <a:fld id="{D57F1E4F-1CFF-5643-939E-217C01CDF565}" type="slidenum">
              <a:rPr lang="en-US" smtClean="0">
                <a:ea typeface="宋体"/>
              </a:rPr>
              <a:t>20</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6" name="TextBox 5"/>
          <p:cNvSpPr txBox="1"/>
          <p:nvPr/>
        </p:nvSpPr>
        <p:spPr>
          <a:xfrm>
            <a:off x="936502" y="2376314"/>
            <a:ext cx="4252719" cy="2379817"/>
          </a:xfrm>
          <a:prstGeom prst="rect">
            <a:avLst/>
          </a:prstGeom>
          <a:noFill/>
        </p:spPr>
        <p:txBody>
          <a:bodyPr wrap="square" rtlCol="0">
            <a:spAutoFit/>
          </a:bodyPr>
          <a:lstStyle/>
          <a:p>
            <a:pPr>
              <a:lnSpc>
                <a:spcPct val="150000"/>
              </a:lnSpc>
            </a:pPr>
            <a:r>
              <a:rPr lang="zh-CN" altLang="en-US" sz="2000">
                <a:ea typeface="宋体"/>
              </a:rPr>
              <a:t>时间更新（预测）</a:t>
            </a:r>
            <a:endParaRPr lang="en-US" altLang="zh-CN" sz="2000">
              <a:ea typeface="宋体"/>
            </a:endParaRPr>
          </a:p>
          <a:p>
            <a:pPr>
              <a:lnSpc>
                <a:spcPct val="150000"/>
              </a:lnSpc>
            </a:pPr>
            <a:r>
              <a:rPr lang="zh-CN" altLang="en-US" sz="2000">
                <a:ea typeface="宋体"/>
              </a:rPr>
              <a:t>（</a:t>
            </a:r>
            <a:r>
              <a:rPr lang="en-US" altLang="zh-CN" sz="2000">
                <a:ea typeface="宋体"/>
              </a:rPr>
              <a:t>1</a:t>
            </a:r>
            <a:r>
              <a:rPr lang="zh-CN" altLang="en-US" sz="2000">
                <a:ea typeface="宋体"/>
              </a:rPr>
              <a:t>）计算先验状态估计值</a:t>
            </a:r>
            <a:endParaRPr lang="en-US" altLang="zh-CN" sz="2000">
              <a:ea typeface="宋体"/>
            </a:endParaRPr>
          </a:p>
          <a:p>
            <a:pPr>
              <a:lnSpc>
                <a:spcPct val="150000"/>
              </a:lnSpc>
            </a:pPr>
            <a:r>
              <a:rPr lang="en-US" altLang="zh-CN" sz="2000">
                <a:ea typeface="宋体"/>
              </a:rPr>
              <a:t>x(k|k-1)=F x(k-1|k-1)+B u(k)+w(k)</a:t>
            </a:r>
          </a:p>
          <a:p>
            <a:pPr>
              <a:lnSpc>
                <a:spcPct val="150000"/>
              </a:lnSpc>
            </a:pPr>
            <a:r>
              <a:rPr lang="zh-CN" altLang="en-US" sz="2000">
                <a:ea typeface="宋体"/>
              </a:rPr>
              <a:t>（</a:t>
            </a:r>
            <a:r>
              <a:rPr lang="en-US" altLang="zh-CN" sz="2000">
                <a:ea typeface="宋体"/>
              </a:rPr>
              <a:t>2</a:t>
            </a:r>
            <a:r>
              <a:rPr lang="zh-CN" altLang="en-US" sz="2000">
                <a:ea typeface="宋体"/>
              </a:rPr>
              <a:t>）计算先验状态估计值的协方差</a:t>
            </a:r>
            <a:endParaRPr lang="en-US" altLang="zh-CN" sz="2000">
              <a:ea typeface="宋体"/>
            </a:endParaRPr>
          </a:p>
          <a:p>
            <a:pPr>
              <a:lnSpc>
                <a:spcPct val="150000"/>
              </a:lnSpc>
            </a:pPr>
            <a:r>
              <a:rPr lang="en-US" altLang="zh-CN" sz="2000">
                <a:ea typeface="宋体"/>
              </a:rPr>
              <a:t>P(k|k-1)=F P(k-1|k-1) F’+Q  </a:t>
            </a:r>
          </a:p>
        </p:txBody>
      </p:sp>
      <p:sp>
        <p:nvSpPr>
          <p:cNvPr id="7" name="TextBox 6"/>
          <p:cNvSpPr txBox="1"/>
          <p:nvPr/>
        </p:nvSpPr>
        <p:spPr>
          <a:xfrm>
            <a:off x="6193085" y="1728242"/>
            <a:ext cx="4829361" cy="3295132"/>
          </a:xfrm>
          <a:prstGeom prst="rect">
            <a:avLst/>
          </a:prstGeom>
          <a:noFill/>
        </p:spPr>
        <p:txBody>
          <a:bodyPr wrap="square" rtlCol="0">
            <a:spAutoFit/>
          </a:bodyPr>
          <a:lstStyle/>
          <a:p>
            <a:pPr>
              <a:lnSpc>
                <a:spcPct val="150000"/>
              </a:lnSpc>
            </a:pPr>
            <a:r>
              <a:rPr lang="zh-CN" altLang="en-US" sz="2000">
                <a:ea typeface="宋体"/>
              </a:rPr>
              <a:t>测量更新（修正）</a:t>
            </a:r>
            <a:endParaRPr lang="en-US" altLang="zh-CN" sz="2000">
              <a:ea typeface="宋体"/>
            </a:endParaRPr>
          </a:p>
          <a:p>
            <a:pPr>
              <a:lnSpc>
                <a:spcPct val="150000"/>
              </a:lnSpc>
            </a:pPr>
            <a:r>
              <a:rPr lang="zh-CN" altLang="en-US" sz="2000">
                <a:ea typeface="宋体"/>
              </a:rPr>
              <a:t>（</a:t>
            </a:r>
            <a:r>
              <a:rPr lang="en-US" altLang="zh-CN" sz="2000">
                <a:ea typeface="宋体"/>
              </a:rPr>
              <a:t>1</a:t>
            </a:r>
            <a:r>
              <a:rPr lang="zh-CN" altLang="en-US" sz="2000">
                <a:ea typeface="宋体"/>
              </a:rPr>
              <a:t>）计算加权矩阵</a:t>
            </a:r>
            <a:r>
              <a:rPr lang="en-US" altLang="zh-CN" sz="2000">
                <a:ea typeface="宋体"/>
              </a:rPr>
              <a:t>(</a:t>
            </a:r>
            <a:r>
              <a:rPr lang="zh-CN" altLang="en-US" sz="2000">
                <a:ea typeface="宋体"/>
              </a:rPr>
              <a:t>卡尔曼增益</a:t>
            </a:r>
            <a:r>
              <a:rPr lang="en-US" altLang="zh-CN" sz="2000">
                <a:ea typeface="宋体"/>
              </a:rPr>
              <a:t>)</a:t>
            </a:r>
          </a:p>
          <a:p>
            <a:pPr algn="ctr">
              <a:lnSpc>
                <a:spcPct val="150000"/>
              </a:lnSpc>
            </a:pPr>
            <a:r>
              <a:rPr lang="zh-CN" altLang="en-US" sz="2000" kern="0">
                <a:solidFill>
                  <a:srgbClr val="393939"/>
                </a:solidFill>
                <a:latin typeface="Arial"/>
                <a:ea typeface="宋体"/>
              </a:rPr>
              <a:t>Kg(k)=P(k|k-1)H</a:t>
            </a:r>
            <a:r>
              <a:rPr lang="en-US" altLang="zh-CN" sz="2000" kern="0">
                <a:solidFill>
                  <a:srgbClr val="393939"/>
                </a:solidFill>
                <a:latin typeface="Arial"/>
                <a:ea typeface="宋体"/>
              </a:rPr>
              <a:t>’/</a:t>
            </a:r>
            <a:r>
              <a:rPr lang="zh-CN" altLang="en-US" sz="2000" kern="0">
                <a:solidFill>
                  <a:srgbClr val="393939"/>
                </a:solidFill>
                <a:latin typeface="Arial"/>
                <a:ea typeface="宋体"/>
              </a:rPr>
              <a:t>(HP(k|k-1) H</a:t>
            </a:r>
            <a:r>
              <a:rPr lang="en-US" altLang="zh-CN" sz="2000" kern="0">
                <a:solidFill>
                  <a:srgbClr val="393939"/>
                </a:solidFill>
                <a:latin typeface="Arial"/>
                <a:ea typeface="宋体"/>
              </a:rPr>
              <a:t>’</a:t>
            </a:r>
            <a:r>
              <a:rPr lang="zh-CN" altLang="en-US" sz="2000" kern="0">
                <a:solidFill>
                  <a:srgbClr val="393939"/>
                </a:solidFill>
                <a:latin typeface="Arial"/>
                <a:ea typeface="宋体"/>
              </a:rPr>
              <a:t> +R) </a:t>
            </a:r>
            <a:endParaRPr lang="zh-CN" altLang="en-US" sz="2000">
              <a:ea typeface="宋体"/>
            </a:endParaRPr>
          </a:p>
          <a:p>
            <a:pPr>
              <a:lnSpc>
                <a:spcPct val="150000"/>
              </a:lnSpc>
            </a:pPr>
            <a:r>
              <a:rPr lang="zh-CN" altLang="en-US" sz="2000">
                <a:ea typeface="宋体"/>
              </a:rPr>
              <a:t>（</a:t>
            </a:r>
            <a:r>
              <a:rPr lang="en-US" altLang="zh-CN" sz="2000">
                <a:ea typeface="宋体"/>
              </a:rPr>
              <a:t>2</a:t>
            </a:r>
            <a:r>
              <a:rPr lang="zh-CN" altLang="en-US" sz="2000">
                <a:ea typeface="宋体"/>
              </a:rPr>
              <a:t>）对预测值进行修正</a:t>
            </a:r>
            <a:endParaRPr lang="en-US" altLang="zh-CN" sz="2000">
              <a:ea typeface="宋体"/>
            </a:endParaRPr>
          </a:p>
          <a:p>
            <a:pPr algn="ctr">
              <a:lnSpc>
                <a:spcPct val="150000"/>
              </a:lnSpc>
            </a:pPr>
            <a:r>
              <a:rPr lang="en-US" altLang="zh-CN" sz="2000">
                <a:ea typeface="宋体"/>
              </a:rPr>
              <a:t>x(k|k)=x(k|k-1) + Kg(k) </a:t>
            </a:r>
            <a:r>
              <a:rPr lang="zh-CN" altLang="en-US" sz="2000" kern="0">
                <a:solidFill>
                  <a:srgbClr val="393939"/>
                </a:solidFill>
                <a:latin typeface="Arial"/>
                <a:ea typeface="宋体"/>
              </a:rPr>
              <a:t>(Z(k)-H X(k|k-1))</a:t>
            </a:r>
            <a:endParaRPr lang="en-US" altLang="zh-CN" sz="2000" kern="0">
              <a:solidFill>
                <a:srgbClr val="393939"/>
              </a:solidFill>
              <a:latin typeface="Arial"/>
              <a:ea typeface="宋体"/>
            </a:endParaRPr>
          </a:p>
          <a:p>
            <a:pPr>
              <a:lnSpc>
                <a:spcPct val="150000"/>
              </a:lnSpc>
            </a:pPr>
            <a:r>
              <a:rPr lang="zh-CN" altLang="en-US" sz="2000" kern="0">
                <a:solidFill>
                  <a:srgbClr val="393939"/>
                </a:solidFill>
                <a:latin typeface="Arial"/>
                <a:ea typeface="宋体"/>
              </a:rPr>
              <a:t> </a:t>
            </a:r>
            <a:r>
              <a:rPr lang="zh-CN" altLang="en-US" sz="2000">
                <a:ea typeface="宋体"/>
              </a:rPr>
              <a:t>（</a:t>
            </a:r>
            <a:r>
              <a:rPr lang="en-US" altLang="zh-CN" sz="2000">
                <a:ea typeface="宋体"/>
              </a:rPr>
              <a:t>3</a:t>
            </a:r>
            <a:r>
              <a:rPr lang="zh-CN" altLang="en-US" sz="2000">
                <a:ea typeface="宋体"/>
              </a:rPr>
              <a:t>）更新修正值的协方差</a:t>
            </a:r>
            <a:endParaRPr lang="en-US" altLang="zh-CN" sz="2000">
              <a:ea typeface="宋体"/>
            </a:endParaRPr>
          </a:p>
          <a:p>
            <a:pPr algn="ctr">
              <a:lnSpc>
                <a:spcPct val="150000"/>
              </a:lnSpc>
            </a:pPr>
            <a:r>
              <a:rPr lang="en-US" altLang="zh-CN" sz="2000">
                <a:ea typeface="宋体"/>
              </a:rPr>
              <a:t>P(k|k)=(I-Kg(k)H)P(k|k-1) </a:t>
            </a:r>
          </a:p>
        </p:txBody>
      </p:sp>
      <p:cxnSp>
        <p:nvCxnSpPr>
          <p:cNvPr id="15" name="曲线连接符 14"/>
          <p:cNvCxnSpPr>
            <a:stCxn id="6" idx="0"/>
            <a:endCxn id="7" idx="0"/>
          </p:cNvCxnSpPr>
          <p:nvPr/>
        </p:nvCxnSpPr>
        <p:spPr bwMode="auto">
          <a:xfrm rot="16200000">
            <a:off x="5511278" y="-720174"/>
            <a:ext cx="648072" cy="5544903"/>
          </a:xfrm>
          <a:prstGeom prst="curvedConnector3">
            <a:avLst>
              <a:gd name="adj1" fmla="val 13527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30" name="曲线连接符 29"/>
          <p:cNvCxnSpPr>
            <a:stCxn id="7" idx="2"/>
            <a:endCxn id="6" idx="2"/>
          </p:cNvCxnSpPr>
          <p:nvPr/>
        </p:nvCxnSpPr>
        <p:spPr bwMode="auto">
          <a:xfrm rot="5400000" flipH="1">
            <a:off x="5701692" y="2117301"/>
            <a:ext cx="267243" cy="5544903"/>
          </a:xfrm>
          <a:prstGeom prst="curvedConnector3">
            <a:avLst>
              <a:gd name="adj1" fmla="val -85540"/>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1008509" y="5904706"/>
            <a:ext cx="2369647" cy="457657"/>
          </a:xfrm>
          <a:prstGeom prst="rect">
            <a:avLst/>
          </a:prstGeom>
          <a:noFill/>
        </p:spPr>
        <p:txBody>
          <a:bodyPr wrap="none" rtlCol="0">
            <a:spAutoFit/>
          </a:bodyPr>
          <a:lstStyle/>
          <a:p>
            <a:r>
              <a:rPr lang="zh-CN" altLang="en-US">
                <a:ea typeface="宋体"/>
              </a:rPr>
              <a:t>初始值</a:t>
            </a:r>
            <a:r>
              <a:rPr lang="en-US" altLang="zh-CN">
                <a:ea typeface="宋体"/>
              </a:rPr>
              <a:t>x(0)</a:t>
            </a:r>
            <a:r>
              <a:rPr lang="zh-CN" altLang="en-US">
                <a:ea typeface="宋体"/>
              </a:rPr>
              <a:t>、</a:t>
            </a:r>
            <a:r>
              <a:rPr lang="en-US" altLang="zh-CN">
                <a:ea typeface="宋体"/>
              </a:rPr>
              <a:t>P(0)</a:t>
            </a:r>
            <a:endParaRPr lang="zh-CN" altLang="en-US">
              <a:ea typeface="宋体"/>
            </a:endParaRPr>
          </a:p>
        </p:txBody>
      </p:sp>
      <p:cxnSp>
        <p:nvCxnSpPr>
          <p:cNvPr id="34" name="直接箭头连接符 33"/>
          <p:cNvCxnSpPr/>
          <p:nvPr/>
        </p:nvCxnSpPr>
        <p:spPr bwMode="auto">
          <a:xfrm flipH="1" flipV="1">
            <a:off x="1512565" y="4824586"/>
            <a:ext cx="0" cy="86409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0" name="灯片编号占位符 9"/>
          <p:cNvSpPr>
            <a:spLocks noGrp="1"/>
          </p:cNvSpPr>
          <p:nvPr>
            <p:ph type="sldNum" sz="quarter" idx="12"/>
          </p:nvPr>
        </p:nvSpPr>
        <p:spPr/>
        <p:txBody>
          <a:bodyPr/>
          <a:lstStyle/>
          <a:p>
            <a:fld id="{D57F1E4F-1CFF-5643-939E-217C01CDF565}" type="slidenum">
              <a:rPr lang="en-US" smtClean="0">
                <a:ea typeface="宋体"/>
              </a:rPr>
              <a:t>21</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四：卡尔曼滤波算法数学推导</a:t>
            </a:r>
          </a:p>
        </p:txBody>
      </p:sp>
      <p:sp>
        <p:nvSpPr>
          <p:cNvPr id="7" name="Rectangle 2"/>
          <p:cNvSpPr txBox="1">
            <a:spLocks noChangeArrowheads="1"/>
          </p:cNvSpPr>
          <p:nvPr/>
        </p:nvSpPr>
        <p:spPr bwMode="auto">
          <a:xfrm>
            <a:off x="1979613" y="2098824"/>
            <a:ext cx="6707187" cy="4525962"/>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rgbClr val="393939"/>
                </a:solidFill>
                <a:effectLst/>
                <a:uLnTx/>
                <a:uFillTx/>
                <a:latin typeface="Arial"/>
                <a:ea typeface="宋体"/>
                <a:cs typeface="+mn-cs"/>
              </a:rPr>
              <a:t>	针对上述不足，很多学者提出了不同的方法加以克服，如限定记忆法、平方根滤波、渐消记忆滤波、自适应卡尔曼滤波（AKF）、抗野值滤波等。其中，AKF因为具有自适应特性非常适合动态系统滤波而受到广泛重视。因此，在采用卡尔曼滤波处理动态测量数据时，一般都要考虑采取适当的自适应滤波方法来解决这一问题。</a:t>
            </a:r>
          </a:p>
        </p:txBody>
      </p:sp>
      <p:sp>
        <p:nvSpPr>
          <p:cNvPr id="9" name="Rectangle 3"/>
          <p:cNvSpPr txBox="1">
            <a:spLocks noChangeArrowheads="1"/>
          </p:cNvSpPr>
          <p:nvPr/>
        </p:nvSpPr>
        <p:spPr bwMode="auto">
          <a:xfrm>
            <a:off x="1979613" y="816124"/>
            <a:ext cx="6707187" cy="11430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080808"/>
                </a:solidFill>
                <a:effectLst/>
                <a:uLnTx/>
                <a:uFillTx/>
                <a:latin typeface="Arial"/>
                <a:ea typeface="宋体"/>
                <a:cs typeface="+mj-cs"/>
              </a:rPr>
              <a:t>卡尔曼滤波的发展</a:t>
            </a:r>
          </a:p>
        </p:txBody>
      </p:sp>
      <p:sp>
        <p:nvSpPr>
          <p:cNvPr id="6" name="灯片编号占位符 5"/>
          <p:cNvSpPr>
            <a:spLocks noGrp="1"/>
          </p:cNvSpPr>
          <p:nvPr>
            <p:ph type="sldNum" sz="quarter" idx="12"/>
          </p:nvPr>
        </p:nvSpPr>
        <p:spPr/>
        <p:txBody>
          <a:bodyPr/>
          <a:lstStyle/>
          <a:p>
            <a:fld id="{D57F1E4F-1CFF-5643-939E-217C01CDF565}" type="slidenum">
              <a:rPr lang="en-US" smtClean="0">
                <a:ea typeface="宋体"/>
              </a:rPr>
              <a:t>22</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8"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sp>
        <p:nvSpPr>
          <p:cNvPr id="6" name="Rectangle 2"/>
          <p:cNvSpPr txBox="1">
            <a:spLocks noChangeArrowheads="1"/>
          </p:cNvSpPr>
          <p:nvPr/>
        </p:nvSpPr>
        <p:spPr>
          <a:xfrm>
            <a:off x="1800597" y="1066726"/>
            <a:ext cx="4464496" cy="661516"/>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srgbClr val="C00000"/>
                </a:solidFill>
                <a:effectLst/>
                <a:uLnTx/>
                <a:uFillTx/>
                <a:latin typeface="+mj-lt"/>
                <a:ea typeface="宋体"/>
                <a:cs typeface="+mj-cs"/>
              </a:rPr>
              <a:t>应用场合</a:t>
            </a:r>
          </a:p>
        </p:txBody>
      </p:sp>
      <p:sp>
        <p:nvSpPr>
          <p:cNvPr id="7" name="Rectangle 3"/>
          <p:cNvSpPr txBox="1">
            <a:spLocks noChangeArrowheads="1"/>
          </p:cNvSpPr>
          <p:nvPr/>
        </p:nvSpPr>
        <p:spPr>
          <a:xfrm>
            <a:off x="1872605" y="2088282"/>
            <a:ext cx="8229600" cy="4525963"/>
          </a:xfrm>
          <a:prstGeom prst="rect">
            <a:avLst/>
          </a:prstGeom>
        </p:spPr>
        <p:txBody>
          <a:bodyPr/>
          <a:lstStyle/>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a:ln>
                  <a:noFill/>
                </a:ln>
                <a:solidFill>
                  <a:schemeClr val="tx1"/>
                </a:solidFill>
                <a:effectLst/>
                <a:uLnTx/>
                <a:uFillTx/>
                <a:latin typeface="+mn-lt"/>
                <a:ea typeface="宋体"/>
                <a:cs typeface="+mn-cs"/>
              </a:rPr>
              <a:t>机器人导航、控制</a:t>
            </a:r>
          </a:p>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zh-CN" altLang="en-US" sz="3600" b="1" i="0" u="none" strike="noStrike" kern="0" cap="none" spc="0" normalizeH="0" baseline="0" noProof="0">
                <a:ln>
                  <a:noFill/>
                </a:ln>
                <a:solidFill>
                  <a:srgbClr val="002060"/>
                </a:solidFill>
                <a:effectLst/>
                <a:uLnTx/>
                <a:uFillTx/>
                <a:latin typeface="+mn-lt"/>
                <a:ea typeface="宋体"/>
                <a:cs typeface="+mn-cs"/>
              </a:rPr>
              <a:t>传感器数据融合</a:t>
            </a:r>
          </a:p>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a:ln>
                  <a:noFill/>
                </a:ln>
                <a:solidFill>
                  <a:schemeClr val="tx1"/>
                </a:solidFill>
                <a:effectLst/>
                <a:uLnTx/>
                <a:uFillTx/>
                <a:latin typeface="+mn-lt"/>
                <a:ea typeface="宋体"/>
                <a:cs typeface="+mn-cs"/>
              </a:rPr>
              <a:t>雷达系统以及导弹追踪</a:t>
            </a:r>
          </a:p>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zh-CN" altLang="en-US" sz="3600" b="0" i="0" u="none" strike="noStrike" kern="0" cap="none" spc="0" normalizeH="0" baseline="0" noProof="0">
                <a:ln>
                  <a:noFill/>
                </a:ln>
                <a:solidFill>
                  <a:schemeClr val="tx1"/>
                </a:solidFill>
                <a:effectLst/>
                <a:uLnTx/>
                <a:uFillTx/>
                <a:latin typeface="+mn-lt"/>
                <a:ea typeface="宋体"/>
                <a:cs typeface="+mn-cs"/>
              </a:rPr>
              <a:t>计算机图像处理</a:t>
            </a:r>
          </a:p>
          <a:p>
            <a:pPr marL="973014" marR="0" lvl="1" indent="-374236"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chemeClr val="tx1"/>
                </a:solidFill>
                <a:effectLst/>
                <a:uLnTx/>
                <a:uFillTx/>
                <a:latin typeface="+mn-lt"/>
                <a:ea typeface="宋体"/>
              </a:rPr>
              <a:t>头脸识别</a:t>
            </a:r>
            <a:endParaRPr kumimoji="0" lang="zh-CN" altLang="en-US" sz="3200" b="0" i="1" u="none" strike="noStrike" kern="0" cap="none" spc="0" normalizeH="0" baseline="0" noProof="0">
              <a:ln>
                <a:noFill/>
              </a:ln>
              <a:solidFill>
                <a:schemeClr val="tx1"/>
              </a:solidFill>
              <a:effectLst/>
              <a:uLnTx/>
              <a:uFillTx/>
              <a:latin typeface="+mn-lt"/>
              <a:ea typeface="宋体"/>
            </a:endParaRPr>
          </a:p>
          <a:p>
            <a:pPr marL="973014" marR="0" lvl="1" indent="-374236" algn="l" defTabSz="914400" rtl="0" eaLnBrk="0" fontAlgn="base" latinLnBrk="0" hangingPunct="0">
              <a:lnSpc>
                <a:spcPct val="100000"/>
              </a:lnSpc>
              <a:spcBef>
                <a:spcPct val="20000"/>
              </a:spcBef>
              <a:spcAft>
                <a:spcPct val="0"/>
              </a:spcAft>
              <a:buClrTx/>
              <a:buSzTx/>
              <a:buFontTx/>
              <a:buChar char="–"/>
              <a:defRPr/>
            </a:pPr>
            <a:r>
              <a:rPr kumimoji="0" lang="zh-CN" altLang="en-US" sz="3200" b="0" u="none" strike="noStrike" kern="0" cap="none" spc="0" normalizeH="0" baseline="0" noProof="0">
                <a:ln>
                  <a:noFill/>
                </a:ln>
                <a:solidFill>
                  <a:schemeClr val="tx1"/>
                </a:solidFill>
                <a:effectLst/>
                <a:uLnTx/>
                <a:uFillTx/>
                <a:latin typeface="+mn-lt"/>
                <a:ea typeface="宋体"/>
              </a:rPr>
              <a:t>图像分割</a:t>
            </a:r>
          </a:p>
          <a:p>
            <a:pPr marL="973014" marR="0" lvl="1" indent="-374236"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solidFill>
                  <a:schemeClr val="tx1"/>
                </a:solidFill>
                <a:effectLst/>
                <a:uLnTx/>
                <a:uFillTx/>
                <a:latin typeface="+mn-lt"/>
                <a:ea typeface="宋体"/>
              </a:rPr>
              <a:t>图像边缘检测</a:t>
            </a:r>
          </a:p>
          <a:p>
            <a:pPr marL="1496939" marR="0" lvl="2" indent="-299388" algn="l" defTabSz="914400" rtl="0" eaLnBrk="0" fontAlgn="base" latinLnBrk="0" hangingPunct="0">
              <a:lnSpc>
                <a:spcPct val="100000"/>
              </a:lnSpc>
              <a:spcBef>
                <a:spcPct val="20000"/>
              </a:spcBef>
              <a:spcAft>
                <a:spcPct val="0"/>
              </a:spcAft>
              <a:buClrTx/>
              <a:buSzTx/>
              <a:buFontTx/>
              <a:buChar char="•"/>
              <a:defRPr/>
            </a:pPr>
            <a:endParaRPr kumimoji="0" lang="en-US" altLang="zh-CN" sz="3100" b="0" i="0" u="none" strike="noStrike" kern="0" cap="none" spc="0" normalizeH="0" baseline="0" noProof="0">
              <a:ln>
                <a:noFill/>
              </a:ln>
              <a:solidFill>
                <a:schemeClr val="tx1"/>
              </a:solidFill>
              <a:effectLst/>
              <a:uLnTx/>
              <a:uFillTx/>
              <a:latin typeface="+mn-lt"/>
              <a:ea typeface="宋体"/>
            </a:endParaRPr>
          </a:p>
        </p:txBody>
      </p:sp>
      <p:sp>
        <p:nvSpPr>
          <p:cNvPr id="9" name="灯片编号占位符 8"/>
          <p:cNvSpPr>
            <a:spLocks noGrp="1"/>
          </p:cNvSpPr>
          <p:nvPr>
            <p:ph type="sldNum" sz="quarter" idx="12"/>
          </p:nvPr>
        </p:nvSpPr>
        <p:spPr/>
        <p:txBody>
          <a:bodyPr/>
          <a:lstStyle/>
          <a:p>
            <a:fld id="{D57F1E4F-1CFF-5643-939E-217C01CDF565}" type="slidenum">
              <a:rPr lang="en-US" smtClean="0">
                <a:ea typeface="宋体"/>
              </a:rPr>
              <a:t>23</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6"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sp>
        <p:nvSpPr>
          <p:cNvPr id="7" name="TextBox 6"/>
          <p:cNvSpPr txBox="1"/>
          <p:nvPr/>
        </p:nvSpPr>
        <p:spPr>
          <a:xfrm>
            <a:off x="688939" y="1171558"/>
            <a:ext cx="10297358" cy="1556034"/>
          </a:xfrm>
          <a:prstGeom prst="rect">
            <a:avLst/>
          </a:prstGeom>
          <a:noFill/>
        </p:spPr>
        <p:txBody>
          <a:bodyPr wrap="square" rtlCol="0">
            <a:spAutoFit/>
          </a:bodyPr>
          <a:lstStyle/>
          <a:p>
            <a:pPr>
              <a:lnSpc>
                <a:spcPct val="150000"/>
              </a:lnSpc>
            </a:pPr>
            <a:r>
              <a:rPr lang="zh-CN" altLang="en-US" sz="3600" b="1">
                <a:solidFill>
                  <a:srgbClr val="C00000"/>
                </a:solidFill>
                <a:ea typeface="宋体"/>
              </a:rPr>
              <a:t>多传感器数据融合：</a:t>
            </a:r>
            <a:r>
              <a:rPr lang="zh-CN" altLang="en-US" sz="2800" b="1">
                <a:solidFill>
                  <a:schemeClr val="tx1">
                    <a:lumMod val="65000"/>
                    <a:lumOff val="35000"/>
                  </a:schemeClr>
                </a:solidFill>
                <a:ea typeface="宋体"/>
              </a:rPr>
              <a:t>将经过集成处理的多种传感器信息进行合成，形成对被测对象及其性质的最佳一致估计。</a:t>
            </a:r>
            <a:endParaRPr lang="en-US" altLang="zh-CN" sz="2800" b="1">
              <a:solidFill>
                <a:schemeClr val="tx1">
                  <a:lumMod val="65000"/>
                  <a:lumOff val="35000"/>
                </a:schemeClr>
              </a:solidFill>
              <a:ea typeface="宋体"/>
            </a:endParaRPr>
          </a:p>
        </p:txBody>
      </p:sp>
      <p:sp>
        <p:nvSpPr>
          <p:cNvPr id="10" name="圆角矩形 9"/>
          <p:cNvSpPr/>
          <p:nvPr/>
        </p:nvSpPr>
        <p:spPr bwMode="auto">
          <a:xfrm>
            <a:off x="1046129" y="2886070"/>
            <a:ext cx="9858444" cy="37147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Tx/>
              <a:buSzTx/>
              <a:buFont typeface="Wingdings" pitchFamily="2" charset="2"/>
              <a:buChar char="Ø"/>
            </a:pPr>
            <a:r>
              <a:rPr kumimoji="0" lang="zh-CN" altLang="en-US" b="1" i="0" u="none" strike="noStrike" cap="none" normalizeH="0" baseline="0">
                <a:ln>
                  <a:noFill/>
                </a:ln>
                <a:solidFill>
                  <a:srgbClr val="002060"/>
                </a:solidFill>
                <a:effectLst/>
                <a:latin typeface="Arial" pitchFamily="34" charset="0"/>
                <a:ea typeface="宋体"/>
              </a:rPr>
              <a:t>提高信息的准确性和全面性。比单一传感器获得有关周围环境更准确、全面的信息。</a:t>
            </a:r>
            <a:endParaRPr kumimoji="0" lang="en-US" altLang="zh-CN" b="1" i="0" u="none" strike="noStrike" cap="none" normalizeH="0" baseline="0">
              <a:ln>
                <a:noFill/>
              </a:ln>
              <a:solidFill>
                <a:srgbClr val="002060"/>
              </a:solidFill>
              <a:effectLst/>
              <a:latin typeface="Arial" pitchFamily="34" charset="0"/>
              <a:ea typeface="宋体"/>
            </a:endParaRPr>
          </a:p>
          <a:p>
            <a:pPr marL="0" marR="0" indent="0" algn="l" defTabSz="914400" rtl="0" eaLnBrk="1" fontAlgn="base" latinLnBrk="0" hangingPunct="1">
              <a:lnSpc>
                <a:spcPct val="150000"/>
              </a:lnSpc>
              <a:spcBef>
                <a:spcPct val="0"/>
              </a:spcBef>
              <a:spcAft>
                <a:spcPct val="0"/>
              </a:spcAft>
              <a:buClrTx/>
              <a:buSzTx/>
              <a:buFont typeface="Wingdings" pitchFamily="2" charset="2"/>
              <a:buChar char="Ø"/>
            </a:pPr>
            <a:r>
              <a:rPr lang="zh-CN" altLang="en-US" b="1">
                <a:solidFill>
                  <a:srgbClr val="002060"/>
                </a:solidFill>
                <a:latin typeface="Arial" pitchFamily="34" charset="0"/>
                <a:ea typeface="宋体"/>
              </a:rPr>
              <a:t>降低信息的不确定性。一组传感器采集的信息存在互补性，可以对单一传感器的不确定性和测量范围的局限性进行补偿。</a:t>
            </a:r>
            <a:endParaRPr lang="en-US" altLang="zh-CN" b="1">
              <a:solidFill>
                <a:srgbClr val="002060"/>
              </a:solidFill>
              <a:latin typeface="Arial" pitchFamily="34" charset="0"/>
              <a:ea typeface="宋体"/>
            </a:endParaRPr>
          </a:p>
          <a:p>
            <a:pPr marL="0" marR="0" indent="0" algn="l" defTabSz="914400" rtl="0" eaLnBrk="1" fontAlgn="base" latinLnBrk="0" hangingPunct="1">
              <a:lnSpc>
                <a:spcPct val="150000"/>
              </a:lnSpc>
              <a:spcBef>
                <a:spcPct val="0"/>
              </a:spcBef>
              <a:spcAft>
                <a:spcPct val="0"/>
              </a:spcAft>
              <a:buClrTx/>
              <a:buSzTx/>
              <a:buFont typeface="Wingdings" pitchFamily="2" charset="2"/>
              <a:buChar char="Ø"/>
            </a:pPr>
            <a:r>
              <a:rPr kumimoji="0" lang="zh-CN" altLang="en-US" b="1" i="0" u="none" strike="noStrike" cap="none" normalizeH="0" baseline="0">
                <a:ln>
                  <a:noFill/>
                </a:ln>
                <a:solidFill>
                  <a:srgbClr val="002060"/>
                </a:solidFill>
                <a:effectLst/>
                <a:latin typeface="Arial" pitchFamily="34" charset="0"/>
                <a:ea typeface="宋体"/>
              </a:rPr>
              <a:t>提高系统的可靠性，某个或几个传感器失效时，系统仍能正常运行；</a:t>
            </a:r>
            <a:endParaRPr kumimoji="0" lang="en-US" altLang="zh-CN" b="1" i="0" u="none" strike="noStrike" cap="none" normalizeH="0" baseline="0">
              <a:ln>
                <a:noFill/>
              </a:ln>
              <a:solidFill>
                <a:srgbClr val="002060"/>
              </a:solidFill>
              <a:effectLst/>
              <a:latin typeface="Arial" pitchFamily="34" charset="0"/>
              <a:ea typeface="宋体"/>
            </a:endParaRPr>
          </a:p>
          <a:p>
            <a:pPr marL="0" marR="0" indent="0" algn="l" defTabSz="914400" rtl="0" eaLnBrk="1" fontAlgn="base" latinLnBrk="0" hangingPunct="1">
              <a:lnSpc>
                <a:spcPct val="150000"/>
              </a:lnSpc>
              <a:spcBef>
                <a:spcPct val="0"/>
              </a:spcBef>
              <a:spcAft>
                <a:spcPct val="0"/>
              </a:spcAft>
              <a:buClrTx/>
              <a:buSzTx/>
              <a:buFont typeface="Wingdings" pitchFamily="2" charset="2"/>
              <a:buChar char="Ø"/>
            </a:pPr>
            <a:r>
              <a:rPr lang="zh-CN" altLang="en-US" b="1">
                <a:solidFill>
                  <a:srgbClr val="002060"/>
                </a:solidFill>
                <a:latin typeface="Arial" pitchFamily="34" charset="0"/>
                <a:ea typeface="宋体"/>
              </a:rPr>
              <a:t>增加系统的实时性。</a:t>
            </a:r>
            <a:endParaRPr kumimoji="0" lang="zh-CN" altLang="en-US" b="1" i="0" u="none" strike="noStrike" cap="none" normalizeH="0" baseline="0">
              <a:ln>
                <a:noFill/>
              </a:ln>
              <a:solidFill>
                <a:srgbClr val="002060"/>
              </a:solidFill>
              <a:effectLst/>
              <a:latin typeface="Arial" pitchFamily="34" charset="0"/>
              <a:ea typeface="宋体"/>
            </a:endParaRPr>
          </a:p>
        </p:txBody>
      </p:sp>
      <p:sp>
        <p:nvSpPr>
          <p:cNvPr id="8" name="灯片编号占位符 7"/>
          <p:cNvSpPr>
            <a:spLocks noGrp="1"/>
          </p:cNvSpPr>
          <p:nvPr>
            <p:ph type="sldNum" sz="quarter" idx="12"/>
          </p:nvPr>
        </p:nvSpPr>
        <p:spPr/>
        <p:txBody>
          <a:bodyPr/>
          <a:lstStyle/>
          <a:p>
            <a:fld id="{D57F1E4F-1CFF-5643-939E-217C01CDF565}" type="slidenum">
              <a:rPr lang="en-US" smtClean="0">
                <a:ea typeface="宋体"/>
              </a:rPr>
              <a:t>24</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6"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sp>
        <p:nvSpPr>
          <p:cNvPr id="8" name="矩形 7"/>
          <p:cNvSpPr/>
          <p:nvPr/>
        </p:nvSpPr>
        <p:spPr>
          <a:xfrm>
            <a:off x="617501" y="1028682"/>
            <a:ext cx="10511888" cy="945825"/>
          </a:xfrm>
          <a:prstGeom prst="rect">
            <a:avLst/>
          </a:prstGeom>
        </p:spPr>
        <p:txBody>
          <a:bodyPr wrap="square">
            <a:spAutoFit/>
          </a:bodyPr>
          <a:lstStyle/>
          <a:p>
            <a:r>
              <a:rPr lang="zh-CN" altLang="en-US" sz="3200" b="1">
                <a:solidFill>
                  <a:srgbClr val="C00000"/>
                </a:solidFill>
                <a:ea typeface="宋体"/>
              </a:rPr>
              <a:t>数据融合的模型</a:t>
            </a:r>
            <a:r>
              <a:rPr lang="en-US" altLang="zh-CN" b="1">
                <a:solidFill>
                  <a:schemeClr val="tx1">
                    <a:lumMod val="65000"/>
                    <a:lumOff val="35000"/>
                  </a:schemeClr>
                </a:solidFill>
                <a:ea typeface="宋体"/>
              </a:rPr>
              <a:t>:    (a)</a:t>
            </a:r>
            <a:r>
              <a:rPr lang="zh-CN" altLang="en-US" b="1">
                <a:solidFill>
                  <a:schemeClr val="tx1">
                    <a:lumMod val="65000"/>
                    <a:lumOff val="35000"/>
                  </a:schemeClr>
                </a:solidFill>
                <a:ea typeface="宋体"/>
              </a:rPr>
              <a:t>集中式融合系统</a:t>
            </a:r>
            <a:r>
              <a:rPr lang="en-US" altLang="zh-CN" b="1">
                <a:solidFill>
                  <a:schemeClr val="tx1">
                    <a:lumMod val="65000"/>
                    <a:lumOff val="35000"/>
                  </a:schemeClr>
                </a:solidFill>
                <a:ea typeface="宋体"/>
              </a:rPr>
              <a:t>;               (b)</a:t>
            </a:r>
            <a:r>
              <a:rPr lang="zh-CN" altLang="en-US" b="1">
                <a:solidFill>
                  <a:schemeClr val="tx1">
                    <a:lumMod val="65000"/>
                    <a:lumOff val="35000"/>
                  </a:schemeClr>
                </a:solidFill>
                <a:ea typeface="宋体"/>
              </a:rPr>
              <a:t>无反馈式分布融合系统</a:t>
            </a:r>
            <a:r>
              <a:rPr lang="en-US" altLang="zh-CN" b="1">
                <a:solidFill>
                  <a:schemeClr val="tx1">
                    <a:lumMod val="65000"/>
                    <a:lumOff val="35000"/>
                  </a:schemeClr>
                </a:solidFill>
                <a:ea typeface="宋体"/>
              </a:rPr>
              <a:t>;</a:t>
            </a:r>
          </a:p>
          <a:p>
            <a:r>
              <a:rPr lang="en-US" altLang="zh-CN" b="1">
                <a:solidFill>
                  <a:schemeClr val="tx1">
                    <a:lumMod val="65000"/>
                    <a:lumOff val="35000"/>
                  </a:schemeClr>
                </a:solidFill>
                <a:ea typeface="宋体"/>
              </a:rPr>
              <a:t>                                               (c)</a:t>
            </a:r>
            <a:r>
              <a:rPr lang="zh-CN" altLang="en-US" b="1">
                <a:solidFill>
                  <a:schemeClr val="tx1">
                    <a:lumMod val="65000"/>
                    <a:lumOff val="35000"/>
                  </a:schemeClr>
                </a:solidFill>
                <a:ea typeface="宋体"/>
              </a:rPr>
              <a:t>有反馈式分布融合系统</a:t>
            </a:r>
            <a:r>
              <a:rPr lang="en-US" altLang="zh-CN" b="1">
                <a:solidFill>
                  <a:schemeClr val="tx1">
                    <a:lumMod val="65000"/>
                    <a:lumOff val="35000"/>
                  </a:schemeClr>
                </a:solidFill>
                <a:ea typeface="宋体"/>
              </a:rPr>
              <a:t>;  (d)</a:t>
            </a:r>
            <a:r>
              <a:rPr lang="zh-CN" altLang="en-US" b="1">
                <a:solidFill>
                  <a:schemeClr val="tx1">
                    <a:lumMod val="65000"/>
                    <a:lumOff val="35000"/>
                  </a:schemeClr>
                </a:solidFill>
                <a:ea typeface="宋体"/>
              </a:rPr>
              <a:t>有反馈的全并行系统</a:t>
            </a:r>
            <a:endParaRPr lang="zh-CN" altLang="en-US">
              <a:solidFill>
                <a:schemeClr val="tx1">
                  <a:lumMod val="65000"/>
                  <a:lumOff val="35000"/>
                </a:schemeClr>
              </a:solidFill>
              <a:ea typeface="宋体"/>
            </a:endParaRPr>
          </a:p>
        </p:txBody>
      </p:sp>
      <p:pic>
        <p:nvPicPr>
          <p:cNvPr id="125954" name="Picture 2"/>
          <p:cNvPicPr>
            <a:picLocks noChangeAspect="1" noChangeArrowheads="1"/>
          </p:cNvPicPr>
          <p:nvPr/>
        </p:nvPicPr>
        <p:blipFill>
          <a:blip r:embed="rId3"/>
          <a:stretch>
            <a:fillRect/>
          </a:stretch>
        </p:blipFill>
        <p:spPr bwMode="auto">
          <a:xfrm>
            <a:off x="1189005" y="2213102"/>
            <a:ext cx="6967540" cy="3744802"/>
          </a:xfrm>
          <a:prstGeom prst="rect">
            <a:avLst/>
          </a:prstGeom>
          <a:noFill/>
          <a:ln w="9525">
            <a:noFill/>
            <a:miter lim="800000"/>
          </a:ln>
          <a:effectLst/>
        </p:spPr>
      </p:pic>
      <p:sp>
        <p:nvSpPr>
          <p:cNvPr id="11" name="圆角矩形 10"/>
          <p:cNvSpPr/>
          <p:nvPr/>
        </p:nvSpPr>
        <p:spPr bwMode="auto">
          <a:xfrm>
            <a:off x="2974955" y="6172218"/>
            <a:ext cx="3000396" cy="5715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en-US" altLang="zh-CN" b="1">
                <a:latin typeface="Arial" pitchFamily="34" charset="0"/>
                <a:ea typeface="宋体"/>
              </a:rPr>
              <a:t>(a)</a:t>
            </a:r>
            <a:r>
              <a:rPr lang="zh-CN" altLang="en-US" b="1">
                <a:latin typeface="Arial" pitchFamily="34" charset="0"/>
                <a:ea typeface="宋体"/>
              </a:rPr>
              <a:t>集中式融合系统</a:t>
            </a:r>
            <a:endParaRPr kumimoji="0" lang="zh-CN" altLang="en-US" b="1" i="0" u="none" strike="noStrike" cap="none" normalizeH="0" baseline="0">
              <a:ln>
                <a:noFill/>
              </a:ln>
              <a:solidFill>
                <a:schemeClr val="tx1"/>
              </a:solidFill>
              <a:effectLst/>
              <a:latin typeface="Arial" pitchFamily="34" charset="0"/>
              <a:ea typeface="宋体"/>
            </a:endParaRPr>
          </a:p>
        </p:txBody>
      </p:sp>
      <p:sp>
        <p:nvSpPr>
          <p:cNvPr id="9" name="矩形 8"/>
          <p:cNvSpPr/>
          <p:nvPr/>
        </p:nvSpPr>
        <p:spPr>
          <a:xfrm>
            <a:off x="8189929" y="4243392"/>
            <a:ext cx="3192459" cy="1556035"/>
          </a:xfrm>
          <a:prstGeom prst="rect">
            <a:avLst/>
          </a:prstGeom>
        </p:spPr>
        <p:txBody>
          <a:bodyPr wrap="square">
            <a:spAutoFit/>
          </a:bodyPr>
          <a:lstStyle/>
          <a:p>
            <a:r>
              <a:rPr lang="zh-CN" altLang="en-US" b="1">
                <a:solidFill>
                  <a:schemeClr val="accent6">
                    <a:lumMod val="75000"/>
                  </a:schemeClr>
                </a:solidFill>
                <a:ea typeface="宋体"/>
              </a:rPr>
              <a:t>集中式融合系统可利用所有传感器的信息进行状态估计、速度估计和预测计算。</a:t>
            </a:r>
          </a:p>
        </p:txBody>
      </p:sp>
      <p:sp>
        <p:nvSpPr>
          <p:cNvPr id="10" name="灯片编号占位符 9"/>
          <p:cNvSpPr>
            <a:spLocks noGrp="1"/>
          </p:cNvSpPr>
          <p:nvPr>
            <p:ph type="sldNum" sz="quarter" idx="12"/>
          </p:nvPr>
        </p:nvSpPr>
        <p:spPr/>
        <p:txBody>
          <a:bodyPr/>
          <a:lstStyle/>
          <a:p>
            <a:fld id="{D57F1E4F-1CFF-5643-939E-217C01CDF565}" type="slidenum">
              <a:rPr lang="en-US" smtClean="0">
                <a:ea typeface="宋体"/>
              </a:rPr>
              <a:t>25</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6"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sp>
        <p:nvSpPr>
          <p:cNvPr id="11" name="圆角矩形 10"/>
          <p:cNvSpPr/>
          <p:nvPr/>
        </p:nvSpPr>
        <p:spPr bwMode="auto">
          <a:xfrm>
            <a:off x="2189137" y="6029342"/>
            <a:ext cx="3786214" cy="5715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en-US" altLang="zh-CN" b="1">
                <a:latin typeface="Arial" pitchFamily="34" charset="0"/>
                <a:ea typeface="宋体"/>
              </a:rPr>
              <a:t>(b)</a:t>
            </a:r>
            <a:r>
              <a:rPr lang="zh-CN" altLang="en-US" b="1">
                <a:latin typeface="Arial" pitchFamily="34" charset="0"/>
                <a:ea typeface="宋体"/>
              </a:rPr>
              <a:t>无反馈式分布融合系统</a:t>
            </a:r>
            <a:endParaRPr kumimoji="0" lang="zh-CN" altLang="en-US" b="1" i="0" u="none" strike="noStrike" cap="none" normalizeH="0" baseline="0">
              <a:ln>
                <a:noFill/>
              </a:ln>
              <a:solidFill>
                <a:schemeClr val="tx1"/>
              </a:solidFill>
              <a:effectLst/>
              <a:latin typeface="Arial" pitchFamily="34" charset="0"/>
              <a:ea typeface="宋体"/>
            </a:endParaRPr>
          </a:p>
        </p:txBody>
      </p:sp>
      <p:pic>
        <p:nvPicPr>
          <p:cNvPr id="126978" name="Picture 2"/>
          <p:cNvPicPr>
            <a:picLocks noChangeAspect="1" noChangeArrowheads="1"/>
          </p:cNvPicPr>
          <p:nvPr/>
        </p:nvPicPr>
        <p:blipFill>
          <a:blip r:embed="rId3"/>
          <a:stretch>
            <a:fillRect/>
          </a:stretch>
        </p:blipFill>
        <p:spPr bwMode="auto">
          <a:xfrm>
            <a:off x="474625" y="2124090"/>
            <a:ext cx="9458325" cy="3619500"/>
          </a:xfrm>
          <a:prstGeom prst="rect">
            <a:avLst/>
          </a:prstGeom>
          <a:noFill/>
          <a:ln w="9525">
            <a:noFill/>
            <a:miter lim="800000"/>
          </a:ln>
          <a:effectLst/>
        </p:spPr>
      </p:pic>
      <p:sp>
        <p:nvSpPr>
          <p:cNvPr id="9" name="矩形 8"/>
          <p:cNvSpPr/>
          <p:nvPr/>
        </p:nvSpPr>
        <p:spPr>
          <a:xfrm>
            <a:off x="8378803" y="4743458"/>
            <a:ext cx="3146415" cy="1556035"/>
          </a:xfrm>
          <a:prstGeom prst="rect">
            <a:avLst/>
          </a:prstGeom>
        </p:spPr>
        <p:txBody>
          <a:bodyPr wrap="square">
            <a:spAutoFit/>
          </a:bodyPr>
          <a:lstStyle/>
          <a:p>
            <a:r>
              <a:rPr lang="zh-CN" altLang="en-US" b="1">
                <a:solidFill>
                  <a:schemeClr val="accent6">
                    <a:lumMod val="75000"/>
                  </a:schemeClr>
                </a:solidFill>
                <a:ea typeface="宋体"/>
              </a:rPr>
              <a:t>各传感器分别滤波，将各局部状态估计送给融合中心进行融合</a:t>
            </a:r>
            <a:r>
              <a:rPr lang="en-US" altLang="zh-CN" b="1">
                <a:solidFill>
                  <a:schemeClr val="accent6">
                    <a:lumMod val="75000"/>
                  </a:schemeClr>
                </a:solidFill>
                <a:ea typeface="宋体"/>
              </a:rPr>
              <a:t>,</a:t>
            </a:r>
            <a:r>
              <a:rPr lang="zh-CN" altLang="en-US" b="1">
                <a:solidFill>
                  <a:schemeClr val="accent6">
                    <a:lumMod val="75000"/>
                  </a:schemeClr>
                </a:solidFill>
                <a:ea typeface="宋体"/>
              </a:rPr>
              <a:t>最后给出融合结果。</a:t>
            </a:r>
          </a:p>
        </p:txBody>
      </p:sp>
      <p:sp>
        <p:nvSpPr>
          <p:cNvPr id="10" name="矩形 9"/>
          <p:cNvSpPr/>
          <p:nvPr/>
        </p:nvSpPr>
        <p:spPr>
          <a:xfrm>
            <a:off x="617501" y="1028682"/>
            <a:ext cx="10511888" cy="945825"/>
          </a:xfrm>
          <a:prstGeom prst="rect">
            <a:avLst/>
          </a:prstGeom>
        </p:spPr>
        <p:txBody>
          <a:bodyPr wrap="square">
            <a:spAutoFit/>
          </a:bodyPr>
          <a:lstStyle/>
          <a:p>
            <a:r>
              <a:rPr lang="zh-CN" altLang="en-US" sz="3200" b="1">
                <a:solidFill>
                  <a:srgbClr val="C00000"/>
                </a:solidFill>
                <a:ea typeface="宋体"/>
              </a:rPr>
              <a:t>数据融合的模型</a:t>
            </a:r>
            <a:r>
              <a:rPr lang="en-US" altLang="zh-CN" b="1">
                <a:solidFill>
                  <a:schemeClr val="tx1">
                    <a:lumMod val="65000"/>
                    <a:lumOff val="35000"/>
                  </a:schemeClr>
                </a:solidFill>
                <a:ea typeface="宋体"/>
              </a:rPr>
              <a:t>:    (a)</a:t>
            </a:r>
            <a:r>
              <a:rPr lang="zh-CN" altLang="en-US" b="1">
                <a:solidFill>
                  <a:schemeClr val="tx1">
                    <a:lumMod val="65000"/>
                    <a:lumOff val="35000"/>
                  </a:schemeClr>
                </a:solidFill>
                <a:ea typeface="宋体"/>
              </a:rPr>
              <a:t>集中式融合系统</a:t>
            </a:r>
            <a:r>
              <a:rPr lang="en-US" altLang="zh-CN" b="1">
                <a:solidFill>
                  <a:schemeClr val="tx1">
                    <a:lumMod val="65000"/>
                    <a:lumOff val="35000"/>
                  </a:schemeClr>
                </a:solidFill>
                <a:ea typeface="宋体"/>
              </a:rPr>
              <a:t>;               (b)</a:t>
            </a:r>
            <a:r>
              <a:rPr lang="zh-CN" altLang="en-US" b="1">
                <a:solidFill>
                  <a:schemeClr val="tx1">
                    <a:lumMod val="65000"/>
                    <a:lumOff val="35000"/>
                  </a:schemeClr>
                </a:solidFill>
                <a:ea typeface="宋体"/>
              </a:rPr>
              <a:t>无反馈式分布融合系统</a:t>
            </a:r>
            <a:r>
              <a:rPr lang="en-US" altLang="zh-CN" b="1">
                <a:solidFill>
                  <a:schemeClr val="tx1">
                    <a:lumMod val="65000"/>
                    <a:lumOff val="35000"/>
                  </a:schemeClr>
                </a:solidFill>
                <a:ea typeface="宋体"/>
              </a:rPr>
              <a:t>;</a:t>
            </a:r>
          </a:p>
          <a:p>
            <a:r>
              <a:rPr lang="en-US" altLang="zh-CN" b="1">
                <a:solidFill>
                  <a:schemeClr val="tx1">
                    <a:lumMod val="65000"/>
                    <a:lumOff val="35000"/>
                  </a:schemeClr>
                </a:solidFill>
                <a:ea typeface="宋体"/>
              </a:rPr>
              <a:t>                                               (c)</a:t>
            </a:r>
            <a:r>
              <a:rPr lang="zh-CN" altLang="en-US" b="1">
                <a:solidFill>
                  <a:schemeClr val="tx1">
                    <a:lumMod val="65000"/>
                    <a:lumOff val="35000"/>
                  </a:schemeClr>
                </a:solidFill>
                <a:ea typeface="宋体"/>
              </a:rPr>
              <a:t>有反馈式分布融合系统</a:t>
            </a:r>
            <a:r>
              <a:rPr lang="en-US" altLang="zh-CN" b="1">
                <a:solidFill>
                  <a:schemeClr val="tx1">
                    <a:lumMod val="65000"/>
                    <a:lumOff val="35000"/>
                  </a:schemeClr>
                </a:solidFill>
                <a:ea typeface="宋体"/>
              </a:rPr>
              <a:t>;  (d)</a:t>
            </a:r>
            <a:r>
              <a:rPr lang="zh-CN" altLang="en-US" b="1">
                <a:solidFill>
                  <a:schemeClr val="tx1">
                    <a:lumMod val="65000"/>
                    <a:lumOff val="35000"/>
                  </a:schemeClr>
                </a:solidFill>
                <a:ea typeface="宋体"/>
              </a:rPr>
              <a:t>有反馈的全并行系统</a:t>
            </a:r>
            <a:endParaRPr lang="zh-CN" altLang="en-US">
              <a:solidFill>
                <a:schemeClr val="tx1">
                  <a:lumMod val="65000"/>
                  <a:lumOff val="35000"/>
                </a:schemeClr>
              </a:solidFill>
              <a:ea typeface="宋体"/>
            </a:endParaRPr>
          </a:p>
        </p:txBody>
      </p:sp>
      <p:sp>
        <p:nvSpPr>
          <p:cNvPr id="8" name="灯片编号占位符 7"/>
          <p:cNvSpPr>
            <a:spLocks noGrp="1"/>
          </p:cNvSpPr>
          <p:nvPr>
            <p:ph type="sldNum" sz="quarter" idx="12"/>
          </p:nvPr>
        </p:nvSpPr>
        <p:spPr/>
        <p:txBody>
          <a:bodyPr/>
          <a:lstStyle/>
          <a:p>
            <a:fld id="{D57F1E4F-1CFF-5643-939E-217C01CDF565}" type="slidenum">
              <a:rPr lang="en-US" smtClean="0">
                <a:ea typeface="宋体"/>
              </a:rPr>
              <a:t>26</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6"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sp>
        <p:nvSpPr>
          <p:cNvPr id="11" name="圆角矩形 10"/>
          <p:cNvSpPr/>
          <p:nvPr/>
        </p:nvSpPr>
        <p:spPr bwMode="auto">
          <a:xfrm>
            <a:off x="2403451" y="6172218"/>
            <a:ext cx="3786214" cy="5715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en-US" altLang="zh-CN" b="1">
                <a:latin typeface="Arial" pitchFamily="34" charset="0"/>
                <a:ea typeface="宋体"/>
              </a:rPr>
              <a:t>(c)</a:t>
            </a:r>
            <a:r>
              <a:rPr lang="zh-CN" altLang="en-US" b="1">
                <a:latin typeface="Arial" pitchFamily="34" charset="0"/>
                <a:ea typeface="宋体"/>
              </a:rPr>
              <a:t>有反馈式分布融合系统</a:t>
            </a:r>
            <a:endParaRPr kumimoji="0" lang="zh-CN" altLang="en-US" b="1" i="0" u="none" strike="noStrike" cap="none" normalizeH="0" baseline="0">
              <a:ln>
                <a:noFill/>
              </a:ln>
              <a:solidFill>
                <a:schemeClr val="tx1"/>
              </a:solidFill>
              <a:effectLst/>
              <a:latin typeface="Arial" pitchFamily="34" charset="0"/>
              <a:ea typeface="宋体"/>
            </a:endParaRPr>
          </a:p>
        </p:txBody>
      </p:sp>
      <p:pic>
        <p:nvPicPr>
          <p:cNvPr id="129026" name="Picture 2"/>
          <p:cNvPicPr>
            <a:picLocks noChangeAspect="1" noChangeArrowheads="1"/>
          </p:cNvPicPr>
          <p:nvPr/>
        </p:nvPicPr>
        <p:blipFill>
          <a:blip r:embed="rId3"/>
          <a:stretch>
            <a:fillRect/>
          </a:stretch>
        </p:blipFill>
        <p:spPr bwMode="auto">
          <a:xfrm>
            <a:off x="546063" y="2138378"/>
            <a:ext cx="8234387" cy="3676650"/>
          </a:xfrm>
          <a:prstGeom prst="rect">
            <a:avLst/>
          </a:prstGeom>
          <a:noFill/>
          <a:ln w="9525">
            <a:noFill/>
            <a:miter lim="800000"/>
          </a:ln>
          <a:effectLst/>
        </p:spPr>
      </p:pic>
      <p:sp>
        <p:nvSpPr>
          <p:cNvPr id="9" name="矩形 8"/>
          <p:cNvSpPr/>
          <p:nvPr/>
        </p:nvSpPr>
        <p:spPr>
          <a:xfrm>
            <a:off x="7761301" y="4886334"/>
            <a:ext cx="3693025" cy="1189909"/>
          </a:xfrm>
          <a:prstGeom prst="rect">
            <a:avLst/>
          </a:prstGeom>
        </p:spPr>
        <p:txBody>
          <a:bodyPr wrap="square">
            <a:spAutoFit/>
          </a:bodyPr>
          <a:lstStyle/>
          <a:p>
            <a:r>
              <a:rPr lang="zh-CN" altLang="en-US" b="1">
                <a:solidFill>
                  <a:schemeClr val="accent6">
                    <a:lumMod val="75000"/>
                  </a:schemeClr>
                </a:solidFill>
                <a:ea typeface="宋体"/>
              </a:rPr>
              <a:t>融合中心到各传感器有反馈通道，提高各传感器状态估计和预测精度。</a:t>
            </a:r>
            <a:endParaRPr lang="en-US" altLang="zh-CN" b="1">
              <a:solidFill>
                <a:schemeClr val="accent6">
                  <a:lumMod val="75000"/>
                </a:schemeClr>
              </a:solidFill>
              <a:ea typeface="宋体"/>
            </a:endParaRPr>
          </a:p>
        </p:txBody>
      </p:sp>
      <p:sp>
        <p:nvSpPr>
          <p:cNvPr id="10" name="矩形 9"/>
          <p:cNvSpPr/>
          <p:nvPr/>
        </p:nvSpPr>
        <p:spPr>
          <a:xfrm>
            <a:off x="617501" y="1028682"/>
            <a:ext cx="10511888" cy="945825"/>
          </a:xfrm>
          <a:prstGeom prst="rect">
            <a:avLst/>
          </a:prstGeom>
        </p:spPr>
        <p:txBody>
          <a:bodyPr wrap="square">
            <a:spAutoFit/>
          </a:bodyPr>
          <a:lstStyle/>
          <a:p>
            <a:r>
              <a:rPr lang="zh-CN" altLang="en-US" sz="3200" b="1">
                <a:solidFill>
                  <a:srgbClr val="C00000"/>
                </a:solidFill>
                <a:ea typeface="宋体"/>
              </a:rPr>
              <a:t>数据融合的模型</a:t>
            </a:r>
            <a:r>
              <a:rPr lang="en-US" altLang="zh-CN" b="1">
                <a:solidFill>
                  <a:schemeClr val="tx1">
                    <a:lumMod val="65000"/>
                    <a:lumOff val="35000"/>
                  </a:schemeClr>
                </a:solidFill>
                <a:ea typeface="宋体"/>
              </a:rPr>
              <a:t>:    (a)</a:t>
            </a:r>
            <a:r>
              <a:rPr lang="zh-CN" altLang="en-US" b="1">
                <a:solidFill>
                  <a:schemeClr val="tx1">
                    <a:lumMod val="65000"/>
                    <a:lumOff val="35000"/>
                  </a:schemeClr>
                </a:solidFill>
                <a:ea typeface="宋体"/>
              </a:rPr>
              <a:t>集中式融合系统</a:t>
            </a:r>
            <a:r>
              <a:rPr lang="en-US" altLang="zh-CN" b="1">
                <a:solidFill>
                  <a:schemeClr val="tx1">
                    <a:lumMod val="65000"/>
                    <a:lumOff val="35000"/>
                  </a:schemeClr>
                </a:solidFill>
                <a:ea typeface="宋体"/>
              </a:rPr>
              <a:t>;               (b)</a:t>
            </a:r>
            <a:r>
              <a:rPr lang="zh-CN" altLang="en-US" b="1">
                <a:solidFill>
                  <a:schemeClr val="tx1">
                    <a:lumMod val="65000"/>
                    <a:lumOff val="35000"/>
                  </a:schemeClr>
                </a:solidFill>
                <a:ea typeface="宋体"/>
              </a:rPr>
              <a:t>无反馈式分布融合系统</a:t>
            </a:r>
            <a:r>
              <a:rPr lang="en-US" altLang="zh-CN" b="1">
                <a:solidFill>
                  <a:schemeClr val="tx1">
                    <a:lumMod val="65000"/>
                    <a:lumOff val="35000"/>
                  </a:schemeClr>
                </a:solidFill>
                <a:ea typeface="宋体"/>
              </a:rPr>
              <a:t>;</a:t>
            </a:r>
          </a:p>
          <a:p>
            <a:r>
              <a:rPr lang="en-US" altLang="zh-CN" b="1">
                <a:solidFill>
                  <a:schemeClr val="tx1">
                    <a:lumMod val="65000"/>
                    <a:lumOff val="35000"/>
                  </a:schemeClr>
                </a:solidFill>
                <a:ea typeface="宋体"/>
              </a:rPr>
              <a:t>                                               (c)</a:t>
            </a:r>
            <a:r>
              <a:rPr lang="zh-CN" altLang="en-US" b="1">
                <a:solidFill>
                  <a:schemeClr val="tx1">
                    <a:lumMod val="65000"/>
                    <a:lumOff val="35000"/>
                  </a:schemeClr>
                </a:solidFill>
                <a:ea typeface="宋体"/>
              </a:rPr>
              <a:t>有反馈式分布融合系统</a:t>
            </a:r>
            <a:r>
              <a:rPr lang="en-US" altLang="zh-CN" b="1">
                <a:solidFill>
                  <a:schemeClr val="tx1">
                    <a:lumMod val="65000"/>
                    <a:lumOff val="35000"/>
                  </a:schemeClr>
                </a:solidFill>
                <a:ea typeface="宋体"/>
              </a:rPr>
              <a:t>;  (d)</a:t>
            </a:r>
            <a:r>
              <a:rPr lang="zh-CN" altLang="en-US" b="1">
                <a:solidFill>
                  <a:schemeClr val="tx1">
                    <a:lumMod val="65000"/>
                    <a:lumOff val="35000"/>
                  </a:schemeClr>
                </a:solidFill>
                <a:ea typeface="宋体"/>
              </a:rPr>
              <a:t>有反馈的全并行系统</a:t>
            </a:r>
            <a:endParaRPr lang="zh-CN" altLang="en-US">
              <a:solidFill>
                <a:schemeClr val="tx1">
                  <a:lumMod val="65000"/>
                  <a:lumOff val="35000"/>
                </a:schemeClr>
              </a:solidFill>
              <a:ea typeface="宋体"/>
            </a:endParaRPr>
          </a:p>
        </p:txBody>
      </p:sp>
      <p:sp>
        <p:nvSpPr>
          <p:cNvPr id="8" name="灯片编号占位符 7"/>
          <p:cNvSpPr>
            <a:spLocks noGrp="1"/>
          </p:cNvSpPr>
          <p:nvPr>
            <p:ph type="sldNum" sz="quarter" idx="12"/>
          </p:nvPr>
        </p:nvSpPr>
        <p:spPr/>
        <p:txBody>
          <a:bodyPr/>
          <a:lstStyle/>
          <a:p>
            <a:fld id="{D57F1E4F-1CFF-5643-939E-217C01CDF565}" type="slidenum">
              <a:rPr lang="en-US" smtClean="0">
                <a:ea typeface="宋体"/>
              </a:rPr>
              <a:t>27</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6"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sp>
        <p:nvSpPr>
          <p:cNvPr id="11" name="圆角矩形 10"/>
          <p:cNvSpPr/>
          <p:nvPr/>
        </p:nvSpPr>
        <p:spPr bwMode="auto">
          <a:xfrm>
            <a:off x="2974955" y="6315094"/>
            <a:ext cx="3500462" cy="5715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en-US" altLang="zh-CN" b="1">
                <a:latin typeface="Arial" pitchFamily="34" charset="0"/>
                <a:ea typeface="宋体"/>
              </a:rPr>
              <a:t>(d)</a:t>
            </a:r>
            <a:r>
              <a:rPr lang="zh-CN" altLang="en-US" b="1">
                <a:latin typeface="Arial" pitchFamily="34" charset="0"/>
                <a:ea typeface="宋体"/>
              </a:rPr>
              <a:t>有反馈的全并行系统</a:t>
            </a:r>
            <a:endParaRPr kumimoji="0" lang="zh-CN" altLang="en-US" b="1" i="0" u="none" strike="noStrike" cap="none" normalizeH="0" baseline="0">
              <a:ln>
                <a:noFill/>
              </a:ln>
              <a:solidFill>
                <a:schemeClr val="tx1"/>
              </a:solidFill>
              <a:effectLst/>
              <a:latin typeface="Arial" pitchFamily="34" charset="0"/>
              <a:ea typeface="宋体"/>
            </a:endParaRPr>
          </a:p>
        </p:txBody>
      </p:sp>
      <p:pic>
        <p:nvPicPr>
          <p:cNvPr id="128002" name="Picture 2"/>
          <p:cNvPicPr>
            <a:picLocks noChangeAspect="1" noChangeArrowheads="1"/>
          </p:cNvPicPr>
          <p:nvPr/>
        </p:nvPicPr>
        <p:blipFill>
          <a:blip r:embed="rId3"/>
          <a:stretch>
            <a:fillRect/>
          </a:stretch>
        </p:blipFill>
        <p:spPr bwMode="auto">
          <a:xfrm>
            <a:off x="688939" y="2028814"/>
            <a:ext cx="9210675" cy="4143390"/>
          </a:xfrm>
          <a:prstGeom prst="rect">
            <a:avLst/>
          </a:prstGeom>
          <a:noFill/>
          <a:ln w="9525">
            <a:noFill/>
            <a:miter lim="800000"/>
          </a:ln>
          <a:effectLst/>
        </p:spPr>
      </p:pic>
      <p:sp>
        <p:nvSpPr>
          <p:cNvPr id="9" name="矩形 8"/>
          <p:cNvSpPr/>
          <p:nvPr/>
        </p:nvSpPr>
        <p:spPr>
          <a:xfrm>
            <a:off x="617501" y="1028682"/>
            <a:ext cx="10511888" cy="945825"/>
          </a:xfrm>
          <a:prstGeom prst="rect">
            <a:avLst/>
          </a:prstGeom>
        </p:spPr>
        <p:txBody>
          <a:bodyPr wrap="square">
            <a:spAutoFit/>
          </a:bodyPr>
          <a:lstStyle/>
          <a:p>
            <a:r>
              <a:rPr lang="zh-CN" altLang="en-US" sz="3200" b="1">
                <a:solidFill>
                  <a:srgbClr val="C00000"/>
                </a:solidFill>
                <a:ea typeface="宋体"/>
              </a:rPr>
              <a:t>数据融合的模型</a:t>
            </a:r>
            <a:r>
              <a:rPr lang="en-US" altLang="zh-CN" b="1">
                <a:solidFill>
                  <a:schemeClr val="tx1">
                    <a:lumMod val="65000"/>
                    <a:lumOff val="35000"/>
                  </a:schemeClr>
                </a:solidFill>
                <a:ea typeface="宋体"/>
              </a:rPr>
              <a:t>:    (a)</a:t>
            </a:r>
            <a:r>
              <a:rPr lang="zh-CN" altLang="en-US" b="1">
                <a:solidFill>
                  <a:schemeClr val="tx1">
                    <a:lumMod val="65000"/>
                    <a:lumOff val="35000"/>
                  </a:schemeClr>
                </a:solidFill>
                <a:ea typeface="宋体"/>
              </a:rPr>
              <a:t>集中式融合系统</a:t>
            </a:r>
            <a:r>
              <a:rPr lang="en-US" altLang="zh-CN" b="1">
                <a:solidFill>
                  <a:schemeClr val="tx1">
                    <a:lumMod val="65000"/>
                    <a:lumOff val="35000"/>
                  </a:schemeClr>
                </a:solidFill>
                <a:ea typeface="宋体"/>
              </a:rPr>
              <a:t>;               (b)</a:t>
            </a:r>
            <a:r>
              <a:rPr lang="zh-CN" altLang="en-US" b="1">
                <a:solidFill>
                  <a:schemeClr val="tx1">
                    <a:lumMod val="65000"/>
                    <a:lumOff val="35000"/>
                  </a:schemeClr>
                </a:solidFill>
                <a:ea typeface="宋体"/>
              </a:rPr>
              <a:t>无反馈式分布融合系统</a:t>
            </a:r>
            <a:r>
              <a:rPr lang="en-US" altLang="zh-CN" b="1">
                <a:solidFill>
                  <a:schemeClr val="tx1">
                    <a:lumMod val="65000"/>
                    <a:lumOff val="35000"/>
                  </a:schemeClr>
                </a:solidFill>
                <a:ea typeface="宋体"/>
              </a:rPr>
              <a:t>;</a:t>
            </a:r>
          </a:p>
          <a:p>
            <a:r>
              <a:rPr lang="en-US" altLang="zh-CN" b="1">
                <a:solidFill>
                  <a:schemeClr val="tx1">
                    <a:lumMod val="65000"/>
                    <a:lumOff val="35000"/>
                  </a:schemeClr>
                </a:solidFill>
                <a:ea typeface="宋体"/>
              </a:rPr>
              <a:t>                                               (c)</a:t>
            </a:r>
            <a:r>
              <a:rPr lang="zh-CN" altLang="en-US" b="1">
                <a:solidFill>
                  <a:schemeClr val="tx1">
                    <a:lumMod val="65000"/>
                    <a:lumOff val="35000"/>
                  </a:schemeClr>
                </a:solidFill>
                <a:ea typeface="宋体"/>
              </a:rPr>
              <a:t>有反馈式分布融合系统</a:t>
            </a:r>
            <a:r>
              <a:rPr lang="en-US" altLang="zh-CN" b="1">
                <a:solidFill>
                  <a:schemeClr val="tx1">
                    <a:lumMod val="65000"/>
                    <a:lumOff val="35000"/>
                  </a:schemeClr>
                </a:solidFill>
                <a:ea typeface="宋体"/>
              </a:rPr>
              <a:t>;  (d)</a:t>
            </a:r>
            <a:r>
              <a:rPr lang="zh-CN" altLang="en-US" b="1">
                <a:solidFill>
                  <a:schemeClr val="tx1">
                    <a:lumMod val="65000"/>
                    <a:lumOff val="35000"/>
                  </a:schemeClr>
                </a:solidFill>
                <a:ea typeface="宋体"/>
              </a:rPr>
              <a:t>有反馈的全并行系统</a:t>
            </a:r>
            <a:endParaRPr lang="zh-CN" altLang="en-US">
              <a:solidFill>
                <a:schemeClr val="tx1">
                  <a:lumMod val="65000"/>
                  <a:lumOff val="35000"/>
                </a:schemeClr>
              </a:solidFill>
              <a:ea typeface="宋体"/>
            </a:endParaRPr>
          </a:p>
        </p:txBody>
      </p:sp>
      <p:sp>
        <p:nvSpPr>
          <p:cNvPr id="10" name="矩形 9"/>
          <p:cNvSpPr/>
          <p:nvPr/>
        </p:nvSpPr>
        <p:spPr>
          <a:xfrm>
            <a:off x="8475681" y="5314962"/>
            <a:ext cx="2788868" cy="823783"/>
          </a:xfrm>
          <a:prstGeom prst="rect">
            <a:avLst/>
          </a:prstGeom>
        </p:spPr>
        <p:txBody>
          <a:bodyPr wrap="square">
            <a:spAutoFit/>
          </a:bodyPr>
          <a:lstStyle/>
          <a:p>
            <a:r>
              <a:rPr lang="zh-CN" altLang="en-US" b="1">
                <a:solidFill>
                  <a:schemeClr val="accent6">
                    <a:lumMod val="75000"/>
                  </a:schemeClr>
                </a:solidFill>
                <a:ea typeface="宋体"/>
              </a:rPr>
              <a:t>最复杂</a:t>
            </a:r>
            <a:r>
              <a:rPr lang="en-US" altLang="zh-CN" b="1">
                <a:solidFill>
                  <a:schemeClr val="accent6">
                    <a:lumMod val="75000"/>
                  </a:schemeClr>
                </a:solidFill>
                <a:ea typeface="宋体"/>
              </a:rPr>
              <a:t>,</a:t>
            </a:r>
            <a:r>
              <a:rPr lang="zh-CN" altLang="en-US" b="1">
                <a:solidFill>
                  <a:schemeClr val="accent6">
                    <a:lumMod val="75000"/>
                  </a:schemeClr>
                </a:solidFill>
                <a:ea typeface="宋体"/>
              </a:rPr>
              <a:t>但也是最有潜力的融合系统。</a:t>
            </a:r>
            <a:endParaRPr lang="en-US" altLang="zh-CN" b="1">
              <a:solidFill>
                <a:schemeClr val="accent6">
                  <a:lumMod val="75000"/>
                </a:schemeClr>
              </a:solidFill>
              <a:ea typeface="宋体"/>
            </a:endParaRPr>
          </a:p>
        </p:txBody>
      </p:sp>
      <p:sp>
        <p:nvSpPr>
          <p:cNvPr id="8" name="灯片编号占位符 7"/>
          <p:cNvSpPr>
            <a:spLocks noGrp="1"/>
          </p:cNvSpPr>
          <p:nvPr>
            <p:ph type="sldNum" sz="quarter" idx="12"/>
          </p:nvPr>
        </p:nvSpPr>
        <p:spPr/>
        <p:txBody>
          <a:bodyPr/>
          <a:lstStyle/>
          <a:p>
            <a:fld id="{D57F1E4F-1CFF-5643-939E-217C01CDF565}" type="slidenum">
              <a:rPr lang="en-US" smtClean="0">
                <a:ea typeface="宋体"/>
              </a:rPr>
              <a:t>28</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6" name="Text Box 17"/>
          <p:cNvSpPr txBox="1">
            <a:spLocks noChangeArrowheads="1"/>
          </p:cNvSpPr>
          <p:nvPr/>
        </p:nvSpPr>
        <p:spPr bwMode="auto">
          <a:xfrm>
            <a:off x="360437" y="144066"/>
            <a:ext cx="8695435"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五：卡尔曼滤波的典型应用</a:t>
            </a:r>
            <a:r>
              <a:rPr lang="en-US" altLang="zh-CN" sz="2800">
                <a:solidFill>
                  <a:schemeClr val="bg1"/>
                </a:solidFill>
                <a:latin typeface="微软雅黑" pitchFamily="34" charset="-122"/>
                <a:ea typeface="宋体"/>
              </a:rPr>
              <a:t>—</a:t>
            </a:r>
            <a:r>
              <a:rPr lang="zh-CN" altLang="en-US" sz="2800">
                <a:solidFill>
                  <a:schemeClr val="bg1"/>
                </a:solidFill>
                <a:latin typeface="微软雅黑" pitchFamily="34" charset="-122"/>
                <a:ea typeface="宋体"/>
              </a:rPr>
              <a:t>多传感器数据融合处理</a:t>
            </a:r>
          </a:p>
        </p:txBody>
      </p:sp>
      <p:pic>
        <p:nvPicPr>
          <p:cNvPr id="130050" name="Picture 2"/>
          <p:cNvPicPr>
            <a:picLocks noChangeAspect="1" noChangeArrowheads="1"/>
          </p:cNvPicPr>
          <p:nvPr/>
        </p:nvPicPr>
        <p:blipFill>
          <a:blip r:embed="rId3"/>
          <a:stretch>
            <a:fillRect/>
          </a:stretch>
        </p:blipFill>
        <p:spPr bwMode="auto">
          <a:xfrm>
            <a:off x="760377" y="2386004"/>
            <a:ext cx="4786346" cy="3643338"/>
          </a:xfrm>
          <a:prstGeom prst="rect">
            <a:avLst/>
          </a:prstGeom>
          <a:noFill/>
          <a:ln w="9525">
            <a:noFill/>
            <a:miter lim="800000"/>
          </a:ln>
          <a:effectLst/>
        </p:spPr>
      </p:pic>
      <p:sp>
        <p:nvSpPr>
          <p:cNvPr id="10" name="矩形 9"/>
          <p:cNvSpPr/>
          <p:nvPr/>
        </p:nvSpPr>
        <p:spPr>
          <a:xfrm>
            <a:off x="403187" y="957244"/>
            <a:ext cx="4862642" cy="1189909"/>
          </a:xfrm>
          <a:prstGeom prst="rect">
            <a:avLst/>
          </a:prstGeom>
        </p:spPr>
        <p:txBody>
          <a:bodyPr wrap="square">
            <a:spAutoFit/>
          </a:bodyPr>
          <a:lstStyle/>
          <a:p>
            <a:r>
              <a:rPr lang="zh-CN" altLang="en-US">
                <a:ea typeface="宋体"/>
              </a:rPr>
              <a:t>以跟踪雷达为背景</a:t>
            </a:r>
            <a:r>
              <a:rPr lang="en-US" altLang="zh-CN">
                <a:ea typeface="宋体"/>
              </a:rPr>
              <a:t>,</a:t>
            </a:r>
            <a:r>
              <a:rPr lang="zh-CN" altLang="en-US">
                <a:ea typeface="宋体"/>
              </a:rPr>
              <a:t>它配有电视角跟踪仪、激光测距器等传感器，通过联合卡尔曼滤波实现其数据融合。</a:t>
            </a:r>
            <a:endParaRPr lang="en-US" altLang="zh-CN">
              <a:ea typeface="宋体"/>
            </a:endParaRPr>
          </a:p>
        </p:txBody>
      </p:sp>
      <p:sp>
        <p:nvSpPr>
          <p:cNvPr id="12" name="圆角矩形 11"/>
          <p:cNvSpPr/>
          <p:nvPr/>
        </p:nvSpPr>
        <p:spPr bwMode="auto">
          <a:xfrm>
            <a:off x="2046261" y="6243656"/>
            <a:ext cx="1714512" cy="42862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Arial" pitchFamily="34" charset="0"/>
                <a:ea typeface="宋体"/>
              </a:rPr>
              <a:t>滤波结构框图</a:t>
            </a:r>
          </a:p>
        </p:txBody>
      </p:sp>
      <p:pic>
        <p:nvPicPr>
          <p:cNvPr id="130053" name="Picture 5"/>
          <p:cNvPicPr>
            <a:picLocks noChangeAspect="1" noChangeArrowheads="1"/>
          </p:cNvPicPr>
          <p:nvPr/>
        </p:nvPicPr>
        <p:blipFill>
          <a:blip r:embed="rId4"/>
          <a:stretch>
            <a:fillRect/>
          </a:stretch>
        </p:blipFill>
        <p:spPr bwMode="auto">
          <a:xfrm>
            <a:off x="4189401" y="2171690"/>
            <a:ext cx="1171575" cy="381000"/>
          </a:xfrm>
          <a:prstGeom prst="rect">
            <a:avLst/>
          </a:prstGeom>
          <a:noFill/>
          <a:ln w="9525">
            <a:noFill/>
            <a:miter lim="800000"/>
          </a:ln>
          <a:effectLst/>
        </p:spPr>
      </p:pic>
      <p:sp>
        <p:nvSpPr>
          <p:cNvPr id="15" name="矩形 14"/>
          <p:cNvSpPr/>
          <p:nvPr/>
        </p:nvSpPr>
        <p:spPr>
          <a:xfrm>
            <a:off x="5546723" y="1100120"/>
            <a:ext cx="5649245" cy="1556035"/>
          </a:xfrm>
          <a:prstGeom prst="rect">
            <a:avLst/>
          </a:prstGeom>
        </p:spPr>
        <p:txBody>
          <a:bodyPr wrap="square">
            <a:spAutoFit/>
          </a:bodyPr>
          <a:lstStyle/>
          <a:p>
            <a:pPr defTabSz="914400" eaLnBrk="1" hangingPunct="1"/>
            <a:r>
              <a:rPr lang="en-US" altLang="zh-CN" b="1">
                <a:solidFill>
                  <a:schemeClr val="accent6">
                    <a:lumMod val="75000"/>
                  </a:schemeClr>
                </a:solidFill>
                <a:latin typeface="Arial" pitchFamily="34" charset="0"/>
                <a:ea typeface="宋体"/>
              </a:rPr>
              <a:t>1.</a:t>
            </a:r>
            <a:r>
              <a:rPr lang="zh-CN" altLang="en-US" b="1">
                <a:solidFill>
                  <a:schemeClr val="accent6">
                    <a:lumMod val="75000"/>
                  </a:schemeClr>
                </a:solidFill>
                <a:latin typeface="Arial" pitchFamily="34" charset="0"/>
                <a:ea typeface="宋体"/>
              </a:rPr>
              <a:t>雷达、电视局部卡尔曼滤波，分别得到各局部最优估计                        。</a:t>
            </a:r>
            <a:endParaRPr lang="en-US" altLang="zh-CN" b="1">
              <a:solidFill>
                <a:schemeClr val="accent6">
                  <a:lumMod val="75000"/>
                </a:schemeClr>
              </a:solidFill>
              <a:latin typeface="Arial" pitchFamily="34" charset="0"/>
              <a:ea typeface="宋体"/>
            </a:endParaRPr>
          </a:p>
          <a:p>
            <a:pPr defTabSz="914400" eaLnBrk="1" hangingPunct="1"/>
            <a:r>
              <a:rPr lang="en-US" altLang="zh-CN" b="1">
                <a:solidFill>
                  <a:schemeClr val="accent6">
                    <a:lumMod val="75000"/>
                  </a:schemeClr>
                </a:solidFill>
                <a:latin typeface="Arial" pitchFamily="34" charset="0"/>
                <a:ea typeface="宋体"/>
              </a:rPr>
              <a:t>2.</a:t>
            </a:r>
            <a:r>
              <a:rPr lang="zh-CN" altLang="en-US" b="1">
                <a:solidFill>
                  <a:schemeClr val="accent6">
                    <a:lumMod val="75000"/>
                  </a:schemeClr>
                </a:solidFill>
                <a:latin typeface="Arial" pitchFamily="34" charset="0"/>
                <a:ea typeface="宋体"/>
              </a:rPr>
              <a:t>将全部局部最优估计送到融合中心进行全局融合。</a:t>
            </a:r>
          </a:p>
        </p:txBody>
      </p:sp>
      <p:pic>
        <p:nvPicPr>
          <p:cNvPr id="130055" name="Picture 7"/>
          <p:cNvPicPr>
            <a:picLocks noChangeAspect="1" noChangeArrowheads="1"/>
          </p:cNvPicPr>
          <p:nvPr/>
        </p:nvPicPr>
        <p:blipFill>
          <a:blip r:embed="rId5"/>
          <a:stretch>
            <a:fillRect/>
          </a:stretch>
        </p:blipFill>
        <p:spPr bwMode="auto">
          <a:xfrm>
            <a:off x="5761037" y="2805113"/>
            <a:ext cx="5486400" cy="938213"/>
          </a:xfrm>
          <a:prstGeom prst="rect">
            <a:avLst/>
          </a:prstGeom>
          <a:noFill/>
          <a:ln w="9525">
            <a:noFill/>
            <a:miter lim="800000"/>
          </a:ln>
          <a:effectLst/>
        </p:spPr>
      </p:pic>
      <p:sp>
        <p:nvSpPr>
          <p:cNvPr id="18" name="TextBox 17"/>
          <p:cNvSpPr txBox="1"/>
          <p:nvPr/>
        </p:nvSpPr>
        <p:spPr>
          <a:xfrm>
            <a:off x="5618161" y="3886202"/>
            <a:ext cx="5506227" cy="1189909"/>
          </a:xfrm>
          <a:prstGeom prst="rect">
            <a:avLst/>
          </a:prstGeom>
          <a:noFill/>
        </p:spPr>
        <p:txBody>
          <a:bodyPr wrap="square" rtlCol="0">
            <a:spAutoFit/>
          </a:bodyPr>
          <a:lstStyle/>
          <a:p>
            <a:r>
              <a:rPr lang="en-US" altLang="zh-CN" b="1">
                <a:solidFill>
                  <a:schemeClr val="accent6">
                    <a:lumMod val="75000"/>
                  </a:schemeClr>
                </a:solidFill>
                <a:ea typeface="宋体"/>
              </a:rPr>
              <a:t>3.</a:t>
            </a:r>
            <a:r>
              <a:rPr lang="zh-CN" altLang="en-US" b="1">
                <a:solidFill>
                  <a:schemeClr val="accent6">
                    <a:lumMod val="75000"/>
                  </a:schemeClr>
                </a:solidFill>
                <a:ea typeface="宋体"/>
              </a:rPr>
              <a:t>融合中心按照“信息分配”原则形成的信息分配量，向雷达与电视进行信息反馈。</a:t>
            </a:r>
          </a:p>
        </p:txBody>
      </p:sp>
      <p:pic>
        <p:nvPicPr>
          <p:cNvPr id="130056" name="Picture 8"/>
          <p:cNvPicPr>
            <a:picLocks noChangeAspect="1" noChangeArrowheads="1"/>
          </p:cNvPicPr>
          <p:nvPr/>
        </p:nvPicPr>
        <p:blipFill>
          <a:blip r:embed="rId6"/>
          <a:stretch>
            <a:fillRect/>
          </a:stretch>
        </p:blipFill>
        <p:spPr bwMode="auto">
          <a:xfrm>
            <a:off x="6761169" y="5172086"/>
            <a:ext cx="2928958" cy="1285875"/>
          </a:xfrm>
          <a:prstGeom prst="rect">
            <a:avLst/>
          </a:prstGeom>
          <a:noFill/>
          <a:ln w="9525">
            <a:noFill/>
            <a:miter lim="800000"/>
          </a:ln>
          <a:effectLst/>
        </p:spPr>
      </p:pic>
      <p:sp>
        <p:nvSpPr>
          <p:cNvPr id="13" name="灯片编号占位符 12"/>
          <p:cNvSpPr>
            <a:spLocks noGrp="1"/>
          </p:cNvSpPr>
          <p:nvPr>
            <p:ph type="sldNum" sz="quarter" idx="12"/>
          </p:nvPr>
        </p:nvSpPr>
        <p:spPr/>
        <p:txBody>
          <a:bodyPr/>
          <a:lstStyle/>
          <a:p>
            <a:fld id="{D57F1E4F-1CFF-5643-939E-217C01CDF565}" type="slidenum">
              <a:rPr lang="en-US" smtClean="0">
                <a:ea typeface="宋体"/>
              </a:rPr>
              <a:t>29</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一：滤波简介</a:t>
            </a:r>
          </a:p>
        </p:txBody>
      </p:sp>
      <p:sp>
        <p:nvSpPr>
          <p:cNvPr id="8" name="TextBox 7"/>
          <p:cNvSpPr txBox="1"/>
          <p:nvPr/>
        </p:nvSpPr>
        <p:spPr>
          <a:xfrm>
            <a:off x="792485" y="1152178"/>
            <a:ext cx="10043550" cy="1739097"/>
          </a:xfrm>
          <a:prstGeom prst="rect">
            <a:avLst/>
          </a:prstGeom>
          <a:noFill/>
        </p:spPr>
        <p:txBody>
          <a:bodyPr wrap="square" rtlCol="0">
            <a:spAutoFit/>
          </a:bodyPr>
          <a:lstStyle/>
          <a:p>
            <a:pPr indent="457200">
              <a:lnSpc>
                <a:spcPct val="150000"/>
              </a:lnSpc>
            </a:pPr>
            <a:r>
              <a:rPr lang="zh-CN" altLang="en-US" b="1">
                <a:ea typeface="宋体"/>
              </a:rPr>
              <a:t>滤波：</a:t>
            </a:r>
            <a:r>
              <a:rPr lang="zh-CN" altLang="en-US">
                <a:ea typeface="宋体"/>
              </a:rPr>
              <a:t>通过一定的算法将信号中特定波段频率滤除，排除可能的随机干扰，提高检测精度的一种手段。</a:t>
            </a:r>
            <a:endParaRPr lang="en-US" altLang="zh-CN">
              <a:ea typeface="宋体"/>
            </a:endParaRPr>
          </a:p>
          <a:p>
            <a:pPr indent="457200">
              <a:lnSpc>
                <a:spcPct val="150000"/>
              </a:lnSpc>
            </a:pPr>
            <a:r>
              <a:rPr lang="zh-CN" altLang="en-US">
                <a:ea typeface="宋体"/>
              </a:rPr>
              <a:t>功能</a:t>
            </a:r>
            <a:r>
              <a:rPr lang="en-US" altLang="zh-CN">
                <a:ea typeface="宋体"/>
              </a:rPr>
              <a:t>:  </a:t>
            </a:r>
            <a:r>
              <a:rPr lang="zh-CN" altLang="en-US">
                <a:ea typeface="宋体"/>
              </a:rPr>
              <a:t>平滑、预测，微分、积分、信号分离和噪声抑制等功能。</a:t>
            </a:r>
          </a:p>
        </p:txBody>
      </p:sp>
      <p:sp>
        <p:nvSpPr>
          <p:cNvPr id="15" name="左大括号 14"/>
          <p:cNvSpPr/>
          <p:nvPr/>
        </p:nvSpPr>
        <p:spPr bwMode="auto">
          <a:xfrm>
            <a:off x="2580715" y="3311848"/>
            <a:ext cx="571504" cy="1214446"/>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16" name="TextBox 15"/>
          <p:cNvSpPr txBox="1"/>
          <p:nvPr/>
        </p:nvSpPr>
        <p:spPr>
          <a:xfrm>
            <a:off x="1080517" y="3669038"/>
            <a:ext cx="1403482" cy="457657"/>
          </a:xfrm>
          <a:prstGeom prst="rect">
            <a:avLst/>
          </a:prstGeom>
          <a:noFill/>
        </p:spPr>
        <p:txBody>
          <a:bodyPr wrap="none" rtlCol="0">
            <a:spAutoFit/>
          </a:bodyPr>
          <a:lstStyle/>
          <a:p>
            <a:r>
              <a:rPr lang="zh-CN" altLang="en-US">
                <a:ea typeface="宋体"/>
              </a:rPr>
              <a:t>信号种类</a:t>
            </a:r>
          </a:p>
        </p:txBody>
      </p:sp>
      <p:sp>
        <p:nvSpPr>
          <p:cNvPr id="17" name="TextBox 16"/>
          <p:cNvSpPr txBox="1"/>
          <p:nvPr/>
        </p:nvSpPr>
        <p:spPr>
          <a:xfrm>
            <a:off x="3366534" y="3240410"/>
            <a:ext cx="7007926" cy="457657"/>
          </a:xfrm>
          <a:prstGeom prst="rect">
            <a:avLst/>
          </a:prstGeom>
          <a:noFill/>
        </p:spPr>
        <p:txBody>
          <a:bodyPr wrap="square" rtlCol="0">
            <a:spAutoFit/>
          </a:bodyPr>
          <a:lstStyle/>
          <a:p>
            <a:r>
              <a:rPr lang="zh-CN" altLang="en-US" b="1">
                <a:solidFill>
                  <a:srgbClr val="FF0000"/>
                </a:solidFill>
                <a:ea typeface="宋体"/>
              </a:rPr>
              <a:t>数字滤波：</a:t>
            </a:r>
            <a:r>
              <a:rPr lang="zh-CN" altLang="en-US">
                <a:ea typeface="宋体"/>
              </a:rPr>
              <a:t>使用软件编程</a:t>
            </a:r>
            <a:r>
              <a:rPr lang="en-US" altLang="zh-CN">
                <a:ea typeface="宋体"/>
              </a:rPr>
              <a:t>/</a:t>
            </a:r>
            <a:r>
              <a:rPr lang="zh-CN" altLang="en-US">
                <a:ea typeface="宋体"/>
              </a:rPr>
              <a:t>可编程逻辑器件设计</a:t>
            </a:r>
            <a:endParaRPr lang="zh-CN" altLang="en-US" sz="2000">
              <a:ea typeface="宋体"/>
            </a:endParaRPr>
          </a:p>
        </p:txBody>
      </p:sp>
      <p:sp>
        <p:nvSpPr>
          <p:cNvPr id="18" name="TextBox 17"/>
          <p:cNvSpPr txBox="1"/>
          <p:nvPr/>
        </p:nvSpPr>
        <p:spPr>
          <a:xfrm>
            <a:off x="3366533" y="4026228"/>
            <a:ext cx="7293963" cy="457657"/>
          </a:xfrm>
          <a:prstGeom prst="rect">
            <a:avLst/>
          </a:prstGeom>
          <a:noFill/>
        </p:spPr>
        <p:txBody>
          <a:bodyPr wrap="square" rtlCol="0">
            <a:spAutoFit/>
          </a:bodyPr>
          <a:lstStyle/>
          <a:p>
            <a:r>
              <a:rPr lang="zh-CN" altLang="en-US" b="1">
                <a:solidFill>
                  <a:srgbClr val="FF0000"/>
                </a:solidFill>
                <a:ea typeface="宋体"/>
              </a:rPr>
              <a:t>模拟滤波：</a:t>
            </a:r>
            <a:r>
              <a:rPr lang="zh-CN" altLang="en-US">
                <a:ea typeface="宋体"/>
              </a:rPr>
              <a:t>采用电容，电阻和电感的组合来完成。</a:t>
            </a:r>
          </a:p>
        </p:txBody>
      </p:sp>
      <p:sp>
        <p:nvSpPr>
          <p:cNvPr id="19" name="左大括号 18"/>
          <p:cNvSpPr/>
          <p:nvPr/>
        </p:nvSpPr>
        <p:spPr bwMode="auto">
          <a:xfrm>
            <a:off x="2579574" y="5112048"/>
            <a:ext cx="571504" cy="1214446"/>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20" name="TextBox 19"/>
          <p:cNvSpPr txBox="1"/>
          <p:nvPr/>
        </p:nvSpPr>
        <p:spPr>
          <a:xfrm>
            <a:off x="936501" y="5287961"/>
            <a:ext cx="1705409" cy="823783"/>
          </a:xfrm>
          <a:prstGeom prst="rect">
            <a:avLst/>
          </a:prstGeom>
          <a:noFill/>
        </p:spPr>
        <p:txBody>
          <a:bodyPr wrap="none" rtlCol="0">
            <a:spAutoFit/>
          </a:bodyPr>
          <a:lstStyle/>
          <a:p>
            <a:r>
              <a:rPr lang="zh-CN" altLang="en-US">
                <a:ea typeface="宋体"/>
              </a:rPr>
              <a:t>      算法</a:t>
            </a:r>
            <a:endParaRPr lang="en-US" altLang="zh-CN">
              <a:ea typeface="宋体"/>
            </a:endParaRPr>
          </a:p>
          <a:p>
            <a:r>
              <a:rPr lang="en-US" altLang="zh-CN">
                <a:ea typeface="宋体"/>
              </a:rPr>
              <a:t>(</a:t>
            </a:r>
            <a:r>
              <a:rPr lang="zh-CN" altLang="en-US">
                <a:ea typeface="宋体"/>
              </a:rPr>
              <a:t>频域</a:t>
            </a:r>
            <a:r>
              <a:rPr lang="en-US" altLang="zh-CN">
                <a:ea typeface="宋体"/>
              </a:rPr>
              <a:t>/</a:t>
            </a:r>
            <a:r>
              <a:rPr lang="zh-CN" altLang="en-US">
                <a:ea typeface="宋体"/>
              </a:rPr>
              <a:t>时域</a:t>
            </a:r>
            <a:r>
              <a:rPr lang="en-US" altLang="zh-CN">
                <a:ea typeface="宋体"/>
              </a:rPr>
              <a:t>)</a:t>
            </a:r>
            <a:endParaRPr lang="zh-CN" altLang="en-US">
              <a:ea typeface="宋体"/>
            </a:endParaRPr>
          </a:p>
        </p:txBody>
      </p:sp>
      <p:sp>
        <p:nvSpPr>
          <p:cNvPr id="21" name="TextBox 20"/>
          <p:cNvSpPr txBox="1"/>
          <p:nvPr/>
        </p:nvSpPr>
        <p:spPr>
          <a:xfrm>
            <a:off x="3365393" y="5040610"/>
            <a:ext cx="7007926" cy="823783"/>
          </a:xfrm>
          <a:prstGeom prst="rect">
            <a:avLst/>
          </a:prstGeom>
          <a:noFill/>
        </p:spPr>
        <p:txBody>
          <a:bodyPr wrap="square" rtlCol="0">
            <a:spAutoFit/>
          </a:bodyPr>
          <a:lstStyle/>
          <a:p>
            <a:r>
              <a:rPr lang="zh-CN" altLang="en-US" b="1">
                <a:solidFill>
                  <a:srgbClr val="FF0000"/>
                </a:solidFill>
                <a:ea typeface="宋体"/>
              </a:rPr>
              <a:t>经典滤波：</a:t>
            </a:r>
            <a:r>
              <a:rPr lang="zh-CN" altLang="en-US">
                <a:ea typeface="宋体"/>
              </a:rPr>
              <a:t>信号和噪声处于不同的频带。</a:t>
            </a:r>
            <a:endParaRPr lang="en-US" altLang="zh-CN">
              <a:ea typeface="宋体"/>
            </a:endParaRPr>
          </a:p>
          <a:p>
            <a:r>
              <a:rPr lang="zh-CN" altLang="en-US">
                <a:ea typeface="宋体"/>
              </a:rPr>
              <a:t>                       </a:t>
            </a:r>
            <a:r>
              <a:rPr lang="zh-CN" altLang="en-US" sz="2000">
                <a:ea typeface="宋体"/>
              </a:rPr>
              <a:t>高通、低通、带通、带阻滤波器。</a:t>
            </a:r>
          </a:p>
        </p:txBody>
      </p:sp>
      <p:sp>
        <p:nvSpPr>
          <p:cNvPr id="22" name="TextBox 21"/>
          <p:cNvSpPr txBox="1"/>
          <p:nvPr/>
        </p:nvSpPr>
        <p:spPr>
          <a:xfrm>
            <a:off x="3365393" y="5969304"/>
            <a:ext cx="7508491" cy="762762"/>
          </a:xfrm>
          <a:prstGeom prst="rect">
            <a:avLst/>
          </a:prstGeom>
          <a:noFill/>
        </p:spPr>
        <p:txBody>
          <a:bodyPr wrap="square" rtlCol="0">
            <a:spAutoFit/>
          </a:bodyPr>
          <a:lstStyle/>
          <a:p>
            <a:r>
              <a:rPr lang="zh-CN" altLang="en-US" b="1">
                <a:solidFill>
                  <a:srgbClr val="FF0000"/>
                </a:solidFill>
                <a:ea typeface="宋体"/>
              </a:rPr>
              <a:t>现代滤波：</a:t>
            </a:r>
            <a:r>
              <a:rPr lang="zh-CN" altLang="en-US">
                <a:ea typeface="宋体"/>
              </a:rPr>
              <a:t>利用信号和噪声的随机统计特性。</a:t>
            </a:r>
            <a:endParaRPr lang="en-US" altLang="zh-CN">
              <a:ea typeface="宋体"/>
            </a:endParaRPr>
          </a:p>
          <a:p>
            <a:r>
              <a:rPr lang="zh-CN" altLang="en-US" sz="2000">
                <a:ea typeface="宋体"/>
              </a:rPr>
              <a:t>                           维纳滤波，</a:t>
            </a:r>
            <a:r>
              <a:rPr lang="en-US" altLang="zh-CN" sz="2000" err="1">
                <a:ea typeface="宋体"/>
              </a:rPr>
              <a:t>Kalman</a:t>
            </a:r>
            <a:r>
              <a:rPr lang="zh-CN" altLang="en-US" sz="2000">
                <a:ea typeface="宋体"/>
              </a:rPr>
              <a:t>滤波，自适应滤波，小波变换等</a:t>
            </a:r>
          </a:p>
        </p:txBody>
      </p:sp>
      <p:sp>
        <p:nvSpPr>
          <p:cNvPr id="13" name="灯片编号占位符 12"/>
          <p:cNvSpPr>
            <a:spLocks noGrp="1"/>
          </p:cNvSpPr>
          <p:nvPr>
            <p:ph type="sldNum" sz="quarter" idx="12"/>
          </p:nvPr>
        </p:nvSpPr>
        <p:spPr/>
        <p:txBody>
          <a:bodyPr/>
          <a:lstStyle/>
          <a:p>
            <a:fld id="{D57F1E4F-1CFF-5643-939E-217C01CDF565}" type="slidenum">
              <a:rPr lang="en-US" smtClean="0">
                <a:ea typeface="宋体"/>
              </a:rPr>
              <a:t>3</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00D8650-361B-5247-894B-4C275CE60440}"/>
              </a:ext>
            </a:extLst>
          </p:cNvPr>
          <p:cNvSpPr>
            <a:spLocks noGrp="1"/>
          </p:cNvSpPr>
          <p:nvPr>
            <p:ph type="subTitle" idx="1"/>
          </p:nvPr>
        </p:nvSpPr>
        <p:spPr/>
        <p:txBody>
          <a:bodyPr>
            <a:normAutofit/>
          </a:bodyPr>
          <a:lstStyle/>
          <a:p>
            <a:pPr>
              <a:spcAft>
                <a:spcPts val="0"/>
              </a:spcAft>
              <a:defRPr/>
            </a:pPr>
            <a:endParaRPr lang="zh-CN" altLang="en-US"/>
          </a:p>
        </p:txBody>
      </p:sp>
      <p:sp>
        <p:nvSpPr>
          <p:cNvPr id="19459" name="标题 1">
            <a:extLst>
              <a:ext uri="{FF2B5EF4-FFF2-40B4-BE49-F238E27FC236}">
                <a16:creationId xmlns:a16="http://schemas.microsoft.com/office/drawing/2014/main" id="{D88C0D2A-5FD4-5340-99EF-E6F23FD1B5B3}"/>
              </a:ext>
            </a:extLst>
          </p:cNvPr>
          <p:cNvSpPr>
            <a:spLocks noGrp="1"/>
          </p:cNvSpPr>
          <p:nvPr>
            <p:ph type="ctrTitle"/>
          </p:nvPr>
        </p:nvSpPr>
        <p:spPr>
          <a:xfrm>
            <a:off x="1840547" y="2560320"/>
            <a:ext cx="8161020" cy="1840230"/>
          </a:xfrm>
        </p:spPr>
        <p:txBody>
          <a:bodyPr/>
          <a:lstStyle/>
          <a:p>
            <a:r>
              <a:rPr lang="en-US" altLang="zh-CN" sz="10080" b="1" i="1">
                <a:solidFill>
                  <a:srgbClr val="0000FF"/>
                </a:solidFill>
                <a:latin typeface="楷体" pitchFamily="49" charset="-122"/>
                <a:ea typeface="楷体" pitchFamily="49" charset="-122"/>
              </a:rPr>
              <a:t>EKF</a:t>
            </a:r>
            <a:r>
              <a:rPr lang="zh-CN" altLang="en-US" sz="10080" b="1" i="1">
                <a:solidFill>
                  <a:srgbClr val="0000FF"/>
                </a:solidFill>
                <a:latin typeface="楷体" pitchFamily="49" charset="-122"/>
                <a:ea typeface="楷体" pitchFamily="49" charset="-122"/>
              </a:rPr>
              <a:t>与</a:t>
            </a:r>
            <a:r>
              <a:rPr lang="en-US" altLang="zh-CN" sz="10080" b="1" i="1">
                <a:solidFill>
                  <a:srgbClr val="0000FF"/>
                </a:solidFill>
                <a:latin typeface="楷体" pitchFamily="49" charset="-122"/>
                <a:ea typeface="楷体" pitchFamily="49" charset="-122"/>
              </a:rPr>
              <a:t>UKF</a:t>
            </a:r>
            <a:endParaRPr lang="zh-CN" altLang="en-US" sz="10080" b="1" i="1">
              <a:latin typeface="楷体" pitchFamily="49" charset="-122"/>
              <a:ea typeface="楷体"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3">
            <a:extLst>
              <a:ext uri="{FF2B5EF4-FFF2-40B4-BE49-F238E27FC236}">
                <a16:creationId xmlns:a16="http://schemas.microsoft.com/office/drawing/2014/main" id="{8E3D9772-298F-7D4A-8B56-5A0510925C46}"/>
              </a:ext>
            </a:extLst>
          </p:cNvPr>
          <p:cNvSpPr>
            <a:spLocks noGrp="1"/>
          </p:cNvSpPr>
          <p:nvPr>
            <p:ph idx="1"/>
          </p:nvPr>
        </p:nvSpPr>
        <p:spPr>
          <a:xfrm>
            <a:off x="1760538" y="400051"/>
            <a:ext cx="8091011" cy="831771"/>
          </a:xfrm>
        </p:spPr>
        <p:txBody>
          <a:bodyPr/>
          <a:lstStyle/>
          <a:p>
            <a:pPr algn="ctr">
              <a:buFont typeface="Wingdings" pitchFamily="2" charset="2"/>
              <a:buNone/>
            </a:pPr>
            <a:r>
              <a:rPr lang="zh-CN" altLang="en-US" sz="3780">
                <a:latin typeface="华文楷体" panose="02010600040101010101" pitchFamily="2" charset="-122"/>
                <a:ea typeface="华文楷体" panose="02010600040101010101" pitchFamily="2" charset="-122"/>
              </a:rPr>
              <a:t>一、背景</a:t>
            </a:r>
          </a:p>
        </p:txBody>
      </p:sp>
      <p:sp>
        <p:nvSpPr>
          <p:cNvPr id="20483" name="TextBox 4">
            <a:extLst>
              <a:ext uri="{FF2B5EF4-FFF2-40B4-BE49-F238E27FC236}">
                <a16:creationId xmlns:a16="http://schemas.microsoft.com/office/drawing/2014/main" id="{F3BC569F-AD01-BF47-81CD-B39107E265C2}"/>
              </a:ext>
            </a:extLst>
          </p:cNvPr>
          <p:cNvSpPr txBox="1">
            <a:spLocks noChangeArrowheads="1"/>
          </p:cNvSpPr>
          <p:nvPr/>
        </p:nvSpPr>
        <p:spPr bwMode="auto">
          <a:xfrm>
            <a:off x="1360487" y="1440180"/>
            <a:ext cx="8769430" cy="377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en-US" sz="2310">
                <a:latin typeface="华文楷体" panose="02010600040101010101" pitchFamily="2" charset="-122"/>
                <a:ea typeface="华文楷体" panose="02010600040101010101" pitchFamily="2" charset="-122"/>
              </a:rPr>
              <a:t>    普通卡尔曼滤波是在线性高斯情况下利用最小均方误差准则获得目标的动态估计，适应于</a:t>
            </a:r>
            <a:r>
              <a:rPr lang="zh-CN" altLang="en-US" sz="2310" b="1">
                <a:solidFill>
                  <a:srgbClr val="FF0000"/>
                </a:solidFill>
                <a:latin typeface="华文楷体" panose="02010600040101010101" pitchFamily="2" charset="-122"/>
                <a:ea typeface="华文楷体" panose="02010600040101010101" pitchFamily="2" charset="-122"/>
              </a:rPr>
              <a:t>过程和测量都属于线性系统</a:t>
            </a:r>
            <a:r>
              <a:rPr lang="zh-CN" altLang="en-US" sz="2310">
                <a:latin typeface="华文楷体" panose="02010600040101010101" pitchFamily="2" charset="-122"/>
                <a:ea typeface="华文楷体" panose="02010600040101010101" pitchFamily="2" charset="-122"/>
              </a:rPr>
              <a:t>， 且</a:t>
            </a:r>
            <a:r>
              <a:rPr lang="zh-CN" altLang="en-US" sz="2310" b="1">
                <a:solidFill>
                  <a:srgbClr val="FF0000"/>
                </a:solidFill>
                <a:latin typeface="华文楷体" panose="02010600040101010101" pitchFamily="2" charset="-122"/>
                <a:ea typeface="华文楷体" panose="02010600040101010101" pitchFamily="2" charset="-122"/>
              </a:rPr>
              <a:t>误差符合高斯分布</a:t>
            </a:r>
            <a:r>
              <a:rPr lang="zh-CN" altLang="en-US" sz="2310">
                <a:latin typeface="华文楷体" panose="02010600040101010101" pitchFamily="2" charset="-122"/>
                <a:ea typeface="华文楷体" panose="02010600040101010101" pitchFamily="2" charset="-122"/>
              </a:rPr>
              <a:t>的系统。 但是实际上很多系统都存在一定的非线性，表现在</a:t>
            </a:r>
            <a:r>
              <a:rPr lang="zh-CN" altLang="en-US" sz="2310" b="1">
                <a:solidFill>
                  <a:srgbClr val="7030A0"/>
                </a:solidFill>
                <a:latin typeface="华文楷体" panose="02010600040101010101" pitchFamily="2" charset="-122"/>
                <a:ea typeface="华文楷体" panose="02010600040101010101" pitchFamily="2" charset="-122"/>
              </a:rPr>
              <a:t>过程方程 （状态方程）是非线性</a:t>
            </a:r>
            <a:r>
              <a:rPr lang="zh-CN" altLang="en-US" sz="2310">
                <a:latin typeface="华文楷体" panose="02010600040101010101" pitchFamily="2" charset="-122"/>
                <a:ea typeface="华文楷体" panose="02010600040101010101" pitchFamily="2" charset="-122"/>
              </a:rPr>
              <a:t>的，或者</a:t>
            </a:r>
            <a:r>
              <a:rPr lang="zh-CN" altLang="en-US" sz="2310" b="1">
                <a:solidFill>
                  <a:srgbClr val="7030A0"/>
                </a:solidFill>
                <a:latin typeface="华文楷体" panose="02010600040101010101" pitchFamily="2" charset="-122"/>
                <a:ea typeface="华文楷体" panose="02010600040101010101" pitchFamily="2" charset="-122"/>
              </a:rPr>
              <a:t>观测与状态之间的关系（测量方程）是非线性的</a:t>
            </a:r>
            <a:r>
              <a:rPr lang="zh-CN" altLang="en-US" sz="2310">
                <a:latin typeface="华文楷体" panose="02010600040101010101" pitchFamily="2" charset="-122"/>
                <a:ea typeface="华文楷体" panose="02010600040101010101" pitchFamily="2" charset="-122"/>
              </a:rPr>
              <a:t>。这种情况下就不能使用一般的卡尔曼滤波了。解决的方法是将非线性关系进行</a:t>
            </a:r>
            <a:r>
              <a:rPr lang="zh-CN" altLang="en-US" sz="2310" b="1">
                <a:solidFill>
                  <a:srgbClr val="FF0000"/>
                </a:solidFill>
                <a:latin typeface="华文楷体" panose="02010600040101010101" pitchFamily="2" charset="-122"/>
                <a:ea typeface="华文楷体" panose="02010600040101010101" pitchFamily="2" charset="-122"/>
              </a:rPr>
              <a:t>线性</a:t>
            </a:r>
            <a:r>
              <a:rPr lang="zh-CN" altLang="en-US" sz="2310">
                <a:latin typeface="华文楷体" panose="02010600040101010101" pitchFamily="2" charset="-122"/>
                <a:ea typeface="华文楷体" panose="02010600040101010101" pitchFamily="2" charset="-122"/>
              </a:rPr>
              <a:t>近似，将其转化成线性问题。</a:t>
            </a:r>
          </a:p>
        </p:txBody>
      </p:sp>
      <p:sp>
        <p:nvSpPr>
          <p:cNvPr id="20484" name="TextBox 5">
            <a:extLst>
              <a:ext uri="{FF2B5EF4-FFF2-40B4-BE49-F238E27FC236}">
                <a16:creationId xmlns:a16="http://schemas.microsoft.com/office/drawing/2014/main" id="{53BCCEFF-C963-0449-87F4-EF789CDC1CA6}"/>
              </a:ext>
            </a:extLst>
          </p:cNvPr>
          <p:cNvSpPr txBox="1">
            <a:spLocks noChangeArrowheads="1"/>
          </p:cNvSpPr>
          <p:nvPr/>
        </p:nvSpPr>
        <p:spPr bwMode="auto">
          <a:xfrm>
            <a:off x="1360487" y="5040631"/>
            <a:ext cx="9201150"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en-US" sz="2310">
                <a:latin typeface="华文楷体" panose="02010600040101010101" pitchFamily="2" charset="-122"/>
                <a:ea typeface="华文楷体" panose="02010600040101010101" pitchFamily="2" charset="-122"/>
              </a:rPr>
              <a:t>对于非线性问题线性化常用的两大途径：</a:t>
            </a:r>
          </a:p>
          <a:p>
            <a:pPr>
              <a:lnSpc>
                <a:spcPct val="150000"/>
              </a:lnSpc>
            </a:pPr>
            <a:r>
              <a:rPr lang="zh-CN" altLang="en-US" sz="2310">
                <a:latin typeface="华文楷体" panose="02010600040101010101" pitchFamily="2" charset="-122"/>
                <a:ea typeface="华文楷体" panose="02010600040101010101" pitchFamily="2" charset="-122"/>
              </a:rPr>
              <a:t>（</a:t>
            </a:r>
            <a:r>
              <a:rPr lang="en-US" altLang="zh-CN" sz="2310">
                <a:latin typeface="华文楷体" panose="02010600040101010101" pitchFamily="2" charset="-122"/>
                <a:ea typeface="华文楷体" panose="02010600040101010101" pitchFamily="2" charset="-122"/>
              </a:rPr>
              <a:t>1</a:t>
            </a:r>
            <a:r>
              <a:rPr lang="zh-CN" altLang="en-US" sz="2310">
                <a:latin typeface="华文楷体" panose="02010600040101010101" pitchFamily="2" charset="-122"/>
                <a:ea typeface="华文楷体" panose="02010600040101010101" pitchFamily="2" charset="-122"/>
              </a:rPr>
              <a:t>）</a:t>
            </a:r>
            <a:r>
              <a:rPr lang="en-US" altLang="zh-CN" sz="2310">
                <a:latin typeface="华文楷体" panose="02010600040101010101" pitchFamily="2" charset="-122"/>
                <a:ea typeface="华文楷体" panose="02010600040101010101" pitchFamily="2" charset="-122"/>
              </a:rPr>
              <a:t> </a:t>
            </a:r>
            <a:r>
              <a:rPr lang="zh-CN" altLang="en-US" sz="2310">
                <a:latin typeface="华文楷体" panose="02010600040101010101" pitchFamily="2" charset="-122"/>
                <a:ea typeface="华文楷体" panose="02010600040101010101" pitchFamily="2" charset="-122"/>
              </a:rPr>
              <a:t>将非线性环节线性化，对高阶项采用忽略或逼近措施；（</a:t>
            </a:r>
            <a:r>
              <a:rPr lang="en-US" altLang="zh-CN" sz="2310" b="1">
                <a:solidFill>
                  <a:srgbClr val="FF0000"/>
                </a:solidFill>
                <a:latin typeface="华文楷体" panose="02010600040101010101" pitchFamily="2" charset="-122"/>
                <a:ea typeface="华文楷体" panose="02010600040101010101" pitchFamily="2" charset="-122"/>
              </a:rPr>
              <a:t>EKF</a:t>
            </a:r>
            <a:r>
              <a:rPr lang="zh-CN" altLang="en-US" sz="2310">
                <a:latin typeface="华文楷体" panose="02010600040101010101" pitchFamily="2" charset="-122"/>
                <a:ea typeface="华文楷体" panose="02010600040101010101" pitchFamily="2" charset="-122"/>
              </a:rPr>
              <a:t>）</a:t>
            </a:r>
            <a:endParaRPr lang="en-US" altLang="zh-CN" sz="2310">
              <a:latin typeface="华文楷体" panose="02010600040101010101" pitchFamily="2" charset="-122"/>
              <a:ea typeface="华文楷体" panose="02010600040101010101" pitchFamily="2" charset="-122"/>
            </a:endParaRPr>
          </a:p>
          <a:p>
            <a:pPr>
              <a:lnSpc>
                <a:spcPct val="150000"/>
              </a:lnSpc>
            </a:pPr>
            <a:r>
              <a:rPr lang="zh-CN" altLang="en-US" sz="2310">
                <a:latin typeface="华文楷体" panose="02010600040101010101" pitchFamily="2" charset="-122"/>
                <a:ea typeface="华文楷体" panose="02010600040101010101" pitchFamily="2" charset="-122"/>
              </a:rPr>
              <a:t>（</a:t>
            </a:r>
            <a:r>
              <a:rPr lang="en-US" altLang="zh-CN" sz="2310">
                <a:latin typeface="华文楷体" panose="02010600040101010101" pitchFamily="2" charset="-122"/>
                <a:ea typeface="华文楷体" panose="02010600040101010101" pitchFamily="2" charset="-122"/>
              </a:rPr>
              <a:t>2</a:t>
            </a:r>
            <a:r>
              <a:rPr lang="zh-CN" altLang="en-US" sz="2310">
                <a:latin typeface="华文楷体" panose="02010600040101010101" pitchFamily="2" charset="-122"/>
                <a:ea typeface="华文楷体" panose="02010600040101010101" pitchFamily="2" charset="-122"/>
              </a:rPr>
              <a:t>）用采样方法近似非线性分布</a:t>
            </a:r>
            <a:r>
              <a:rPr lang="en-US" altLang="zh-CN" sz="2310">
                <a:latin typeface="华文楷体" panose="02010600040101010101" pitchFamily="2" charset="-122"/>
                <a:ea typeface="华文楷体" panose="02010600040101010101" pitchFamily="2" charset="-122"/>
              </a:rPr>
              <a:t>.  ( </a:t>
            </a:r>
            <a:r>
              <a:rPr lang="en-US" altLang="zh-CN" sz="2310" b="1">
                <a:solidFill>
                  <a:srgbClr val="FF0000"/>
                </a:solidFill>
                <a:latin typeface="华文楷体" panose="02010600040101010101" pitchFamily="2" charset="-122"/>
                <a:ea typeface="华文楷体" panose="02010600040101010101" pitchFamily="2" charset="-122"/>
              </a:rPr>
              <a:t>UKF</a:t>
            </a:r>
            <a:r>
              <a:rPr lang="en-US" altLang="zh-CN" sz="2310">
                <a:latin typeface="华文楷体" panose="02010600040101010101" pitchFamily="2" charset="-122"/>
                <a:ea typeface="华文楷体" panose="02010600040101010101" pitchFamily="2" charset="-122"/>
              </a:rPr>
              <a:t>)</a:t>
            </a:r>
            <a:endParaRPr lang="zh-CN" altLang="en-US" sz="2310">
              <a:latin typeface="华文楷体" panose="02010600040101010101" pitchFamily="2" charset="-122"/>
              <a:ea typeface="华文楷体" panose="02010600040101010101" pitchFamily="2" charset="-122"/>
            </a:endParaRP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83DE3914-B0B0-E64E-84BD-11CC2F3EECD6}"/>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 </a:t>
            </a:r>
            <a:endParaRPr lang="zh-CN" altLang="en-US"/>
          </a:p>
        </p:txBody>
      </p:sp>
      <p:sp>
        <p:nvSpPr>
          <p:cNvPr id="21507" name="内容占位符 2">
            <a:extLst>
              <a:ext uri="{FF2B5EF4-FFF2-40B4-BE49-F238E27FC236}">
                <a16:creationId xmlns:a16="http://schemas.microsoft.com/office/drawing/2014/main" id="{47EF645B-A650-AF40-97E3-12B84A9D5266}"/>
              </a:ext>
            </a:extLst>
          </p:cNvPr>
          <p:cNvSpPr>
            <a:spLocks noGrp="1"/>
          </p:cNvSpPr>
          <p:nvPr>
            <p:ph idx="1"/>
          </p:nvPr>
        </p:nvSpPr>
        <p:spPr/>
        <p:txBody>
          <a:bodyPr>
            <a:normAutofit fontScale="92500" lnSpcReduction="10000"/>
          </a:bodyPr>
          <a:lstStyle/>
          <a:p>
            <a:pPr>
              <a:lnSpc>
                <a:spcPct val="150000"/>
              </a:lnSpc>
            </a:pPr>
            <a:r>
              <a:rPr lang="en-US" altLang="zh-CN" sz="2940" b="0" dirty="0"/>
              <a:t> </a:t>
            </a:r>
            <a:r>
              <a:rPr lang="en-US" altLang="zh-CN" sz="2520" b="0" dirty="0"/>
              <a:t>EKF</a:t>
            </a:r>
            <a:r>
              <a:rPr lang="zh-CN" altLang="en-US" sz="2520" b="0" dirty="0"/>
              <a:t>算法是一种近似方法，它将非线性模型在状态估计值附近作泰勒级数展开，并在一阶截断，用得到的一阶近似项作为原状态方程和测量方程近似表达形式，从而实现线性化同时假定线性化后的状态依然服从高斯分布，然后对线性化后的系统采用标准卡尔曼滤波获得状态估计。采用局部线性化技术，能得到问题局部最优解，但它能否收敛于全局最优解，取决于函数的非线性强度以及展开点的选择。</a:t>
            </a:r>
          </a:p>
        </p:txBody>
      </p:sp>
      <p:sp>
        <p:nvSpPr>
          <p:cNvPr id="21508" name="内容占位符 3">
            <a:extLst>
              <a:ext uri="{FF2B5EF4-FFF2-40B4-BE49-F238E27FC236}">
                <a16:creationId xmlns:a16="http://schemas.microsoft.com/office/drawing/2014/main" id="{A953C12A-4DA5-DA43-94BE-62572D718837}"/>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标题 1">
            <a:extLst>
              <a:ext uri="{FF2B5EF4-FFF2-40B4-BE49-F238E27FC236}">
                <a16:creationId xmlns:a16="http://schemas.microsoft.com/office/drawing/2014/main" id="{B9F9059B-DDB1-644E-944A-DEC74A187AC8}"/>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p>
        </p:txBody>
      </p:sp>
      <p:sp>
        <p:nvSpPr>
          <p:cNvPr id="1029" name="内容占位符 5">
            <a:extLst>
              <a:ext uri="{FF2B5EF4-FFF2-40B4-BE49-F238E27FC236}">
                <a16:creationId xmlns:a16="http://schemas.microsoft.com/office/drawing/2014/main" id="{4B03D15E-BAC7-B144-AC5A-BFC2A44E98A3}"/>
              </a:ext>
            </a:extLst>
          </p:cNvPr>
          <p:cNvSpPr>
            <a:spLocks noGrp="1"/>
          </p:cNvSpPr>
          <p:nvPr>
            <p:ph idx="1"/>
          </p:nvPr>
        </p:nvSpPr>
        <p:spPr>
          <a:xfrm>
            <a:off x="640116" y="1563044"/>
            <a:ext cx="8124299" cy="4074812"/>
          </a:xfrm>
        </p:spPr>
        <p:txBody>
          <a:bodyPr/>
          <a:lstStyle/>
          <a:p>
            <a:r>
              <a:rPr lang="zh-CN" altLang="en-US" sz="2940" b="0" dirty="0">
                <a:ea typeface="华文楷体" panose="02010600040101010101" pitchFamily="2" charset="-122"/>
              </a:rPr>
              <a:t>假定定位跟踪问题的非线性状态方程和测量方程如下</a:t>
            </a:r>
            <a:r>
              <a:rPr lang="en-US" altLang="zh-CN" sz="2940" b="0" dirty="0">
                <a:ea typeface="华文楷体" panose="02010600040101010101" pitchFamily="2" charset="-122"/>
              </a:rPr>
              <a:t>:</a:t>
            </a:r>
          </a:p>
          <a:p>
            <a:endParaRPr lang="en-US" altLang="zh-CN" sz="2940" b="0" dirty="0">
              <a:ea typeface="华文楷体" panose="02010600040101010101" pitchFamily="2" charset="-122"/>
            </a:endParaRPr>
          </a:p>
          <a:p>
            <a:endParaRPr lang="en-US" altLang="zh-CN" sz="2940" b="0" dirty="0">
              <a:ea typeface="华文楷体" panose="02010600040101010101" pitchFamily="2" charset="-122"/>
            </a:endParaRPr>
          </a:p>
          <a:p>
            <a:r>
              <a:rPr lang="en-US" altLang="zh-CN" sz="2940" b="0" dirty="0">
                <a:ea typeface="华文楷体" panose="02010600040101010101" pitchFamily="2" charset="-122"/>
              </a:rPr>
              <a:t>       </a:t>
            </a:r>
            <a:r>
              <a:rPr lang="zh-CN" altLang="en-US" sz="2940" b="0" dirty="0">
                <a:ea typeface="华文楷体" panose="02010600040101010101" pitchFamily="2" charset="-122"/>
              </a:rPr>
              <a:t>在最近一次状态估计的时刻，对以上两式进行线性化处理，首先构造如下</a:t>
            </a:r>
            <a:r>
              <a:rPr lang="en-US" altLang="zh-CN" sz="2940" b="0" dirty="0">
                <a:ea typeface="华文楷体" panose="02010600040101010101" pitchFamily="2" charset="-122"/>
              </a:rPr>
              <a:t>2</a:t>
            </a:r>
            <a:r>
              <a:rPr lang="zh-CN" altLang="en-US" sz="2940" b="0" dirty="0">
                <a:ea typeface="华文楷体" panose="02010600040101010101" pitchFamily="2" charset="-122"/>
              </a:rPr>
              <a:t>个矩阵</a:t>
            </a:r>
            <a:r>
              <a:rPr lang="en-US" altLang="zh-CN" sz="2940" b="0" dirty="0">
                <a:ea typeface="华文楷体" panose="02010600040101010101" pitchFamily="2" charset="-122"/>
              </a:rPr>
              <a:t>:</a:t>
            </a:r>
          </a:p>
          <a:p>
            <a:endParaRPr lang="en-US" altLang="zh-CN" sz="2940" b="0" dirty="0">
              <a:ea typeface="华文楷体" panose="02010600040101010101" pitchFamily="2" charset="-122"/>
            </a:endParaRPr>
          </a:p>
          <a:p>
            <a:endParaRPr lang="zh-CN" altLang="en-US" dirty="0"/>
          </a:p>
        </p:txBody>
      </p:sp>
      <p:sp>
        <p:nvSpPr>
          <p:cNvPr id="1030" name="内容占位符 3">
            <a:extLst>
              <a:ext uri="{FF2B5EF4-FFF2-40B4-BE49-F238E27FC236}">
                <a16:creationId xmlns:a16="http://schemas.microsoft.com/office/drawing/2014/main" id="{AA096753-5A31-734A-8CEF-E38D4E4A75CB}"/>
              </a:ext>
            </a:extLst>
          </p:cNvPr>
          <p:cNvSpPr>
            <a:spLocks noGrp="1"/>
          </p:cNvSpPr>
          <p:nvPr>
            <p:ph sz="quarter" idx="13"/>
          </p:nvPr>
        </p:nvSpPr>
        <p:spPr>
          <a:xfrm>
            <a:off x="770414" y="-28337"/>
            <a:ext cx="8091011" cy="831771"/>
          </a:xfrm>
        </p:spPr>
        <p:txBody>
          <a:bodyPr/>
          <a:lstStyle/>
          <a:p>
            <a:endParaRPr lang="zh-CN" altLang="en-US"/>
          </a:p>
        </p:txBody>
      </p:sp>
      <p:graphicFrame>
        <p:nvGraphicFramePr>
          <p:cNvPr id="1026" name="Object 4">
            <a:extLst>
              <a:ext uri="{FF2B5EF4-FFF2-40B4-BE49-F238E27FC236}">
                <a16:creationId xmlns:a16="http://schemas.microsoft.com/office/drawing/2014/main" id="{E1928F91-AC79-124F-B00E-DC8B24BF377A}"/>
              </a:ext>
            </a:extLst>
          </p:cNvPr>
          <p:cNvGraphicFramePr>
            <a:graphicFrameLocks noChangeAspect="1"/>
          </p:cNvGraphicFramePr>
          <p:nvPr/>
        </p:nvGraphicFramePr>
        <p:xfrm>
          <a:off x="2880677" y="2400300"/>
          <a:ext cx="6160770" cy="1160145"/>
        </p:xfrm>
        <a:graphic>
          <a:graphicData uri="http://schemas.openxmlformats.org/presentationml/2006/ole">
            <mc:AlternateContent xmlns:mc="http://schemas.openxmlformats.org/markup-compatibility/2006">
              <mc:Choice xmlns:v="urn:schemas-microsoft-com:vml" Requires="v">
                <p:oleObj spid="_x0000_s9219" name="公式" r:id="rId3" imgW="49441100" imgH="10528300" progId="Equation.3">
                  <p:embed/>
                </p:oleObj>
              </mc:Choice>
              <mc:Fallback>
                <p:oleObj name="公式" r:id="rId3" imgW="49441100" imgH="10528300" progId="Equation.3">
                  <p:embed/>
                  <p:pic>
                    <p:nvPicPr>
                      <p:cNvPr id="1026" name="Object 4">
                        <a:extLst>
                          <a:ext uri="{FF2B5EF4-FFF2-40B4-BE49-F238E27FC236}">
                            <a16:creationId xmlns:a16="http://schemas.microsoft.com/office/drawing/2014/main" id="{E1928F91-AC79-124F-B00E-DC8B24BF3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677" y="2400300"/>
                        <a:ext cx="6160770" cy="1160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a:extLst>
              <a:ext uri="{FF2B5EF4-FFF2-40B4-BE49-F238E27FC236}">
                <a16:creationId xmlns:a16="http://schemas.microsoft.com/office/drawing/2014/main" id="{43848362-E8C3-7E4A-879F-57C97C7A6890}"/>
              </a:ext>
            </a:extLst>
          </p:cNvPr>
          <p:cNvGraphicFramePr>
            <a:graphicFrameLocks noChangeAspect="1"/>
          </p:cNvGraphicFramePr>
          <p:nvPr/>
        </p:nvGraphicFramePr>
        <p:xfrm>
          <a:off x="2880677" y="4640580"/>
          <a:ext cx="6160770" cy="2321957"/>
        </p:xfrm>
        <a:graphic>
          <a:graphicData uri="http://schemas.openxmlformats.org/presentationml/2006/ole">
            <mc:AlternateContent xmlns:mc="http://schemas.openxmlformats.org/markup-compatibility/2006">
              <mc:Choice xmlns:v="urn:schemas-microsoft-com:vml" Requires="v">
                <p:oleObj spid="_x0000_s9220" name="公式" r:id="rId5" imgW="55880000" imgH="21069300" progId="Equation.3">
                  <p:embed/>
                </p:oleObj>
              </mc:Choice>
              <mc:Fallback>
                <p:oleObj name="公式" r:id="rId5" imgW="55880000" imgH="21069300" progId="Equation.3">
                  <p:embed/>
                  <p:pic>
                    <p:nvPicPr>
                      <p:cNvPr id="1027" name="Object 5">
                        <a:extLst>
                          <a:ext uri="{FF2B5EF4-FFF2-40B4-BE49-F238E27FC236}">
                            <a16:creationId xmlns:a16="http://schemas.microsoft.com/office/drawing/2014/main" id="{43848362-E8C3-7E4A-879F-57C97C7A68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677" y="4640580"/>
                        <a:ext cx="6160770" cy="2321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0426D9FE-EC41-1F48-B4D2-FE738FE697EB}"/>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3" name="内容占位符 2">
            <a:extLst>
              <a:ext uri="{FF2B5EF4-FFF2-40B4-BE49-F238E27FC236}">
                <a16:creationId xmlns:a16="http://schemas.microsoft.com/office/drawing/2014/main" id="{6BC8EBAC-068D-274B-B2A7-3004CF611002}"/>
              </a:ext>
            </a:extLst>
          </p:cNvPr>
          <p:cNvSpPr>
            <a:spLocks noGrp="1"/>
          </p:cNvSpPr>
          <p:nvPr>
            <p:ph idx="1"/>
          </p:nvPr>
        </p:nvSpPr>
        <p:spPr/>
        <p:txBody>
          <a:bodyPr>
            <a:normAutofit fontScale="85000" lnSpcReduction="10000"/>
          </a:bodyPr>
          <a:lstStyle/>
          <a:p>
            <a:pPr>
              <a:lnSpc>
                <a:spcPct val="150000"/>
              </a:lnSpc>
            </a:pPr>
            <a:r>
              <a:rPr lang="en-US" altLang="zh-CN" sz="2100" b="0" dirty="0"/>
              <a:t>    </a:t>
            </a:r>
            <a:r>
              <a:rPr lang="zh-CN" altLang="zh-CN" sz="2100" b="0" dirty="0"/>
              <a:t>将线性化后的状态转移矩阵和观测矩阵代入到标准卡尔曼滤波框架中，即得到扩展卡尔曼滤波。 </a:t>
            </a:r>
          </a:p>
          <a:p>
            <a:pPr>
              <a:lnSpc>
                <a:spcPct val="150000"/>
              </a:lnSpc>
            </a:pPr>
            <a:r>
              <a:rPr lang="en-US" altLang="zh-CN" sz="2100" b="0" dirty="0"/>
              <a:t>    </a:t>
            </a:r>
            <a:r>
              <a:rPr lang="zh-CN" altLang="zh-CN" sz="2100" b="0" dirty="0"/>
              <a:t>因为</a:t>
            </a:r>
            <a:r>
              <a:rPr lang="en-US" altLang="zh-CN" sz="2100" b="0" dirty="0"/>
              <a:t>EKF</a:t>
            </a:r>
            <a:r>
              <a:rPr lang="zh-CN" altLang="zh-CN" sz="2100" b="0" dirty="0"/>
              <a:t>忽略了非线性函数泰勒展开的高阶项，仅仅用了一阶项，是非线性函数在局部线性化的结果，这就给估计带来了很大误差，所以只有当系统的状态方程和观测方程都接近线性且连续时，</a:t>
            </a:r>
            <a:r>
              <a:rPr lang="en-US" altLang="zh-CN" sz="2100" b="0" dirty="0"/>
              <a:t>EKF</a:t>
            </a:r>
            <a:r>
              <a:rPr lang="zh-CN" altLang="zh-CN" sz="2100" b="0" dirty="0"/>
              <a:t>的滤波结果才有可能接近真实值。</a:t>
            </a:r>
            <a:r>
              <a:rPr lang="en-US" altLang="zh-CN" sz="2100" b="0" dirty="0"/>
              <a:t>EKF</a:t>
            </a:r>
            <a:r>
              <a:rPr lang="zh-CN" altLang="zh-CN" sz="2100" b="0" dirty="0"/>
              <a:t>滤波结果的好坏还与状态噪声和观测噪声的统计特性有关，在</a:t>
            </a:r>
            <a:r>
              <a:rPr lang="en-US" altLang="zh-CN" sz="2100" b="0" dirty="0"/>
              <a:t>EKF</a:t>
            </a:r>
            <a:r>
              <a:rPr lang="zh-CN" altLang="zh-CN" sz="2100" b="0" dirty="0"/>
              <a:t>的递推滤波过程中，状态噪声和观测噪声的协方差矩阵保持不变，如果这两个噪声协方差矩阵估计的不够准确，那就容易产生误差累计，导致滤波器发散。</a:t>
            </a:r>
            <a:r>
              <a:rPr lang="en-US" altLang="zh-CN" sz="2100" b="0" dirty="0"/>
              <a:t>EKF</a:t>
            </a:r>
            <a:r>
              <a:rPr lang="zh-CN" altLang="zh-CN" sz="2100" b="0" dirty="0"/>
              <a:t>的另外一个缺点是初始状态不太好确定，如果假设的初始状态和初始协方差误差较大，也容易导致滤波器发散。</a:t>
            </a:r>
          </a:p>
          <a:p>
            <a:pPr>
              <a:lnSpc>
                <a:spcPct val="150000"/>
              </a:lnSpc>
              <a:buFont typeface="Wingdings" pitchFamily="2" charset="2"/>
              <a:buNone/>
            </a:pPr>
            <a:endParaRPr lang="zh-CN" altLang="en-US" sz="2100" dirty="0"/>
          </a:p>
        </p:txBody>
      </p:sp>
      <p:sp>
        <p:nvSpPr>
          <p:cNvPr id="22532" name="内容占位符 3">
            <a:extLst>
              <a:ext uri="{FF2B5EF4-FFF2-40B4-BE49-F238E27FC236}">
                <a16:creationId xmlns:a16="http://schemas.microsoft.com/office/drawing/2014/main" id="{47342D0B-7768-574A-A47A-BA1E7C358985}"/>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12C403EA-54D8-B54F-BE5B-88FFAC2D7AC6}"/>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3" name="内容占位符 2">
            <a:extLst>
              <a:ext uri="{FF2B5EF4-FFF2-40B4-BE49-F238E27FC236}">
                <a16:creationId xmlns:a16="http://schemas.microsoft.com/office/drawing/2014/main" id="{C9C732D8-BD35-D84F-987B-7CA581110EE1}"/>
              </a:ext>
            </a:extLst>
          </p:cNvPr>
          <p:cNvSpPr>
            <a:spLocks noGrp="1"/>
          </p:cNvSpPr>
          <p:nvPr>
            <p:ph idx="1"/>
          </p:nvPr>
        </p:nvSpPr>
        <p:spPr/>
        <p:txBody>
          <a:bodyPr>
            <a:normAutofit fontScale="70000" lnSpcReduction="20000"/>
          </a:bodyPr>
          <a:lstStyle/>
          <a:p>
            <a:pPr>
              <a:lnSpc>
                <a:spcPct val="90000"/>
              </a:lnSpc>
            </a:pPr>
            <a:r>
              <a:rPr lang="en-US" altLang="zh-CN" sz="1890" b="0"/>
              <a:t>Matlab</a:t>
            </a:r>
            <a:r>
              <a:rPr lang="zh-CN" altLang="en-US" sz="1890" b="0"/>
              <a:t>程序：</a:t>
            </a:r>
            <a:endParaRPr lang="en-US" altLang="zh-CN" sz="1890" b="0"/>
          </a:p>
          <a:p>
            <a:pPr>
              <a:lnSpc>
                <a:spcPct val="90000"/>
              </a:lnSpc>
            </a:pPr>
            <a:r>
              <a:rPr lang="en-US" altLang="zh-CN" sz="1890" b="0"/>
              <a:t>function test_ekf</a:t>
            </a:r>
            <a:endParaRPr lang="zh-CN" altLang="zh-CN" sz="1890" b="0"/>
          </a:p>
          <a:p>
            <a:pPr>
              <a:lnSpc>
                <a:spcPct val="90000"/>
              </a:lnSpc>
            </a:pPr>
            <a:r>
              <a:rPr lang="en-US" altLang="zh-CN" sz="1890" b="0"/>
              <a:t>    kx = .01; ky = .05; % </a:t>
            </a:r>
            <a:r>
              <a:rPr lang="zh-CN" altLang="zh-CN" sz="1890" b="0"/>
              <a:t>阻尼系数</a:t>
            </a:r>
          </a:p>
          <a:p>
            <a:pPr>
              <a:lnSpc>
                <a:spcPct val="90000"/>
              </a:lnSpc>
            </a:pPr>
            <a:r>
              <a:rPr lang="en-US" altLang="zh-CN" sz="1890" b="0"/>
              <a:t>    g = 9.8; % </a:t>
            </a:r>
            <a:r>
              <a:rPr lang="zh-CN" altLang="zh-CN" sz="1890" b="0"/>
              <a:t>重力</a:t>
            </a:r>
          </a:p>
          <a:p>
            <a:pPr>
              <a:lnSpc>
                <a:spcPct val="90000"/>
              </a:lnSpc>
            </a:pPr>
            <a:r>
              <a:rPr lang="en-US" altLang="zh-CN" sz="1890" b="0"/>
              <a:t>    t = 10; % </a:t>
            </a:r>
            <a:r>
              <a:rPr lang="zh-CN" altLang="zh-CN" sz="1890" b="0"/>
              <a:t>仿真时间</a:t>
            </a:r>
          </a:p>
          <a:p>
            <a:pPr>
              <a:lnSpc>
                <a:spcPct val="90000"/>
              </a:lnSpc>
            </a:pPr>
            <a:r>
              <a:rPr lang="en-US" altLang="zh-CN" sz="1890" b="0"/>
              <a:t>    Ts = 0.1; % </a:t>
            </a:r>
            <a:r>
              <a:rPr lang="zh-CN" altLang="zh-CN" sz="1890" b="0"/>
              <a:t>采样周期</a:t>
            </a:r>
          </a:p>
          <a:p>
            <a:pPr>
              <a:lnSpc>
                <a:spcPct val="90000"/>
              </a:lnSpc>
            </a:pPr>
            <a:r>
              <a:rPr lang="en-US" altLang="zh-CN" sz="1890" b="0"/>
              <a:t>    len = fix(t/Ts); % </a:t>
            </a:r>
            <a:r>
              <a:rPr lang="zh-CN" altLang="zh-CN" sz="1890" b="0"/>
              <a:t>仿真步数</a:t>
            </a:r>
          </a:p>
          <a:p>
            <a:pPr>
              <a:lnSpc>
                <a:spcPct val="90000"/>
              </a:lnSpc>
            </a:pPr>
            <a:r>
              <a:rPr lang="en-US" altLang="zh-CN" sz="1890" b="0"/>
              <a:t>    % </a:t>
            </a:r>
            <a:r>
              <a:rPr lang="zh-CN" altLang="zh-CN" sz="1890" b="0"/>
              <a:t>真实轨迹模拟</a:t>
            </a:r>
          </a:p>
          <a:p>
            <a:pPr>
              <a:lnSpc>
                <a:spcPct val="90000"/>
              </a:lnSpc>
            </a:pPr>
            <a:r>
              <a:rPr lang="en-US" altLang="zh-CN" sz="1890" b="0"/>
              <a:t>    dax = 1.5; day = 1.5;  % </a:t>
            </a:r>
            <a:r>
              <a:rPr lang="zh-CN" altLang="zh-CN" sz="1890" b="0"/>
              <a:t>系统噪声</a:t>
            </a:r>
          </a:p>
          <a:p>
            <a:pPr>
              <a:lnSpc>
                <a:spcPct val="90000"/>
              </a:lnSpc>
            </a:pPr>
            <a:r>
              <a:rPr lang="en-US" altLang="zh-CN" sz="1890" b="0"/>
              <a:t>    X = zeros(len,4); X(1,:) = [0, 50, 500, 0]; % </a:t>
            </a:r>
            <a:r>
              <a:rPr lang="zh-CN" altLang="zh-CN" sz="1890" b="0"/>
              <a:t>状态模拟的初值</a:t>
            </a:r>
          </a:p>
          <a:p>
            <a:pPr>
              <a:lnSpc>
                <a:spcPct val="90000"/>
              </a:lnSpc>
            </a:pPr>
            <a:r>
              <a:rPr lang="en-US" altLang="zh-CN" sz="1890" b="0"/>
              <a:t>    for k=2:len</a:t>
            </a:r>
          </a:p>
          <a:p>
            <a:pPr>
              <a:lnSpc>
                <a:spcPct val="90000"/>
              </a:lnSpc>
            </a:pPr>
            <a:r>
              <a:rPr lang="en-US" altLang="zh-CN" sz="1890" b="0"/>
              <a:t>x = X(k-1,1); vx = X(k-1,2); y = X(k-1,3); vy = X(k-1,4); </a:t>
            </a:r>
            <a:endParaRPr lang="zh-CN" altLang="zh-CN" sz="1890" b="0"/>
          </a:p>
          <a:p>
            <a:pPr>
              <a:lnSpc>
                <a:spcPct val="90000"/>
              </a:lnSpc>
            </a:pPr>
            <a:r>
              <a:rPr lang="en-US" altLang="zh-CN" sz="1890" b="0"/>
              <a:t>        x = x + vx*Ts;</a:t>
            </a:r>
            <a:endParaRPr lang="zh-CN" altLang="zh-CN" sz="1890" b="0"/>
          </a:p>
          <a:p>
            <a:pPr>
              <a:lnSpc>
                <a:spcPct val="90000"/>
              </a:lnSpc>
            </a:pPr>
            <a:r>
              <a:rPr lang="en-US" altLang="zh-CN" sz="1890" b="0"/>
              <a:t>        vx = vx + (-kx*vx^2+dax*randn(1,1))*Ts;</a:t>
            </a:r>
            <a:endParaRPr lang="zh-CN" altLang="zh-CN" sz="1890" b="0"/>
          </a:p>
          <a:p>
            <a:pPr>
              <a:lnSpc>
                <a:spcPct val="90000"/>
              </a:lnSpc>
            </a:pPr>
            <a:r>
              <a:rPr lang="en-US" altLang="zh-CN" sz="1890" b="0"/>
              <a:t>        y = y + vy*Ts;</a:t>
            </a:r>
            <a:endParaRPr lang="zh-CN" altLang="zh-CN" sz="1890" b="0"/>
          </a:p>
          <a:p>
            <a:pPr>
              <a:lnSpc>
                <a:spcPct val="90000"/>
              </a:lnSpc>
            </a:pPr>
            <a:endParaRPr lang="zh-CN" altLang="zh-CN" sz="1890" b="0"/>
          </a:p>
          <a:p>
            <a:pPr>
              <a:lnSpc>
                <a:spcPct val="90000"/>
              </a:lnSpc>
            </a:pPr>
            <a:endParaRPr lang="zh-CN" altLang="en-US" sz="2940" b="0"/>
          </a:p>
        </p:txBody>
      </p:sp>
      <p:sp>
        <p:nvSpPr>
          <p:cNvPr id="23556" name="内容占位符 3">
            <a:extLst>
              <a:ext uri="{FF2B5EF4-FFF2-40B4-BE49-F238E27FC236}">
                <a16:creationId xmlns:a16="http://schemas.microsoft.com/office/drawing/2014/main" id="{7E9F6C23-67AC-1E49-94D5-54FC07868A99}"/>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5CF461F2-AF2E-2A49-BE2F-6D3B62ECAB0F}"/>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24579" name="内容占位符 2">
            <a:extLst>
              <a:ext uri="{FF2B5EF4-FFF2-40B4-BE49-F238E27FC236}">
                <a16:creationId xmlns:a16="http://schemas.microsoft.com/office/drawing/2014/main" id="{BC022FAB-2DCC-7C48-9DF3-D6BE6497863C}"/>
              </a:ext>
            </a:extLst>
          </p:cNvPr>
          <p:cNvSpPr>
            <a:spLocks noGrp="1"/>
          </p:cNvSpPr>
          <p:nvPr>
            <p:ph idx="1"/>
          </p:nvPr>
        </p:nvSpPr>
        <p:spPr/>
        <p:txBody>
          <a:bodyPr>
            <a:normAutofit fontScale="85000" lnSpcReduction="20000"/>
          </a:bodyPr>
          <a:lstStyle/>
          <a:p>
            <a:r>
              <a:rPr lang="en-US" altLang="zh-CN" sz="1890" b="0"/>
              <a:t>vy = vy + (ky*vy^2-g+day*randn(1))*Ts;</a:t>
            </a:r>
            <a:endParaRPr lang="zh-CN" altLang="zh-CN" sz="1890" b="0"/>
          </a:p>
          <a:p>
            <a:r>
              <a:rPr lang="en-US" altLang="zh-CN" sz="1890" b="0"/>
              <a:t>        X(k,:) = [x, vx, y, vy];</a:t>
            </a:r>
            <a:endParaRPr lang="zh-CN" altLang="zh-CN" sz="1890" b="0"/>
          </a:p>
          <a:p>
            <a:r>
              <a:rPr lang="en-US" altLang="zh-CN" sz="1890" b="0"/>
              <a:t>    end</a:t>
            </a:r>
            <a:endParaRPr lang="zh-CN" altLang="zh-CN" sz="1890" b="0"/>
          </a:p>
          <a:p>
            <a:r>
              <a:rPr lang="en-US" altLang="zh-CN" sz="1890" b="0"/>
              <a:t>    figure(1), hold off, plot(X(:,1),X(:,3),'-b'), grid on</a:t>
            </a:r>
            <a:endParaRPr lang="zh-CN" altLang="zh-CN" sz="1890" b="0"/>
          </a:p>
          <a:p>
            <a:r>
              <a:rPr lang="en-US" altLang="zh-CN" sz="1890" b="0"/>
              <a:t>%     figure(2), plot(X(:,2:2:4))</a:t>
            </a:r>
            <a:endParaRPr lang="zh-CN" altLang="zh-CN" sz="1890" b="0"/>
          </a:p>
          <a:p>
            <a:r>
              <a:rPr lang="en-US" altLang="zh-CN" sz="1890" b="0"/>
              <a:t>    % </a:t>
            </a:r>
            <a:r>
              <a:rPr lang="zh-CN" altLang="zh-CN" sz="1890" b="0"/>
              <a:t>构造量测量</a:t>
            </a:r>
            <a:endParaRPr lang="en-US" altLang="zh-CN" sz="1890" b="0"/>
          </a:p>
          <a:p>
            <a:r>
              <a:rPr lang="en-US" altLang="zh-CN" sz="1890" b="0"/>
              <a:t> mrad = 0.001;</a:t>
            </a:r>
            <a:endParaRPr lang="zh-CN" altLang="zh-CN" sz="1890" b="0"/>
          </a:p>
          <a:p>
            <a:r>
              <a:rPr lang="en-US" altLang="zh-CN" sz="1890" b="0"/>
              <a:t>    dr = 10; dafa = 10*mrad; % </a:t>
            </a:r>
            <a:r>
              <a:rPr lang="zh-CN" altLang="zh-CN" sz="1890" b="0"/>
              <a:t>量测噪声</a:t>
            </a:r>
          </a:p>
          <a:p>
            <a:r>
              <a:rPr lang="en-US" altLang="zh-CN" sz="1890" b="0"/>
              <a:t>    for k=1:len</a:t>
            </a:r>
            <a:endParaRPr lang="zh-CN" altLang="zh-CN" sz="1890" b="0"/>
          </a:p>
          <a:p>
            <a:r>
              <a:rPr lang="en-US" altLang="zh-CN" sz="1890" b="0"/>
              <a:t>        r = sqrt(X(k,1)^2+X(k,3)^2) + dr*randn(1,1);</a:t>
            </a:r>
            <a:endParaRPr lang="zh-CN" altLang="zh-CN" sz="1890" b="0"/>
          </a:p>
          <a:p>
            <a:r>
              <a:rPr lang="en-US" altLang="zh-CN" sz="1890" b="0"/>
              <a:t>        a = atan(X(k,1)/X(k,3)) + dafa*randn(1,1);</a:t>
            </a:r>
            <a:endParaRPr lang="zh-CN" altLang="zh-CN" sz="1890" b="0"/>
          </a:p>
          <a:p>
            <a:r>
              <a:rPr lang="en-US" altLang="zh-CN" sz="1890" b="0"/>
              <a:t>        Z(k,:) = [r, a];</a:t>
            </a:r>
            <a:endParaRPr lang="zh-CN" altLang="zh-CN" sz="1890" b="0"/>
          </a:p>
          <a:p>
            <a:r>
              <a:rPr lang="en-US" altLang="zh-CN" sz="1890" b="0"/>
              <a:t>    end</a:t>
            </a:r>
            <a:endParaRPr lang="zh-CN" altLang="en-US" sz="1890" b="0"/>
          </a:p>
        </p:txBody>
      </p:sp>
      <p:sp>
        <p:nvSpPr>
          <p:cNvPr id="24580" name="内容占位符 3">
            <a:extLst>
              <a:ext uri="{FF2B5EF4-FFF2-40B4-BE49-F238E27FC236}">
                <a16:creationId xmlns:a16="http://schemas.microsoft.com/office/drawing/2014/main" id="{88442C4A-554A-9848-9519-3A69151CEF13}"/>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AEDC158-BB6F-FF40-B4B7-188D81E331B9}"/>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3" name="内容占位符 2">
            <a:extLst>
              <a:ext uri="{FF2B5EF4-FFF2-40B4-BE49-F238E27FC236}">
                <a16:creationId xmlns:a16="http://schemas.microsoft.com/office/drawing/2014/main" id="{055B8675-81B4-E542-8C6B-9730860677F6}"/>
              </a:ext>
            </a:extLst>
          </p:cNvPr>
          <p:cNvSpPr>
            <a:spLocks noGrp="1"/>
          </p:cNvSpPr>
          <p:nvPr>
            <p:ph idx="1"/>
          </p:nvPr>
        </p:nvSpPr>
        <p:spPr/>
        <p:txBody>
          <a:bodyPr>
            <a:normAutofit fontScale="77500" lnSpcReduction="20000"/>
          </a:bodyPr>
          <a:lstStyle/>
          <a:p>
            <a:pPr>
              <a:lnSpc>
                <a:spcPct val="90000"/>
              </a:lnSpc>
            </a:pPr>
            <a:r>
              <a:rPr lang="en-US" altLang="zh-CN" sz="1785" b="0"/>
              <a:t> figure(1), hold on, plot(Z(:,1).*sin(Z(:,2)), Z(:,1).*cos(Z(:,2)),'*')</a:t>
            </a:r>
            <a:endParaRPr lang="zh-CN" altLang="zh-CN" sz="1785" b="0"/>
          </a:p>
          <a:p>
            <a:pPr>
              <a:lnSpc>
                <a:spcPct val="90000"/>
              </a:lnSpc>
            </a:pPr>
            <a:r>
              <a:rPr lang="en-US" altLang="zh-CN" sz="1785" b="0"/>
              <a:t>    % ekf </a:t>
            </a:r>
            <a:r>
              <a:rPr lang="zh-CN" altLang="zh-CN" sz="1785" b="0"/>
              <a:t>滤波</a:t>
            </a:r>
          </a:p>
          <a:p>
            <a:pPr>
              <a:lnSpc>
                <a:spcPct val="90000"/>
              </a:lnSpc>
            </a:pPr>
            <a:r>
              <a:rPr lang="en-US" altLang="zh-CN" sz="1785" b="0"/>
              <a:t>    Qk = diag([0; dax; 0; day])^2;</a:t>
            </a:r>
            <a:endParaRPr lang="zh-CN" altLang="zh-CN" sz="1785" b="0"/>
          </a:p>
          <a:p>
            <a:pPr>
              <a:lnSpc>
                <a:spcPct val="90000"/>
              </a:lnSpc>
            </a:pPr>
            <a:r>
              <a:rPr lang="en-US" altLang="zh-CN" sz="1785" b="0"/>
              <a:t>    Rk = diag([dr; dafa])^2;</a:t>
            </a:r>
            <a:endParaRPr lang="zh-CN" altLang="zh-CN" sz="1785" b="0"/>
          </a:p>
          <a:p>
            <a:pPr>
              <a:lnSpc>
                <a:spcPct val="90000"/>
              </a:lnSpc>
            </a:pPr>
            <a:r>
              <a:rPr lang="en-US" altLang="zh-CN" sz="1785" b="0"/>
              <a:t>    Xk = zeros(4,1);</a:t>
            </a:r>
            <a:endParaRPr lang="zh-CN" altLang="zh-CN" sz="1785" b="0"/>
          </a:p>
          <a:p>
            <a:pPr>
              <a:lnSpc>
                <a:spcPct val="90000"/>
              </a:lnSpc>
            </a:pPr>
            <a:r>
              <a:rPr lang="en-US" altLang="zh-CN" sz="1785" b="0"/>
              <a:t>    Pk = 100*eye(4);</a:t>
            </a:r>
            <a:endParaRPr lang="zh-CN" altLang="zh-CN" sz="1785" b="0"/>
          </a:p>
          <a:p>
            <a:pPr>
              <a:lnSpc>
                <a:spcPct val="90000"/>
              </a:lnSpc>
            </a:pPr>
            <a:r>
              <a:rPr lang="en-US" altLang="zh-CN" sz="1785" b="0"/>
              <a:t>    X_est = X;</a:t>
            </a:r>
            <a:endParaRPr lang="zh-CN" altLang="zh-CN" sz="1785" b="0"/>
          </a:p>
          <a:p>
            <a:pPr>
              <a:lnSpc>
                <a:spcPct val="90000"/>
              </a:lnSpc>
            </a:pPr>
            <a:r>
              <a:rPr lang="en-US" altLang="zh-CN" sz="1785" b="0"/>
              <a:t>    for k=1:len</a:t>
            </a:r>
            <a:endParaRPr lang="zh-CN" altLang="zh-CN" sz="1785" b="0"/>
          </a:p>
          <a:p>
            <a:pPr>
              <a:lnSpc>
                <a:spcPct val="90000"/>
              </a:lnSpc>
            </a:pPr>
            <a:r>
              <a:rPr lang="en-US" altLang="zh-CN" sz="1785" b="0"/>
              <a:t>        Ft = JacobianF(X(k,:), kx, ky, g);</a:t>
            </a:r>
            <a:endParaRPr lang="zh-CN" altLang="zh-CN" sz="1785" b="0"/>
          </a:p>
          <a:p>
            <a:pPr>
              <a:lnSpc>
                <a:spcPct val="90000"/>
              </a:lnSpc>
            </a:pPr>
            <a:r>
              <a:rPr lang="en-US" altLang="zh-CN" sz="1785" b="0"/>
              <a:t>        Hk = JacobianH(X(k,:));</a:t>
            </a:r>
          </a:p>
          <a:p>
            <a:pPr>
              <a:lnSpc>
                <a:spcPct val="90000"/>
              </a:lnSpc>
            </a:pPr>
            <a:r>
              <a:rPr lang="en-US" altLang="zh-CN" sz="1785" b="0"/>
              <a:t> fX = fff(X(k,:), kx, ky, g, Ts);</a:t>
            </a:r>
            <a:endParaRPr lang="zh-CN" altLang="zh-CN" sz="1785" b="0"/>
          </a:p>
          <a:p>
            <a:pPr>
              <a:lnSpc>
                <a:spcPct val="90000"/>
              </a:lnSpc>
            </a:pPr>
            <a:r>
              <a:rPr lang="en-US" altLang="zh-CN" sz="1785" b="0"/>
              <a:t>        hfX = hhh(fX, Ts);</a:t>
            </a:r>
            <a:endParaRPr lang="zh-CN" altLang="zh-CN" sz="1785" b="0"/>
          </a:p>
          <a:p>
            <a:pPr>
              <a:lnSpc>
                <a:spcPct val="90000"/>
              </a:lnSpc>
            </a:pPr>
            <a:r>
              <a:rPr lang="en-US" altLang="zh-CN" sz="1785" b="0"/>
              <a:t>        [Xk, Pk, Kk] = ekf(eye(4)+Ft*Ts, Qk, fX, Pk, Hk, Rk, Z(k,:)'-hfX);</a:t>
            </a:r>
            <a:endParaRPr lang="zh-CN" altLang="zh-CN" sz="1785" b="0"/>
          </a:p>
          <a:p>
            <a:pPr>
              <a:lnSpc>
                <a:spcPct val="90000"/>
              </a:lnSpc>
            </a:pPr>
            <a:r>
              <a:rPr lang="en-US" altLang="zh-CN" sz="1785" b="0"/>
              <a:t>        X_est(k,:) = Xk';</a:t>
            </a:r>
            <a:endParaRPr lang="zh-CN" altLang="zh-CN" sz="1785" b="0"/>
          </a:p>
          <a:p>
            <a:pPr>
              <a:lnSpc>
                <a:spcPct val="90000"/>
              </a:lnSpc>
            </a:pPr>
            <a:r>
              <a:rPr lang="en-US" altLang="zh-CN" sz="1785" b="0"/>
              <a:t>    end</a:t>
            </a:r>
            <a:endParaRPr lang="zh-CN" altLang="en-US" sz="1785" b="0"/>
          </a:p>
        </p:txBody>
      </p:sp>
      <p:sp>
        <p:nvSpPr>
          <p:cNvPr id="25604" name="内容占位符 3">
            <a:extLst>
              <a:ext uri="{FF2B5EF4-FFF2-40B4-BE49-F238E27FC236}">
                <a16:creationId xmlns:a16="http://schemas.microsoft.com/office/drawing/2014/main" id="{C997BBDE-EAFA-9144-87A4-5E933C8CA0FA}"/>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4794B38-4294-6243-B391-AE0179B4E719}"/>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26627" name="内容占位符 2">
            <a:extLst>
              <a:ext uri="{FF2B5EF4-FFF2-40B4-BE49-F238E27FC236}">
                <a16:creationId xmlns:a16="http://schemas.microsoft.com/office/drawing/2014/main" id="{EC334240-AC15-2240-A9AA-1EC6EE4B7CA3}"/>
              </a:ext>
            </a:extLst>
          </p:cNvPr>
          <p:cNvSpPr>
            <a:spLocks noGrp="1"/>
          </p:cNvSpPr>
          <p:nvPr>
            <p:ph idx="1"/>
          </p:nvPr>
        </p:nvSpPr>
        <p:spPr/>
        <p:txBody>
          <a:bodyPr>
            <a:normAutofit fontScale="92500" lnSpcReduction="20000"/>
          </a:bodyPr>
          <a:lstStyle/>
          <a:p>
            <a:r>
              <a:rPr lang="en-US" altLang="zh-CN" sz="1890" b="0"/>
              <a:t> figure(1), plot(X_est(:,1),X_est(:,3), '+r')</a:t>
            </a:r>
            <a:endParaRPr lang="zh-CN" altLang="zh-CN" sz="1890" b="0"/>
          </a:p>
          <a:p>
            <a:r>
              <a:rPr lang="en-US" altLang="zh-CN" sz="1890" b="0"/>
              <a:t>    xlabel('X'); ylabel('Y'); title('ekf simulation');</a:t>
            </a:r>
            <a:endParaRPr lang="zh-CN" altLang="zh-CN" sz="1890" b="0"/>
          </a:p>
          <a:p>
            <a:r>
              <a:rPr lang="en-US" altLang="zh-CN" sz="1890" b="0"/>
              <a:t>    legend('real', 'measurement', 'ekf estimated');</a:t>
            </a:r>
            <a:endParaRPr lang="zh-CN" altLang="zh-CN" sz="1890" b="0"/>
          </a:p>
          <a:p>
            <a:r>
              <a:rPr lang="en-US" altLang="zh-CN" sz="1890" b="0"/>
              <a:t> </a:t>
            </a:r>
            <a:endParaRPr lang="zh-CN" altLang="zh-CN" sz="1890" b="0"/>
          </a:p>
          <a:p>
            <a:r>
              <a:rPr lang="en-US" altLang="zh-CN" sz="1890" b="0"/>
              <a:t>%%%%%%%%%%%%%%%%%%%%</a:t>
            </a:r>
            <a:r>
              <a:rPr lang="zh-CN" altLang="zh-CN" sz="1890" b="0"/>
              <a:t>子程序</a:t>
            </a:r>
            <a:r>
              <a:rPr lang="en-US" altLang="zh-CN" sz="1890" b="0"/>
              <a:t>%%%%%%%%%%%%%%%%%%%</a:t>
            </a:r>
            <a:endParaRPr lang="zh-CN" altLang="zh-CN" sz="1890" b="0"/>
          </a:p>
          <a:p>
            <a:r>
              <a:rPr lang="en-US" altLang="zh-CN" sz="1890" b="0"/>
              <a:t>function F = JacobianF(X, kx, ky, g) % </a:t>
            </a:r>
            <a:r>
              <a:rPr lang="zh-CN" altLang="zh-CN" sz="1890" b="0"/>
              <a:t>系统状态雅可比函数</a:t>
            </a:r>
          </a:p>
          <a:p>
            <a:r>
              <a:rPr lang="en-US" altLang="zh-CN" sz="1890" b="0"/>
              <a:t>    vx = X(2); vy = X(4); </a:t>
            </a:r>
            <a:endParaRPr lang="zh-CN" altLang="zh-CN" sz="1890" b="0"/>
          </a:p>
          <a:p>
            <a:r>
              <a:rPr lang="en-US" altLang="zh-CN" sz="1890" b="0"/>
              <a:t>    F = zeros(4,4);</a:t>
            </a:r>
            <a:endParaRPr lang="zh-CN" altLang="zh-CN" sz="1890" b="0"/>
          </a:p>
          <a:p>
            <a:r>
              <a:rPr lang="en-US" altLang="zh-CN" sz="1890" b="0"/>
              <a:t>    F(1, F(2,2) = -2*kx*vx;</a:t>
            </a:r>
            <a:endParaRPr lang="zh-CN" altLang="zh-CN" sz="1890" b="0"/>
          </a:p>
          <a:p>
            <a:r>
              <a:rPr lang="en-US" altLang="zh-CN" sz="1890" b="0"/>
              <a:t>    F(3,4) = 1;</a:t>
            </a:r>
            <a:endParaRPr lang="zh-CN" altLang="zh-CN" sz="1890" b="0"/>
          </a:p>
          <a:p>
            <a:r>
              <a:rPr lang="en-US" altLang="zh-CN" sz="1890" b="0"/>
              <a:t>    F(4,4) = 2*ky*vy;</a:t>
            </a:r>
            <a:endParaRPr lang="zh-CN" altLang="zh-CN" sz="1890" b="0"/>
          </a:p>
          <a:p>
            <a:r>
              <a:rPr lang="en-US" altLang="zh-CN" sz="1890" b="0"/>
              <a:t>    2) = 1;</a:t>
            </a:r>
            <a:endParaRPr lang="zh-CN" altLang="en-US" sz="1890" b="0"/>
          </a:p>
        </p:txBody>
      </p:sp>
      <p:sp>
        <p:nvSpPr>
          <p:cNvPr id="26628" name="内容占位符 3">
            <a:extLst>
              <a:ext uri="{FF2B5EF4-FFF2-40B4-BE49-F238E27FC236}">
                <a16:creationId xmlns:a16="http://schemas.microsoft.com/office/drawing/2014/main" id="{80E16DA7-C5A2-F54C-8A45-45B08D96B61A}"/>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D4DD1AF-0476-034B-A117-3311787E5379}"/>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3" name="内容占位符 2">
            <a:extLst>
              <a:ext uri="{FF2B5EF4-FFF2-40B4-BE49-F238E27FC236}">
                <a16:creationId xmlns:a16="http://schemas.microsoft.com/office/drawing/2014/main" id="{024C10D2-EA09-874A-A849-D3FFFC513200}"/>
              </a:ext>
            </a:extLst>
          </p:cNvPr>
          <p:cNvSpPr>
            <a:spLocks noGrp="1"/>
          </p:cNvSpPr>
          <p:nvPr>
            <p:ph idx="1"/>
          </p:nvPr>
        </p:nvSpPr>
        <p:spPr/>
        <p:txBody>
          <a:bodyPr>
            <a:normAutofit fontScale="85000" lnSpcReduction="20000"/>
          </a:bodyPr>
          <a:lstStyle/>
          <a:p>
            <a:pPr>
              <a:lnSpc>
                <a:spcPct val="90000"/>
              </a:lnSpc>
            </a:pPr>
            <a:r>
              <a:rPr lang="en-US" altLang="zh-CN" sz="1890" b="0"/>
              <a:t>function H = JacobianH(X) % </a:t>
            </a:r>
            <a:r>
              <a:rPr lang="zh-CN" altLang="zh-CN" sz="1890" b="0"/>
              <a:t>量测雅可比函数</a:t>
            </a:r>
          </a:p>
          <a:p>
            <a:pPr>
              <a:lnSpc>
                <a:spcPct val="90000"/>
              </a:lnSpc>
            </a:pPr>
            <a:r>
              <a:rPr lang="en-US" altLang="zh-CN" sz="1890" b="0"/>
              <a:t>    x = X(1); y = X(3);</a:t>
            </a:r>
            <a:endParaRPr lang="zh-CN" altLang="zh-CN" sz="1890" b="0"/>
          </a:p>
          <a:p>
            <a:pPr>
              <a:lnSpc>
                <a:spcPct val="90000"/>
              </a:lnSpc>
            </a:pPr>
            <a:r>
              <a:rPr lang="en-US" altLang="zh-CN" sz="1890" b="0"/>
              <a:t>    H = zeros(2,4);</a:t>
            </a:r>
            <a:endParaRPr lang="zh-CN" altLang="zh-CN" sz="1890" b="0"/>
          </a:p>
          <a:p>
            <a:pPr>
              <a:lnSpc>
                <a:spcPct val="90000"/>
              </a:lnSpc>
            </a:pPr>
            <a:r>
              <a:rPr lang="en-US" altLang="zh-CN" sz="1890" b="0"/>
              <a:t>    r = sqrt(x^2+y^2);</a:t>
            </a:r>
            <a:endParaRPr lang="zh-CN" altLang="zh-CN" sz="1890" b="0"/>
          </a:p>
          <a:p>
            <a:pPr>
              <a:lnSpc>
                <a:spcPct val="90000"/>
              </a:lnSpc>
            </a:pPr>
            <a:r>
              <a:rPr lang="en-US" altLang="zh-CN" sz="1890" b="0"/>
              <a:t>    H(1,1) = 1/r; H(1,3) = 1/r;</a:t>
            </a:r>
            <a:endParaRPr lang="zh-CN" altLang="zh-CN" sz="1890" b="0"/>
          </a:p>
          <a:p>
            <a:pPr>
              <a:lnSpc>
                <a:spcPct val="90000"/>
              </a:lnSpc>
            </a:pPr>
            <a:r>
              <a:rPr lang="en-US" altLang="zh-CN" sz="1890" b="0"/>
              <a:t>    xy2 = 1+(x/y)^2;</a:t>
            </a:r>
            <a:endParaRPr lang="zh-CN" altLang="zh-CN" sz="1890" b="0"/>
          </a:p>
          <a:p>
            <a:pPr>
              <a:lnSpc>
                <a:spcPct val="90000"/>
              </a:lnSpc>
            </a:pPr>
            <a:r>
              <a:rPr lang="en-US" altLang="zh-CN" sz="1890" b="0"/>
              <a:t>    H(2,1) = 1/xy2*1/y; H(2,3) = 1/xy2*x*(-1/y^2);</a:t>
            </a:r>
            <a:endParaRPr lang="zh-CN" altLang="zh-CN" sz="1890" b="0"/>
          </a:p>
          <a:p>
            <a:pPr>
              <a:lnSpc>
                <a:spcPct val="90000"/>
              </a:lnSpc>
            </a:pPr>
            <a:r>
              <a:rPr lang="en-US" altLang="zh-CN" sz="1995" b="0"/>
              <a:t>function fX = fff(X, kx, ky, g, Ts) % </a:t>
            </a:r>
            <a:r>
              <a:rPr lang="zh-CN" altLang="zh-CN" sz="1995" b="0"/>
              <a:t>系统状态非线性函数</a:t>
            </a:r>
          </a:p>
          <a:p>
            <a:pPr>
              <a:lnSpc>
                <a:spcPct val="90000"/>
              </a:lnSpc>
            </a:pPr>
            <a:r>
              <a:rPr lang="en-US" altLang="zh-CN" sz="1995" b="0"/>
              <a:t>    x = X(1); vx = X(2); y = X(3); vy = X(4); </a:t>
            </a:r>
            <a:endParaRPr lang="zh-CN" altLang="zh-CN" sz="1995" b="0"/>
          </a:p>
          <a:p>
            <a:pPr>
              <a:lnSpc>
                <a:spcPct val="90000"/>
              </a:lnSpc>
            </a:pPr>
            <a:r>
              <a:rPr lang="en-US" altLang="zh-CN" sz="1995" b="0"/>
              <a:t>    x1 = x + vx*Ts;</a:t>
            </a:r>
            <a:endParaRPr lang="zh-CN" altLang="zh-CN" sz="1995" b="0"/>
          </a:p>
          <a:p>
            <a:pPr>
              <a:lnSpc>
                <a:spcPct val="90000"/>
              </a:lnSpc>
            </a:pPr>
            <a:r>
              <a:rPr lang="en-US" altLang="zh-CN" sz="1995" b="0"/>
              <a:t>    vx1 = vx + (-kx*vx^2)*Ts;</a:t>
            </a:r>
            <a:endParaRPr lang="zh-CN" altLang="zh-CN" sz="1995" b="0"/>
          </a:p>
          <a:p>
            <a:pPr>
              <a:lnSpc>
                <a:spcPct val="90000"/>
              </a:lnSpc>
            </a:pPr>
            <a:r>
              <a:rPr lang="en-US" altLang="zh-CN" sz="1995" b="0"/>
              <a:t>    y1 = y + vy*Ts;</a:t>
            </a:r>
            <a:endParaRPr lang="zh-CN" altLang="zh-CN" sz="1995" b="0"/>
          </a:p>
          <a:p>
            <a:pPr>
              <a:lnSpc>
                <a:spcPct val="90000"/>
              </a:lnSpc>
            </a:pPr>
            <a:r>
              <a:rPr lang="en-US" altLang="zh-CN" sz="1995" b="0"/>
              <a:t>    vy1 = vy + (ky*vy^2-g)*Ts;</a:t>
            </a:r>
            <a:endParaRPr lang="zh-CN" altLang="zh-CN" sz="1995" b="0"/>
          </a:p>
          <a:p>
            <a:pPr>
              <a:lnSpc>
                <a:spcPct val="90000"/>
              </a:lnSpc>
            </a:pPr>
            <a:r>
              <a:rPr lang="en-US" altLang="zh-CN" sz="1995" b="0"/>
              <a:t>    fX = [x1; vx1; y1; vy1];</a:t>
            </a:r>
            <a:endParaRPr lang="zh-CN" altLang="zh-CN" sz="1995" b="0"/>
          </a:p>
          <a:p>
            <a:pPr>
              <a:lnSpc>
                <a:spcPct val="90000"/>
              </a:lnSpc>
            </a:pPr>
            <a:endParaRPr lang="zh-CN" altLang="en-US" sz="3150"/>
          </a:p>
        </p:txBody>
      </p:sp>
      <p:sp>
        <p:nvSpPr>
          <p:cNvPr id="27652" name="内容占位符 3">
            <a:extLst>
              <a:ext uri="{FF2B5EF4-FFF2-40B4-BE49-F238E27FC236}">
                <a16:creationId xmlns:a16="http://schemas.microsoft.com/office/drawing/2014/main" id="{7684E572-3EBA-4C47-9037-0E597A0034F8}"/>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432445" y="144066"/>
            <a:ext cx="5261840" cy="561413"/>
          </a:xfrm>
          <a:prstGeom prst="rect">
            <a:avLst/>
          </a:prstGeom>
          <a:noFill/>
          <a:ln w="9525">
            <a:noFill/>
            <a:miter lim="800000"/>
          </a:ln>
        </p:spPr>
        <p:txBody>
          <a:bodyPr wrap="square" lIns="134133" tIns="67066" rIns="134133" bIns="67066">
            <a:spAutoFit/>
          </a:bodyPr>
          <a:lstStyle/>
          <a:p>
            <a:pPr eaLnBrk="1" hangingPunct="1"/>
            <a:r>
              <a:rPr lang="zh-CN" altLang="en-US" sz="2800">
                <a:solidFill>
                  <a:schemeClr val="bg1"/>
                </a:solidFill>
                <a:latin typeface="微软雅黑" pitchFamily="34" charset="-122"/>
                <a:ea typeface="宋体"/>
              </a:rPr>
              <a:t>二：状态估计原理简介</a:t>
            </a:r>
          </a:p>
        </p:txBody>
      </p:sp>
      <p:sp>
        <p:nvSpPr>
          <p:cNvPr id="5" name="Text Box 3"/>
          <p:cNvSpPr txBox="1">
            <a:spLocks noChangeArrowheads="1"/>
          </p:cNvSpPr>
          <p:nvPr/>
        </p:nvSpPr>
        <p:spPr bwMode="auto">
          <a:xfrm>
            <a:off x="831815" y="1242996"/>
            <a:ext cx="7436982" cy="732252"/>
          </a:xfrm>
          <a:prstGeom prst="rect">
            <a:avLst/>
          </a:prstGeom>
          <a:noFill/>
          <a:ln w="9525">
            <a:noFill/>
            <a:miter lim="800000"/>
          </a:ln>
          <a:effectLst/>
        </p:spPr>
        <p:txBody>
          <a:bodyPr wrap="square">
            <a:spAutoFit/>
          </a:bodyPr>
          <a:lstStyle/>
          <a:p>
            <a:pPr algn="l">
              <a:lnSpc>
                <a:spcPct val="150000"/>
              </a:lnSpc>
              <a:spcBef>
                <a:spcPct val="50000"/>
              </a:spcBef>
            </a:pPr>
            <a:r>
              <a:rPr lang="zh-CN" altLang="en-US" sz="2800">
                <a:ea typeface="宋体"/>
              </a:rPr>
              <a:t>       </a:t>
            </a:r>
            <a:r>
              <a:rPr lang="zh-CN" altLang="en-US" sz="2800" b="1">
                <a:solidFill>
                  <a:srgbClr val="0066CC"/>
                </a:solidFill>
                <a:ea typeface="宋体"/>
              </a:rPr>
              <a:t>状态估计是卡尔曼滤波的重要组成部分。</a:t>
            </a:r>
            <a:endParaRPr lang="zh-CN" altLang="en-US" sz="2800" b="1">
              <a:solidFill>
                <a:srgbClr val="0066CC"/>
              </a:solidFill>
              <a:latin typeface="宋体" pitchFamily="2" charset="-122"/>
              <a:ea typeface="宋体"/>
            </a:endParaRPr>
          </a:p>
        </p:txBody>
      </p:sp>
      <p:sp>
        <p:nvSpPr>
          <p:cNvPr id="7" name="右箭头 6"/>
          <p:cNvSpPr/>
          <p:nvPr/>
        </p:nvSpPr>
        <p:spPr bwMode="auto">
          <a:xfrm>
            <a:off x="6118227" y="2886070"/>
            <a:ext cx="11430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9" name="TextBox 8"/>
          <p:cNvSpPr txBox="1"/>
          <p:nvPr/>
        </p:nvSpPr>
        <p:spPr>
          <a:xfrm>
            <a:off x="5975352" y="2424405"/>
            <a:ext cx="1403482" cy="457657"/>
          </a:xfrm>
          <a:prstGeom prst="rect">
            <a:avLst/>
          </a:prstGeom>
          <a:noFill/>
        </p:spPr>
        <p:txBody>
          <a:bodyPr wrap="none" rtlCol="0">
            <a:spAutoFit/>
          </a:bodyPr>
          <a:lstStyle/>
          <a:p>
            <a:r>
              <a:rPr lang="zh-CN" altLang="en-US" b="1">
                <a:solidFill>
                  <a:srgbClr val="0066CC"/>
                </a:solidFill>
                <a:ea typeface="宋体"/>
              </a:rPr>
              <a:t>定量判断</a:t>
            </a:r>
          </a:p>
        </p:txBody>
      </p:sp>
      <p:sp>
        <p:nvSpPr>
          <p:cNvPr id="11" name="圆角矩形 10"/>
          <p:cNvSpPr/>
          <p:nvPr/>
        </p:nvSpPr>
        <p:spPr bwMode="auto">
          <a:xfrm>
            <a:off x="7689863" y="2386004"/>
            <a:ext cx="2428892" cy="100013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1" hangingPunct="1"/>
            <a:r>
              <a:rPr lang="zh-CN" altLang="en-US" b="1">
                <a:latin typeface="Arial" pitchFamily="34" charset="0"/>
                <a:ea typeface="宋体"/>
              </a:rPr>
              <a:t>随机状态量</a:t>
            </a:r>
            <a:endParaRPr lang="en-US" altLang="zh-CN" b="1">
              <a:latin typeface="Arial" pitchFamily="34" charset="0"/>
              <a:ea typeface="宋体"/>
            </a:endParaRPr>
          </a:p>
          <a:p>
            <a:pPr defTabSz="914400" eaLnBrk="1" hangingPunct="1"/>
            <a:r>
              <a:rPr lang="en-US" altLang="zh-CN" b="1">
                <a:latin typeface="Arial" pitchFamily="34" charset="0"/>
                <a:ea typeface="宋体"/>
              </a:rPr>
              <a:t>(</a:t>
            </a:r>
            <a:r>
              <a:rPr lang="zh-CN" altLang="en-US" b="1">
                <a:latin typeface="Arial" pitchFamily="34" charset="0"/>
                <a:ea typeface="宋体"/>
              </a:rPr>
              <a:t>很难直接得到</a:t>
            </a:r>
            <a:r>
              <a:rPr lang="en-US" altLang="zh-CN" b="1">
                <a:latin typeface="Arial" pitchFamily="34" charset="0"/>
                <a:ea typeface="宋体"/>
              </a:rPr>
              <a:t>)</a:t>
            </a:r>
            <a:endParaRPr lang="zh-CN" altLang="en-US" b="1">
              <a:latin typeface="Arial" pitchFamily="34" charset="0"/>
              <a:ea typeface="宋体"/>
            </a:endParaRPr>
          </a:p>
        </p:txBody>
      </p:sp>
      <p:sp>
        <p:nvSpPr>
          <p:cNvPr id="12" name="圆角矩形 11"/>
          <p:cNvSpPr/>
          <p:nvPr/>
        </p:nvSpPr>
        <p:spPr bwMode="auto">
          <a:xfrm>
            <a:off x="3475021" y="2386004"/>
            <a:ext cx="2286016" cy="100013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b="1">
                <a:latin typeface="Arial" pitchFamily="34" charset="0"/>
                <a:ea typeface="宋体"/>
              </a:rPr>
              <a:t> 观测数据</a:t>
            </a:r>
            <a:endParaRPr lang="en-US" altLang="zh-CN" b="1">
              <a:latin typeface="Arial" pitchFamily="34" charset="0"/>
              <a:ea typeface="宋体"/>
            </a:endParaRPr>
          </a:p>
          <a:p>
            <a:pPr algn="ctr" defTabSz="914400" eaLnBrk="1" hangingPunct="1"/>
            <a:r>
              <a:rPr kumimoji="0" lang="en-US" altLang="zh-CN" b="1" i="0" u="none" strike="noStrike" cap="none" normalizeH="0" baseline="0">
                <a:ln>
                  <a:noFill/>
                </a:ln>
                <a:solidFill>
                  <a:schemeClr val="tx1"/>
                </a:solidFill>
                <a:effectLst/>
                <a:latin typeface="Arial" pitchFamily="34" charset="0"/>
                <a:ea typeface="宋体"/>
              </a:rPr>
              <a:t>(</a:t>
            </a:r>
            <a:r>
              <a:rPr kumimoji="0" lang="zh-CN" altLang="en-US" b="1" i="0" u="none" strike="noStrike" cap="none" normalizeH="0" baseline="0">
                <a:ln>
                  <a:noFill/>
                </a:ln>
                <a:solidFill>
                  <a:schemeClr val="tx1"/>
                </a:solidFill>
                <a:effectLst/>
                <a:latin typeface="Arial" pitchFamily="34" charset="0"/>
                <a:ea typeface="宋体"/>
              </a:rPr>
              <a:t>可以直接得到</a:t>
            </a:r>
            <a:r>
              <a:rPr kumimoji="0" lang="en-US" altLang="zh-CN" b="1" i="0" u="none" strike="noStrike" cap="none" normalizeH="0" baseline="0">
                <a:ln>
                  <a:noFill/>
                </a:ln>
                <a:solidFill>
                  <a:schemeClr val="tx1"/>
                </a:solidFill>
                <a:effectLst/>
                <a:latin typeface="Arial" pitchFamily="34" charset="0"/>
                <a:ea typeface="宋体"/>
              </a:rPr>
              <a:t>)</a:t>
            </a:r>
            <a:endParaRPr kumimoji="0" lang="zh-CN" altLang="en-US" b="1" i="0" u="none" strike="noStrike" cap="none" normalizeH="0" baseline="0">
              <a:ln>
                <a:noFill/>
              </a:ln>
              <a:solidFill>
                <a:schemeClr val="tx1"/>
              </a:solidFill>
              <a:effectLst/>
              <a:latin typeface="Arial" pitchFamily="34" charset="0"/>
              <a:ea typeface="宋体"/>
            </a:endParaRPr>
          </a:p>
        </p:txBody>
      </p:sp>
      <p:sp>
        <p:nvSpPr>
          <p:cNvPr id="13" name="矩形 12"/>
          <p:cNvSpPr/>
          <p:nvPr/>
        </p:nvSpPr>
        <p:spPr>
          <a:xfrm>
            <a:off x="974691" y="2671756"/>
            <a:ext cx="2288303" cy="579699"/>
          </a:xfrm>
          <a:prstGeom prst="rect">
            <a:avLst/>
          </a:prstGeom>
        </p:spPr>
        <p:txBody>
          <a:bodyPr wrap="square">
            <a:spAutoFit/>
          </a:bodyPr>
          <a:lstStyle/>
          <a:p>
            <a:r>
              <a:rPr lang="zh-CN" altLang="en-US" sz="3200" b="1">
                <a:solidFill>
                  <a:srgbClr val="FF0000"/>
                </a:solidFill>
                <a:ea typeface="宋体"/>
              </a:rPr>
              <a:t>估计问题：</a:t>
            </a:r>
          </a:p>
        </p:txBody>
      </p:sp>
      <p:sp>
        <p:nvSpPr>
          <p:cNvPr id="15" name="Rectangle 2"/>
          <p:cNvSpPr txBox="1">
            <a:spLocks noChangeArrowheads="1"/>
          </p:cNvSpPr>
          <p:nvPr/>
        </p:nvSpPr>
        <p:spPr>
          <a:xfrm>
            <a:off x="1046129" y="4100516"/>
            <a:ext cx="9787006" cy="2428892"/>
          </a:xfrm>
          <a:prstGeom prst="rect">
            <a:avLst/>
          </a:prstGeom>
        </p:spPr>
        <p:txBody>
          <a:bodyPr/>
          <a:lstStyle/>
          <a:p>
            <a:pPr marL="449081" marR="0" lvl="0" indent="-449081" algn="l" defTabSz="914400" rtl="0" eaLnBrk="0" fontAlgn="base" latinLnBrk="0" hangingPunct="0">
              <a:lnSpc>
                <a:spcPct val="100000"/>
              </a:lnSpc>
              <a:spcBef>
                <a:spcPct val="20000"/>
              </a:spcBef>
              <a:spcAft>
                <a:spcPct val="0"/>
              </a:spcAft>
              <a:buClrTx/>
              <a:buSzTx/>
              <a:defRPr/>
            </a:pPr>
            <a:r>
              <a:rPr kumimoji="0" lang="zh-CN" altLang="ru-RU" sz="2800" b="0" i="0" u="none" strike="noStrike" kern="0" cap="none" spc="0" normalizeH="0" baseline="0" noProof="0">
                <a:ln>
                  <a:noFill/>
                </a:ln>
                <a:solidFill>
                  <a:schemeClr val="tx1"/>
                </a:solidFill>
                <a:effectLst/>
                <a:uLnTx/>
                <a:uFillTx/>
                <a:latin typeface="+mn-lt"/>
                <a:ea typeface="宋体"/>
                <a:cs typeface="+mn-cs"/>
              </a:rPr>
              <a:t>例如，飞机</a:t>
            </a:r>
            <a:r>
              <a:rPr kumimoji="0" lang="zh-CN" altLang="en-US" sz="2800" b="0" i="0" u="none" strike="noStrike" kern="0" cap="none" spc="0" normalizeH="0" baseline="0" noProof="0">
                <a:ln>
                  <a:noFill/>
                </a:ln>
                <a:solidFill>
                  <a:schemeClr val="tx1"/>
                </a:solidFill>
                <a:effectLst/>
                <a:uLnTx/>
                <a:uFillTx/>
                <a:latin typeface="+mn-lt"/>
                <a:ea typeface="宋体"/>
                <a:cs typeface="+mn-cs"/>
              </a:rPr>
              <a:t>实时的</a:t>
            </a:r>
            <a:r>
              <a:rPr kumimoji="0" lang="zh-CN" altLang="ru-RU" sz="2800" b="0" i="0" u="none" strike="noStrike" kern="0" cap="none" spc="0" normalizeH="0" baseline="0" noProof="0">
                <a:ln>
                  <a:noFill/>
                </a:ln>
                <a:solidFill>
                  <a:schemeClr val="tx1"/>
                </a:solidFill>
                <a:effectLst/>
                <a:uLnTx/>
                <a:uFillTx/>
                <a:latin typeface="+mn-lt"/>
                <a:ea typeface="宋体"/>
                <a:cs typeface="+mn-cs"/>
              </a:rPr>
              <a:t>位置、速度等状态参数需要通过雷达或其它</a:t>
            </a:r>
            <a:r>
              <a:rPr kumimoji="0" lang="en-US" altLang="zh-CN" sz="2800" b="0" i="0" u="none" strike="noStrike" kern="0" cap="none" spc="0" normalizeH="0" baseline="0" noProof="0">
                <a:ln>
                  <a:noFill/>
                </a:ln>
                <a:solidFill>
                  <a:schemeClr val="tx1"/>
                </a:solidFill>
                <a:effectLst/>
                <a:uLnTx/>
                <a:uFillTx/>
                <a:latin typeface="+mn-lt"/>
                <a:ea typeface="宋体"/>
                <a:cs typeface="+mn-cs"/>
              </a:rPr>
              <a:t>   </a:t>
            </a:r>
            <a:r>
              <a:rPr kumimoji="0" lang="en-US" altLang="zh-CN" sz="2800" b="0" i="0" u="none" strike="noStrike" kern="0" cap="none" spc="0" normalizeH="0" noProof="0">
                <a:ln>
                  <a:noFill/>
                </a:ln>
                <a:solidFill>
                  <a:schemeClr val="tx1"/>
                </a:solidFill>
                <a:effectLst/>
                <a:uLnTx/>
                <a:uFillTx/>
                <a:latin typeface="+mn-lt"/>
                <a:ea typeface="宋体"/>
                <a:cs typeface="+mn-cs"/>
              </a:rPr>
              <a:t>   </a:t>
            </a:r>
            <a:r>
              <a:rPr kumimoji="0" lang="zh-CN" altLang="ru-RU" sz="2800" b="0" i="0" u="none" strike="noStrike" kern="0" cap="none" spc="0" normalizeH="0" baseline="0" noProof="0">
                <a:ln>
                  <a:noFill/>
                </a:ln>
                <a:solidFill>
                  <a:schemeClr val="tx1"/>
                </a:solidFill>
                <a:effectLst/>
                <a:uLnTx/>
                <a:uFillTx/>
                <a:latin typeface="+mn-lt"/>
                <a:ea typeface="宋体"/>
                <a:cs typeface="+mn-cs"/>
              </a:rPr>
              <a:t>测量装置进行观测，而雷达等测量装置也存在随机干扰，因此在观测到飞机的位置、速度等信号中就夹杂着随机干扰，要想正确地得到飞机的状态参数是不可能的，只能根据观测到的信号来估计和预测飞机的状态</a:t>
            </a:r>
            <a:r>
              <a:rPr kumimoji="0" lang="zh-CN" altLang="en-US" sz="2800" b="0" i="0" u="none" strike="noStrike" kern="0" cap="none" spc="0" normalizeH="0" baseline="0" noProof="0">
                <a:ln>
                  <a:noFill/>
                </a:ln>
                <a:solidFill>
                  <a:schemeClr val="tx1"/>
                </a:solidFill>
                <a:effectLst/>
                <a:uLnTx/>
                <a:uFillTx/>
                <a:latin typeface="+mn-lt"/>
                <a:ea typeface="宋体"/>
                <a:cs typeface="+mn-cs"/>
              </a:rPr>
              <a:t>。</a:t>
            </a:r>
            <a:endParaRPr kumimoji="0" lang="zh-CN" altLang="ru-RU" sz="2800" b="0" i="0" u="none" strike="noStrike" kern="0" cap="none" spc="0" normalizeH="0" baseline="0" noProof="0">
              <a:ln>
                <a:noFill/>
              </a:ln>
              <a:solidFill>
                <a:schemeClr val="tx1"/>
              </a:solidFill>
              <a:effectLst/>
              <a:uLnTx/>
              <a:uFillTx/>
              <a:latin typeface="+mn-lt"/>
              <a:ea typeface="宋体"/>
              <a:cs typeface="+mn-cs"/>
            </a:endParaRPr>
          </a:p>
        </p:txBody>
      </p:sp>
      <p:sp>
        <p:nvSpPr>
          <p:cNvPr id="14" name="灯片编号占位符 13"/>
          <p:cNvSpPr>
            <a:spLocks noGrp="1"/>
          </p:cNvSpPr>
          <p:nvPr>
            <p:ph type="sldNum" sz="quarter" idx="12"/>
          </p:nvPr>
        </p:nvSpPr>
        <p:spPr/>
        <p:txBody>
          <a:bodyPr/>
          <a:lstStyle/>
          <a:p>
            <a:fld id="{D57F1E4F-1CFF-5643-939E-217C01CDF565}" type="slidenum">
              <a:rPr lang="en-US" smtClean="0">
                <a:ea typeface="宋体"/>
              </a:rPr>
              <a:t>4</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A279763E-E088-574A-B65E-0C450D8C4D74}"/>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3" name="内容占位符 2">
            <a:extLst>
              <a:ext uri="{FF2B5EF4-FFF2-40B4-BE49-F238E27FC236}">
                <a16:creationId xmlns:a16="http://schemas.microsoft.com/office/drawing/2014/main" id="{317A88D5-3167-3041-AD62-6B96A658C287}"/>
              </a:ext>
            </a:extLst>
          </p:cNvPr>
          <p:cNvSpPr>
            <a:spLocks noGrp="1"/>
          </p:cNvSpPr>
          <p:nvPr>
            <p:ph idx="1"/>
          </p:nvPr>
        </p:nvSpPr>
        <p:spPr/>
        <p:txBody>
          <a:bodyPr>
            <a:normAutofit fontScale="92500" lnSpcReduction="20000"/>
          </a:bodyPr>
          <a:lstStyle/>
          <a:p>
            <a:pPr>
              <a:lnSpc>
                <a:spcPct val="80000"/>
              </a:lnSpc>
            </a:pPr>
            <a:r>
              <a:rPr lang="en-US" altLang="zh-CN" sz="2310" b="0"/>
              <a:t>function hfX = hhh(fX, Ts) % </a:t>
            </a:r>
            <a:r>
              <a:rPr lang="zh-CN" altLang="zh-CN" sz="2310" b="0"/>
              <a:t>量测非线性函数</a:t>
            </a:r>
          </a:p>
          <a:p>
            <a:pPr>
              <a:lnSpc>
                <a:spcPct val="80000"/>
              </a:lnSpc>
            </a:pPr>
            <a:r>
              <a:rPr lang="en-US" altLang="zh-CN" sz="2310" b="0"/>
              <a:t>    x = fX(1); y = fX(3);</a:t>
            </a:r>
            <a:endParaRPr lang="zh-CN" altLang="zh-CN" sz="2310" b="0"/>
          </a:p>
          <a:p>
            <a:pPr>
              <a:lnSpc>
                <a:spcPct val="80000"/>
              </a:lnSpc>
            </a:pPr>
            <a:r>
              <a:rPr lang="en-US" altLang="zh-CN" sz="2310" b="0"/>
              <a:t>    r = sqrt(x^2+y^2);</a:t>
            </a:r>
            <a:endParaRPr lang="zh-CN" altLang="zh-CN" sz="2310" b="0"/>
          </a:p>
          <a:p>
            <a:pPr>
              <a:lnSpc>
                <a:spcPct val="80000"/>
              </a:lnSpc>
            </a:pPr>
            <a:r>
              <a:rPr lang="en-US" altLang="zh-CN" sz="2310" b="0"/>
              <a:t>    a = atan(x/y);</a:t>
            </a:r>
            <a:endParaRPr lang="zh-CN" altLang="zh-CN" sz="2310" b="0"/>
          </a:p>
          <a:p>
            <a:pPr>
              <a:lnSpc>
                <a:spcPct val="80000"/>
              </a:lnSpc>
            </a:pPr>
            <a:r>
              <a:rPr lang="en-US" altLang="zh-CN" sz="2310" b="0"/>
              <a:t>    hfX = [r; a];</a:t>
            </a:r>
            <a:endParaRPr lang="zh-CN" altLang="zh-CN" sz="2310" b="0"/>
          </a:p>
          <a:p>
            <a:pPr>
              <a:lnSpc>
                <a:spcPct val="80000"/>
              </a:lnSpc>
            </a:pPr>
            <a:r>
              <a:rPr lang="en-US" altLang="zh-CN" sz="2310" b="0"/>
              <a:t> </a:t>
            </a:r>
            <a:endParaRPr lang="zh-CN" altLang="zh-CN" sz="2310" b="0"/>
          </a:p>
          <a:p>
            <a:pPr>
              <a:lnSpc>
                <a:spcPct val="80000"/>
              </a:lnSpc>
            </a:pPr>
            <a:r>
              <a:rPr lang="en-US" altLang="zh-CN" sz="2310" b="0"/>
              <a:t>function [Xk, Pk, Kk] = ekf(Phikk_1, Qk, fXk_1, Pk_1, Hk, Rk, Zk_hfX) % ekf </a:t>
            </a:r>
            <a:r>
              <a:rPr lang="zh-CN" altLang="zh-CN" sz="2310" b="0"/>
              <a:t>滤波函数</a:t>
            </a:r>
          </a:p>
          <a:p>
            <a:pPr>
              <a:lnSpc>
                <a:spcPct val="80000"/>
              </a:lnSpc>
            </a:pPr>
            <a:r>
              <a:rPr lang="en-US" altLang="zh-CN" sz="2310" b="0"/>
              <a:t>    Pkk_1 = Phikk_1*Pk_1*Phikk_1' + Qk; </a:t>
            </a:r>
            <a:endParaRPr lang="zh-CN" altLang="zh-CN" sz="2310" b="0"/>
          </a:p>
          <a:p>
            <a:pPr>
              <a:lnSpc>
                <a:spcPct val="80000"/>
              </a:lnSpc>
            </a:pPr>
            <a:r>
              <a:rPr lang="en-US" altLang="zh-CN" sz="2310" b="0"/>
              <a:t>    Pxz = Pkk_1*Hk';    Pzz = Hk*Pxz + Rk;     Kk = Pxz*Pzz^-1;</a:t>
            </a:r>
            <a:endParaRPr lang="zh-CN" altLang="zh-CN" sz="2310" b="0"/>
          </a:p>
          <a:p>
            <a:pPr>
              <a:lnSpc>
                <a:spcPct val="80000"/>
              </a:lnSpc>
            </a:pPr>
            <a:r>
              <a:rPr lang="en-US" altLang="zh-CN" sz="2310" b="0"/>
              <a:t>    Xk = fXk_1 + Kk*Zk_hfX;</a:t>
            </a:r>
            <a:endParaRPr lang="zh-CN" altLang="zh-CN" sz="2310" b="0"/>
          </a:p>
          <a:p>
            <a:pPr>
              <a:lnSpc>
                <a:spcPct val="80000"/>
              </a:lnSpc>
            </a:pPr>
            <a:r>
              <a:rPr lang="en-US" altLang="zh-CN" sz="2310" b="0"/>
              <a:t>Pk = Pkk_1 - Kk*Pzz*Kk';</a:t>
            </a:r>
            <a:endParaRPr lang="zh-CN" altLang="zh-CN" sz="2310" b="0"/>
          </a:p>
          <a:p>
            <a:pPr>
              <a:lnSpc>
                <a:spcPct val="80000"/>
              </a:lnSpc>
            </a:pPr>
            <a:endParaRPr lang="zh-CN" altLang="en-US" sz="2835"/>
          </a:p>
        </p:txBody>
      </p:sp>
      <p:sp>
        <p:nvSpPr>
          <p:cNvPr id="28676" name="内容占位符 3">
            <a:extLst>
              <a:ext uri="{FF2B5EF4-FFF2-40B4-BE49-F238E27FC236}">
                <a16:creationId xmlns:a16="http://schemas.microsoft.com/office/drawing/2014/main" id="{51D105F2-228C-F24E-B4E9-ADBABDDFD3EA}"/>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B8A444B8-FFB7-964E-A479-C8D728A85BDE}"/>
              </a:ext>
            </a:extLst>
          </p:cNvPr>
          <p:cNvSpPr>
            <a:spLocks noGrp="1"/>
          </p:cNvSpPr>
          <p:nvPr>
            <p:ph type="title"/>
          </p:nvPr>
        </p:nvSpPr>
        <p:spPr/>
        <p:txBody>
          <a:bodyPr/>
          <a:lstStyle/>
          <a:p>
            <a:r>
              <a:rPr lang="zh-CN" altLang="en-US">
                <a:solidFill>
                  <a:schemeClr val="tx1"/>
                </a:solidFill>
                <a:ea typeface="华文楷体" panose="02010600040101010101" pitchFamily="2" charset="-122"/>
              </a:rPr>
              <a:t>二、扩展</a:t>
            </a:r>
            <a:r>
              <a:rPr lang="en-US" altLang="zh-CN">
                <a:solidFill>
                  <a:schemeClr val="tx1"/>
                </a:solidFill>
                <a:ea typeface="华文楷体" panose="02010600040101010101" pitchFamily="2" charset="-122"/>
              </a:rPr>
              <a:t>Kalman</a:t>
            </a:r>
            <a:r>
              <a:rPr lang="zh-CN" altLang="en-US">
                <a:solidFill>
                  <a:schemeClr val="tx1"/>
                </a:solidFill>
                <a:ea typeface="华文楷体" panose="02010600040101010101" pitchFamily="2" charset="-122"/>
              </a:rPr>
              <a:t>滤波</a:t>
            </a:r>
            <a:r>
              <a:rPr lang="en-US" altLang="zh-CN">
                <a:solidFill>
                  <a:schemeClr val="tx1"/>
                </a:solidFill>
                <a:ea typeface="华文楷体" panose="02010600040101010101" pitchFamily="2" charset="-122"/>
              </a:rPr>
              <a:t>(EKF)</a:t>
            </a:r>
            <a:r>
              <a:rPr lang="zh-CN" altLang="en-US">
                <a:solidFill>
                  <a:schemeClr val="tx1"/>
                </a:solidFill>
                <a:ea typeface="华文楷体" panose="02010600040101010101" pitchFamily="2" charset="-122"/>
              </a:rPr>
              <a:t>算法</a:t>
            </a:r>
            <a:endParaRPr lang="zh-CN" altLang="en-US"/>
          </a:p>
        </p:txBody>
      </p:sp>
      <p:sp>
        <p:nvSpPr>
          <p:cNvPr id="3" name="内容占位符 2">
            <a:extLst>
              <a:ext uri="{FF2B5EF4-FFF2-40B4-BE49-F238E27FC236}">
                <a16:creationId xmlns:a16="http://schemas.microsoft.com/office/drawing/2014/main" id="{32B49D21-B18D-1940-BFF0-0BB2A2197CA6}"/>
              </a:ext>
            </a:extLst>
          </p:cNvPr>
          <p:cNvSpPr>
            <a:spLocks noGrp="1"/>
          </p:cNvSpPr>
          <p:nvPr>
            <p:ph idx="1"/>
          </p:nvPr>
        </p:nvSpPr>
        <p:spPr>
          <a:xfrm>
            <a:off x="1277143" y="1600200"/>
            <a:ext cx="8961120" cy="5040630"/>
          </a:xfrm>
        </p:spPr>
        <p:txBody>
          <a:bodyPr>
            <a:normAutofit/>
          </a:bodyPr>
          <a:lstStyle/>
          <a:p>
            <a:pPr>
              <a:lnSpc>
                <a:spcPct val="90000"/>
              </a:lnSpc>
            </a:pPr>
            <a:endParaRPr lang="en-US" altLang="zh-CN"/>
          </a:p>
          <a:p>
            <a:pPr>
              <a:lnSpc>
                <a:spcPct val="90000"/>
              </a:lnSpc>
            </a:pPr>
            <a:endParaRPr lang="en-US" altLang="zh-CN"/>
          </a:p>
          <a:p>
            <a:pPr>
              <a:lnSpc>
                <a:spcPct val="90000"/>
              </a:lnSpc>
            </a:pPr>
            <a:endParaRPr lang="en-US" altLang="zh-CN"/>
          </a:p>
          <a:p>
            <a:pPr>
              <a:lnSpc>
                <a:spcPct val="90000"/>
              </a:lnSpc>
            </a:pPr>
            <a:endParaRPr lang="en-US" altLang="zh-CN"/>
          </a:p>
          <a:p>
            <a:pPr>
              <a:lnSpc>
                <a:spcPct val="90000"/>
              </a:lnSpc>
            </a:pPr>
            <a:endParaRPr lang="en-US" altLang="zh-CN"/>
          </a:p>
          <a:p>
            <a:pPr>
              <a:lnSpc>
                <a:spcPct val="90000"/>
              </a:lnSpc>
            </a:pPr>
            <a:endParaRPr lang="en-US" altLang="zh-CN"/>
          </a:p>
          <a:p>
            <a:pPr>
              <a:lnSpc>
                <a:spcPct val="90000"/>
              </a:lnSpc>
            </a:pPr>
            <a:endParaRPr lang="en-US" altLang="zh-CN"/>
          </a:p>
          <a:p>
            <a:pPr>
              <a:lnSpc>
                <a:spcPct val="90000"/>
              </a:lnSpc>
            </a:pPr>
            <a:endParaRPr lang="en-US" altLang="zh-CN"/>
          </a:p>
          <a:p>
            <a:pPr algn="ctr">
              <a:lnSpc>
                <a:spcPct val="90000"/>
              </a:lnSpc>
            </a:pPr>
            <a:r>
              <a:rPr lang="zh-CN" altLang="zh-CN" sz="1995" b="0"/>
              <a:t>图</a:t>
            </a:r>
            <a:r>
              <a:rPr lang="en-US" altLang="zh-CN" sz="1995" b="0"/>
              <a:t>2  </a:t>
            </a:r>
            <a:r>
              <a:rPr lang="zh-CN" altLang="zh-CN" sz="1995" b="0"/>
              <a:t>仿真结果</a:t>
            </a:r>
          </a:p>
          <a:p>
            <a:pPr>
              <a:lnSpc>
                <a:spcPct val="90000"/>
              </a:lnSpc>
            </a:pPr>
            <a:endParaRPr lang="zh-CN" altLang="en-US"/>
          </a:p>
        </p:txBody>
      </p:sp>
      <p:sp>
        <p:nvSpPr>
          <p:cNvPr id="29700" name="内容占位符 3">
            <a:extLst>
              <a:ext uri="{FF2B5EF4-FFF2-40B4-BE49-F238E27FC236}">
                <a16:creationId xmlns:a16="http://schemas.microsoft.com/office/drawing/2014/main" id="{7541FF2B-4F37-0647-94E2-F88D0755B70A}"/>
              </a:ext>
            </a:extLst>
          </p:cNvPr>
          <p:cNvSpPr>
            <a:spLocks noGrp="1"/>
          </p:cNvSpPr>
          <p:nvPr>
            <p:ph sz="quarter" idx="13"/>
          </p:nvPr>
        </p:nvSpPr>
        <p:spPr>
          <a:xfrm>
            <a:off x="770414" y="-28337"/>
            <a:ext cx="8091011" cy="831771"/>
          </a:xfrm>
        </p:spPr>
        <p:txBody>
          <a:bodyPr/>
          <a:lstStyle/>
          <a:p>
            <a:endParaRPr lang="zh-CN" altLang="en-US"/>
          </a:p>
        </p:txBody>
      </p:sp>
      <p:pic>
        <p:nvPicPr>
          <p:cNvPr id="29701" name="Picture 2" descr="11">
            <a:extLst>
              <a:ext uri="{FF2B5EF4-FFF2-40B4-BE49-F238E27FC236}">
                <a16:creationId xmlns:a16="http://schemas.microsoft.com/office/drawing/2014/main" id="{0F55B585-650A-6D47-8118-26248A5E1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697" y="1680211"/>
            <a:ext cx="5507355" cy="434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5E2D568-5E08-674B-97CA-19EBC91EFF53}"/>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solidFill>
                <a:schemeClr val="tx1"/>
              </a:solidFill>
              <a:ea typeface="华文楷体" panose="02010600040101010101" pitchFamily="2" charset="-122"/>
            </a:endParaRPr>
          </a:p>
        </p:txBody>
      </p:sp>
      <p:sp>
        <p:nvSpPr>
          <p:cNvPr id="30723" name="内容占位符 2">
            <a:extLst>
              <a:ext uri="{FF2B5EF4-FFF2-40B4-BE49-F238E27FC236}">
                <a16:creationId xmlns:a16="http://schemas.microsoft.com/office/drawing/2014/main" id="{6BA01801-0E46-9D47-9DE6-E3E49A8E1689}"/>
              </a:ext>
            </a:extLst>
          </p:cNvPr>
          <p:cNvSpPr>
            <a:spLocks noGrp="1"/>
          </p:cNvSpPr>
          <p:nvPr>
            <p:ph idx="1"/>
          </p:nvPr>
        </p:nvSpPr>
        <p:spPr/>
        <p:txBody>
          <a:bodyPr/>
          <a:lstStyle/>
          <a:p>
            <a:r>
              <a:rPr lang="en-US" altLang="zh-CN" sz="2940" b="0"/>
              <a:t>    </a:t>
            </a:r>
            <a:r>
              <a:rPr lang="zh-CN" altLang="zh-CN" sz="2940" b="0"/>
              <a:t>为了改善对非线性问题进行滤波的效果，</a:t>
            </a:r>
            <a:r>
              <a:rPr lang="en-US" altLang="zh-CN" sz="2940" b="0"/>
              <a:t>Julier </a:t>
            </a:r>
            <a:r>
              <a:rPr lang="zh-CN" altLang="zh-CN" sz="2940" b="0"/>
              <a:t>等人提出了采用基于</a:t>
            </a:r>
            <a:r>
              <a:rPr lang="en-US" altLang="zh-CN" sz="2940" b="0"/>
              <a:t>unscented</a:t>
            </a:r>
            <a:r>
              <a:rPr lang="zh-CN" altLang="zh-CN" sz="2940" b="0"/>
              <a:t>变换的</a:t>
            </a:r>
            <a:r>
              <a:rPr lang="en-US" altLang="zh-CN" sz="2940" b="0"/>
              <a:t>UKF</a:t>
            </a:r>
            <a:r>
              <a:rPr lang="zh-CN" altLang="zh-CN" sz="2940" b="0"/>
              <a:t>方法</a:t>
            </a:r>
            <a:r>
              <a:rPr lang="en-US" altLang="zh-CN" sz="2940" b="0"/>
              <a:t>UKF</a:t>
            </a:r>
            <a:r>
              <a:rPr lang="zh-CN" altLang="zh-CN" sz="2940" b="0"/>
              <a:t>不是和</a:t>
            </a:r>
            <a:r>
              <a:rPr lang="en-US" altLang="zh-CN" sz="2940" b="0"/>
              <a:t>EKF</a:t>
            </a:r>
            <a:r>
              <a:rPr lang="zh-CN" altLang="zh-CN" sz="2940" b="0"/>
              <a:t>一样去近似非线性模型，而是对后验概率密度进行近似来得到次优的滤波算法。</a:t>
            </a:r>
          </a:p>
          <a:p>
            <a:r>
              <a:rPr lang="en-US" altLang="zh-CN" sz="2940" b="0"/>
              <a:t>    UKF</a:t>
            </a:r>
            <a:r>
              <a:rPr lang="zh-CN" altLang="zh-CN" sz="2940" b="0"/>
              <a:t>算法的核心是</a:t>
            </a:r>
            <a:r>
              <a:rPr lang="en-US" altLang="zh-CN" sz="2940" b="0"/>
              <a:t>UT</a:t>
            </a:r>
            <a:r>
              <a:rPr lang="zh-CN" altLang="zh-CN" sz="2940" b="0"/>
              <a:t>变换，</a:t>
            </a:r>
            <a:r>
              <a:rPr lang="en-US" altLang="zh-CN" sz="2940" b="0"/>
              <a:t>UT</a:t>
            </a:r>
            <a:r>
              <a:rPr lang="zh-CN" altLang="zh-CN" sz="2940" b="0"/>
              <a:t>是一种计算非线性变换中的随机变量的统计特征的新方法，是</a:t>
            </a:r>
            <a:r>
              <a:rPr lang="en-US" altLang="zh-CN" sz="2940" b="0"/>
              <a:t>UKF</a:t>
            </a:r>
            <a:r>
              <a:rPr lang="zh-CN" altLang="zh-CN" sz="2940" b="0"/>
              <a:t>的基础。</a:t>
            </a:r>
            <a:endParaRPr lang="zh-CN" altLang="en-US" sz="2940" b="0"/>
          </a:p>
        </p:txBody>
      </p:sp>
      <p:sp>
        <p:nvSpPr>
          <p:cNvPr id="30724" name="内容占位符 3">
            <a:extLst>
              <a:ext uri="{FF2B5EF4-FFF2-40B4-BE49-F238E27FC236}">
                <a16:creationId xmlns:a16="http://schemas.microsoft.com/office/drawing/2014/main" id="{D1141E6F-9732-564F-95B9-FD0CE90B0A63}"/>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标题 1">
            <a:extLst>
              <a:ext uri="{FF2B5EF4-FFF2-40B4-BE49-F238E27FC236}">
                <a16:creationId xmlns:a16="http://schemas.microsoft.com/office/drawing/2014/main" id="{FF175484-F6E8-1449-A018-F9AAFF8D970E}"/>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2055" name="内容占位符 2">
            <a:extLst>
              <a:ext uri="{FF2B5EF4-FFF2-40B4-BE49-F238E27FC236}">
                <a16:creationId xmlns:a16="http://schemas.microsoft.com/office/drawing/2014/main" id="{0E963A66-AFC4-564F-B4AC-A1E16F78E8EF}"/>
              </a:ext>
            </a:extLst>
          </p:cNvPr>
          <p:cNvSpPr>
            <a:spLocks noGrp="1"/>
          </p:cNvSpPr>
          <p:nvPr>
            <p:ph idx="1"/>
          </p:nvPr>
        </p:nvSpPr>
        <p:spPr/>
        <p:txBody>
          <a:bodyPr/>
          <a:lstStyle/>
          <a:p>
            <a:r>
              <a:rPr lang="en-US" altLang="zh-CN" sz="2940">
                <a:ea typeface="华文楷体" panose="02010600040101010101" pitchFamily="2" charset="-122"/>
              </a:rPr>
              <a:t> </a:t>
            </a:r>
            <a:r>
              <a:rPr lang="zh-CN" altLang="en-US" sz="2940" b="0">
                <a:ea typeface="华文楷体" panose="02010600040101010101" pitchFamily="2" charset="-122"/>
              </a:rPr>
              <a:t>假设</a:t>
            </a:r>
            <a:r>
              <a:rPr lang="en-US" altLang="zh-CN" sz="2940" b="0">
                <a:ea typeface="华文楷体" panose="02010600040101010101" pitchFamily="2" charset="-122"/>
              </a:rPr>
              <a:t>n</a:t>
            </a:r>
            <a:r>
              <a:rPr lang="zh-CN" altLang="en-US" sz="2940" b="0">
                <a:ea typeface="华文楷体" panose="02010600040101010101" pitchFamily="2" charset="-122"/>
              </a:rPr>
              <a:t>维随机向量        </a:t>
            </a:r>
            <a:r>
              <a:rPr lang="en-US" altLang="zh-CN" sz="2940" b="0">
                <a:ea typeface="华文楷体" panose="02010600040101010101" pitchFamily="2" charset="-122"/>
              </a:rPr>
              <a:t>,x</a:t>
            </a:r>
            <a:r>
              <a:rPr lang="zh-CN" altLang="en-US" sz="2940" b="0">
                <a:ea typeface="华文楷体" panose="02010600040101010101" pitchFamily="2" charset="-122"/>
              </a:rPr>
              <a:t>通过非线性函数</a:t>
            </a:r>
            <a:r>
              <a:rPr lang="en-US" altLang="zh-CN" sz="2940" b="0">
                <a:ea typeface="华文楷体" panose="02010600040101010101" pitchFamily="2" charset="-122"/>
              </a:rPr>
              <a:t>y=f(x)</a:t>
            </a:r>
            <a:r>
              <a:rPr lang="zh-CN" altLang="en-US" sz="2940" b="0">
                <a:ea typeface="华文楷体" panose="02010600040101010101" pitchFamily="2" charset="-122"/>
              </a:rPr>
              <a:t>变换后得到</a:t>
            </a:r>
            <a:r>
              <a:rPr lang="en-US" altLang="zh-CN" sz="2940" b="0">
                <a:ea typeface="华文楷体" panose="02010600040101010101" pitchFamily="2" charset="-122"/>
              </a:rPr>
              <a:t>n</a:t>
            </a:r>
            <a:r>
              <a:rPr lang="zh-CN" altLang="en-US" sz="2940" b="0">
                <a:ea typeface="华文楷体" panose="02010600040101010101" pitchFamily="2" charset="-122"/>
              </a:rPr>
              <a:t>维的随机变量</a:t>
            </a:r>
            <a:r>
              <a:rPr lang="en-US" altLang="zh-CN" sz="2940" b="0">
                <a:ea typeface="华文楷体" panose="02010600040101010101" pitchFamily="2" charset="-122"/>
              </a:rPr>
              <a:t>y</a:t>
            </a:r>
            <a:r>
              <a:rPr lang="zh-CN" altLang="en-US" sz="2940" b="0">
                <a:ea typeface="华文楷体" panose="02010600040101010101" pitchFamily="2" charset="-122"/>
              </a:rPr>
              <a:t>。通过</a:t>
            </a:r>
            <a:r>
              <a:rPr lang="en-US" altLang="zh-CN" sz="2940" b="0">
                <a:ea typeface="华文楷体" panose="02010600040101010101" pitchFamily="2" charset="-122"/>
              </a:rPr>
              <a:t>UT</a:t>
            </a:r>
            <a:r>
              <a:rPr lang="zh-CN" altLang="en-US" sz="2940" b="0">
                <a:ea typeface="华文楷体" panose="02010600040101010101" pitchFamily="2" charset="-122"/>
              </a:rPr>
              <a:t>变换可以以较高的精度和较低的计算复杂度求得</a:t>
            </a:r>
            <a:r>
              <a:rPr lang="en-US" altLang="zh-CN" sz="2940" b="0">
                <a:ea typeface="华文楷体" panose="02010600040101010101" pitchFamily="2" charset="-122"/>
              </a:rPr>
              <a:t>y</a:t>
            </a:r>
            <a:r>
              <a:rPr lang="zh-CN" altLang="en-US" sz="2940" b="0">
                <a:ea typeface="华文楷体" panose="02010600040101010101" pitchFamily="2" charset="-122"/>
              </a:rPr>
              <a:t>的均值   和方差   。</a:t>
            </a:r>
            <a:r>
              <a:rPr lang="en-US" altLang="zh-CN" sz="2940" b="0">
                <a:ea typeface="华文楷体" panose="02010600040101010101" pitchFamily="2" charset="-122"/>
              </a:rPr>
              <a:t>UT</a:t>
            </a:r>
            <a:r>
              <a:rPr lang="zh-CN" altLang="en-US" sz="2940" b="0">
                <a:ea typeface="华文楷体" panose="02010600040101010101" pitchFamily="2" charset="-122"/>
              </a:rPr>
              <a:t>的具体过程可描述如下</a:t>
            </a:r>
            <a:r>
              <a:rPr lang="en-US" altLang="zh-CN" sz="2940" b="0">
                <a:ea typeface="华文楷体" panose="02010600040101010101" pitchFamily="2" charset="-122"/>
              </a:rPr>
              <a:t>:</a:t>
            </a:r>
          </a:p>
          <a:p>
            <a:r>
              <a:rPr lang="en-US" altLang="zh-CN" sz="2940" b="0">
                <a:ea typeface="华文楷体" panose="02010600040101010101" pitchFamily="2" charset="-122"/>
              </a:rPr>
              <a:t>(1)</a:t>
            </a:r>
            <a:r>
              <a:rPr lang="zh-CN" altLang="en-US" sz="2940" b="0">
                <a:ea typeface="华文楷体" panose="02010600040101010101" pitchFamily="2" charset="-122"/>
              </a:rPr>
              <a:t>计算</a:t>
            </a:r>
            <a:r>
              <a:rPr lang="en-US" altLang="zh-CN" sz="2940" b="0">
                <a:ea typeface="华文楷体" panose="02010600040101010101" pitchFamily="2" charset="-122"/>
              </a:rPr>
              <a:t>2n+ 1</a:t>
            </a:r>
            <a:r>
              <a:rPr lang="zh-CN" altLang="en-US" sz="2940" b="0">
                <a:ea typeface="华文楷体" panose="02010600040101010101" pitchFamily="2" charset="-122"/>
              </a:rPr>
              <a:t>个</a:t>
            </a:r>
            <a:r>
              <a:rPr lang="en-US" altLang="zh-CN" sz="2940" b="0">
                <a:ea typeface="华文楷体" panose="02010600040101010101" pitchFamily="2" charset="-122"/>
              </a:rPr>
              <a:t>Sigma</a:t>
            </a:r>
            <a:r>
              <a:rPr lang="zh-CN" altLang="en-US" sz="2940" b="0">
                <a:ea typeface="华文楷体" panose="02010600040101010101" pitchFamily="2" charset="-122"/>
              </a:rPr>
              <a:t>点及其权值</a:t>
            </a:r>
            <a:r>
              <a:rPr lang="en-US" altLang="zh-CN" sz="2940" b="0">
                <a:ea typeface="华文楷体" panose="02010600040101010101" pitchFamily="2" charset="-122"/>
              </a:rPr>
              <a:t>:</a:t>
            </a:r>
          </a:p>
          <a:p>
            <a:endParaRPr lang="zh-CN" altLang="en-US"/>
          </a:p>
        </p:txBody>
      </p:sp>
      <p:sp>
        <p:nvSpPr>
          <p:cNvPr id="2056" name="内容占位符 3">
            <a:extLst>
              <a:ext uri="{FF2B5EF4-FFF2-40B4-BE49-F238E27FC236}">
                <a16:creationId xmlns:a16="http://schemas.microsoft.com/office/drawing/2014/main" id="{C379E09B-11DC-0643-BCE6-3BBD0B0DA5B1}"/>
              </a:ext>
            </a:extLst>
          </p:cNvPr>
          <p:cNvSpPr>
            <a:spLocks noGrp="1"/>
          </p:cNvSpPr>
          <p:nvPr>
            <p:ph sz="quarter" idx="13"/>
          </p:nvPr>
        </p:nvSpPr>
        <p:spPr>
          <a:xfrm>
            <a:off x="770414" y="-28337"/>
            <a:ext cx="8091011" cy="831771"/>
          </a:xfrm>
        </p:spPr>
        <p:txBody>
          <a:bodyPr/>
          <a:lstStyle/>
          <a:p>
            <a:endParaRPr lang="zh-CN" altLang="en-US"/>
          </a:p>
        </p:txBody>
      </p:sp>
      <p:graphicFrame>
        <p:nvGraphicFramePr>
          <p:cNvPr id="2050" name="Object 4">
            <a:extLst>
              <a:ext uri="{FF2B5EF4-FFF2-40B4-BE49-F238E27FC236}">
                <a16:creationId xmlns:a16="http://schemas.microsoft.com/office/drawing/2014/main" id="{F3C9CE41-9294-2B46-B478-730E673B61F4}"/>
              </a:ext>
            </a:extLst>
          </p:cNvPr>
          <p:cNvGraphicFramePr>
            <a:graphicFrameLocks noChangeAspect="1"/>
          </p:cNvGraphicFramePr>
          <p:nvPr/>
        </p:nvGraphicFramePr>
        <p:xfrm>
          <a:off x="4640897" y="1600200"/>
          <a:ext cx="1600200" cy="561737"/>
        </p:xfrm>
        <a:graphic>
          <a:graphicData uri="http://schemas.openxmlformats.org/presentationml/2006/ole">
            <mc:AlternateContent xmlns:mc="http://schemas.openxmlformats.org/markup-compatibility/2006">
              <mc:Choice xmlns:v="urn:schemas-microsoft-com:vml" Requires="v">
                <p:oleObj spid="_x0000_s29701" name="公式" r:id="rId3" imgW="16675100" imgH="5854700" progId="Equation.3">
                  <p:embed/>
                </p:oleObj>
              </mc:Choice>
              <mc:Fallback>
                <p:oleObj name="公式" r:id="rId3" imgW="16675100" imgH="5854700" progId="Equation.3">
                  <p:embed/>
                  <p:pic>
                    <p:nvPicPr>
                      <p:cNvPr id="2050" name="Object 4">
                        <a:extLst>
                          <a:ext uri="{FF2B5EF4-FFF2-40B4-BE49-F238E27FC236}">
                            <a16:creationId xmlns:a16="http://schemas.microsoft.com/office/drawing/2014/main" id="{F3C9CE41-9294-2B46-B478-730E673B6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897" y="1600200"/>
                        <a:ext cx="1600200" cy="56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a:extLst>
              <a:ext uri="{FF2B5EF4-FFF2-40B4-BE49-F238E27FC236}">
                <a16:creationId xmlns:a16="http://schemas.microsoft.com/office/drawing/2014/main" id="{C0094268-92C8-FE4D-8B97-283D0EB8150C}"/>
              </a:ext>
            </a:extLst>
          </p:cNvPr>
          <p:cNvGraphicFramePr>
            <a:graphicFrameLocks noChangeAspect="1"/>
          </p:cNvGraphicFramePr>
          <p:nvPr/>
        </p:nvGraphicFramePr>
        <p:xfrm>
          <a:off x="8641397" y="2480310"/>
          <a:ext cx="320040" cy="553403"/>
        </p:xfrm>
        <a:graphic>
          <a:graphicData uri="http://schemas.openxmlformats.org/presentationml/2006/ole">
            <mc:AlternateContent xmlns:mc="http://schemas.openxmlformats.org/markup-compatibility/2006">
              <mc:Choice xmlns:v="urn:schemas-microsoft-com:vml" Requires="v">
                <p:oleObj spid="_x0000_s29702" name="公式" r:id="rId5" imgW="3213100" imgH="5562600" progId="Equation.3">
                  <p:embed/>
                </p:oleObj>
              </mc:Choice>
              <mc:Fallback>
                <p:oleObj name="公式" r:id="rId5" imgW="3213100" imgH="5562600" progId="Equation.3">
                  <p:embed/>
                  <p:pic>
                    <p:nvPicPr>
                      <p:cNvPr id="2051" name="Object 5">
                        <a:extLst>
                          <a:ext uri="{FF2B5EF4-FFF2-40B4-BE49-F238E27FC236}">
                            <a16:creationId xmlns:a16="http://schemas.microsoft.com/office/drawing/2014/main" id="{C0094268-92C8-FE4D-8B97-283D0EB815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1397" y="2480310"/>
                        <a:ext cx="320040" cy="553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a:extLst>
              <a:ext uri="{FF2B5EF4-FFF2-40B4-BE49-F238E27FC236}">
                <a16:creationId xmlns:a16="http://schemas.microsoft.com/office/drawing/2014/main" id="{215A2007-C75D-3348-97E5-0FF950CED59D}"/>
              </a:ext>
            </a:extLst>
          </p:cNvPr>
          <p:cNvGraphicFramePr>
            <a:graphicFrameLocks noChangeAspect="1"/>
          </p:cNvGraphicFramePr>
          <p:nvPr/>
        </p:nvGraphicFramePr>
        <p:xfrm>
          <a:off x="2160587" y="2960370"/>
          <a:ext cx="400050" cy="515065"/>
        </p:xfrm>
        <a:graphic>
          <a:graphicData uri="http://schemas.openxmlformats.org/presentationml/2006/ole">
            <mc:AlternateContent xmlns:mc="http://schemas.openxmlformats.org/markup-compatibility/2006">
              <mc:Choice xmlns:v="urn:schemas-microsoft-com:vml" Requires="v">
                <p:oleObj spid="_x0000_s29703" name="公式" r:id="rId7" imgW="4102100" imgH="5270500" progId="Equation.3">
                  <p:embed/>
                </p:oleObj>
              </mc:Choice>
              <mc:Fallback>
                <p:oleObj name="公式" r:id="rId7" imgW="4102100" imgH="5270500" progId="Equation.3">
                  <p:embed/>
                  <p:pic>
                    <p:nvPicPr>
                      <p:cNvPr id="2052" name="Object 6">
                        <a:extLst>
                          <a:ext uri="{FF2B5EF4-FFF2-40B4-BE49-F238E27FC236}">
                            <a16:creationId xmlns:a16="http://schemas.microsoft.com/office/drawing/2014/main" id="{215A2007-C75D-3348-97E5-0FF950CED5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587" y="2960370"/>
                        <a:ext cx="400050" cy="515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7">
            <a:extLst>
              <a:ext uri="{FF2B5EF4-FFF2-40B4-BE49-F238E27FC236}">
                <a16:creationId xmlns:a16="http://schemas.microsoft.com/office/drawing/2014/main" id="{1236953B-D051-954C-A83C-7E699C4F6055}"/>
              </a:ext>
            </a:extLst>
          </p:cNvPr>
          <p:cNvGraphicFramePr>
            <a:graphicFrameLocks noChangeAspect="1"/>
          </p:cNvGraphicFramePr>
          <p:nvPr/>
        </p:nvGraphicFramePr>
        <p:xfrm>
          <a:off x="1920557" y="4000500"/>
          <a:ext cx="6960870" cy="2733675"/>
        </p:xfrm>
        <a:graphic>
          <a:graphicData uri="http://schemas.openxmlformats.org/presentationml/2006/ole">
            <mc:AlternateContent xmlns:mc="http://schemas.openxmlformats.org/markup-compatibility/2006">
              <mc:Choice xmlns:v="urn:schemas-microsoft-com:vml" Requires="v">
                <p:oleObj spid="_x0000_s29704" name="公式" r:id="rId9" imgW="78994000" imgH="31013400" progId="Equation.3">
                  <p:embed/>
                </p:oleObj>
              </mc:Choice>
              <mc:Fallback>
                <p:oleObj name="公式" r:id="rId9" imgW="78994000" imgH="31013400" progId="Equation.3">
                  <p:embed/>
                  <p:pic>
                    <p:nvPicPr>
                      <p:cNvPr id="2053" name="Object 7">
                        <a:extLst>
                          <a:ext uri="{FF2B5EF4-FFF2-40B4-BE49-F238E27FC236}">
                            <a16:creationId xmlns:a16="http://schemas.microsoft.com/office/drawing/2014/main" id="{1236953B-D051-954C-A83C-7E699C4F60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557" y="4000500"/>
                        <a:ext cx="6960870" cy="273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标题 1">
            <a:extLst>
              <a:ext uri="{FF2B5EF4-FFF2-40B4-BE49-F238E27FC236}">
                <a16:creationId xmlns:a16="http://schemas.microsoft.com/office/drawing/2014/main" id="{302252C6-E130-1946-AAAB-CFC35A1DD548}"/>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 name="内容占位符 2">
            <a:extLst>
              <a:ext uri="{FF2B5EF4-FFF2-40B4-BE49-F238E27FC236}">
                <a16:creationId xmlns:a16="http://schemas.microsoft.com/office/drawing/2014/main" id="{2A9CDCBE-31BF-804D-B42B-DCB84C6ED80D}"/>
              </a:ext>
            </a:extLst>
          </p:cNvPr>
          <p:cNvSpPr>
            <a:spLocks noGrp="1"/>
          </p:cNvSpPr>
          <p:nvPr>
            <p:ph idx="1"/>
          </p:nvPr>
        </p:nvSpPr>
        <p:spPr/>
        <p:txBody>
          <a:bodyPr>
            <a:normAutofit fontScale="92500" lnSpcReduction="10000"/>
          </a:bodyPr>
          <a:lstStyle/>
          <a:p>
            <a:pPr>
              <a:lnSpc>
                <a:spcPct val="70000"/>
              </a:lnSpc>
            </a:pPr>
            <a:r>
              <a:rPr lang="zh-CN" altLang="en-US" sz="3150" b="0"/>
              <a:t>式中</a:t>
            </a:r>
            <a:r>
              <a:rPr lang="en-US" altLang="zh-CN" sz="3150" b="0"/>
              <a:t>:             ,  </a:t>
            </a:r>
            <a:r>
              <a:rPr lang="zh-CN" altLang="en-US" sz="3150" b="0"/>
              <a:t>决定</a:t>
            </a:r>
            <a:r>
              <a:rPr lang="en-US" altLang="zh-CN" sz="3150" b="0"/>
              <a:t>Sigma</a:t>
            </a:r>
            <a:r>
              <a:rPr lang="zh-CN" altLang="en-US" sz="3150" b="0"/>
              <a:t>点的散布程度，通常取一小的正值</a:t>
            </a:r>
            <a:r>
              <a:rPr lang="en-US" altLang="zh-CN" sz="3150" b="0"/>
              <a:t>,k</a:t>
            </a:r>
            <a:r>
              <a:rPr lang="zh-CN" altLang="en-US" sz="3150" b="0"/>
              <a:t>通常取</a:t>
            </a:r>
            <a:r>
              <a:rPr lang="en-US" altLang="zh-CN" sz="3150" b="0"/>
              <a:t>0;  </a:t>
            </a:r>
            <a:r>
              <a:rPr lang="zh-CN" altLang="en-US" sz="3150" b="0"/>
              <a:t>用来描述</a:t>
            </a:r>
            <a:r>
              <a:rPr lang="en-US" altLang="zh-CN" sz="3150" b="0"/>
              <a:t>x</a:t>
            </a:r>
            <a:r>
              <a:rPr lang="zh-CN" altLang="en-US" sz="3150" b="0"/>
              <a:t>的分布信息了高斯情况下，的最优值为</a:t>
            </a:r>
            <a:r>
              <a:rPr lang="en-US" altLang="zh-CN" sz="3150" b="0"/>
              <a:t>2);</a:t>
            </a:r>
          </a:p>
          <a:p>
            <a:pPr>
              <a:lnSpc>
                <a:spcPct val="70000"/>
              </a:lnSpc>
            </a:pPr>
            <a:r>
              <a:rPr lang="en-US" altLang="zh-CN" sz="3150" b="0"/>
              <a:t>       </a:t>
            </a:r>
            <a:r>
              <a:rPr lang="zh-CN" altLang="en-US" sz="3150" b="0"/>
              <a:t>为矩阵平方根第</a:t>
            </a:r>
            <a:r>
              <a:rPr lang="en-US" altLang="zh-CN" sz="3150" b="0"/>
              <a:t>i</a:t>
            </a:r>
            <a:r>
              <a:rPr lang="zh-CN" altLang="en-US" sz="3150" b="0"/>
              <a:t>列； 为均值的权值，  为方差的权值。</a:t>
            </a:r>
          </a:p>
          <a:p>
            <a:pPr>
              <a:lnSpc>
                <a:spcPct val="70000"/>
              </a:lnSpc>
            </a:pPr>
            <a:r>
              <a:rPr lang="zh-CN" altLang="en-US" sz="3150" b="0"/>
              <a:t>    </a:t>
            </a:r>
          </a:p>
          <a:p>
            <a:pPr>
              <a:lnSpc>
                <a:spcPct val="70000"/>
              </a:lnSpc>
            </a:pPr>
            <a:r>
              <a:rPr lang="en-US" altLang="zh-CN" sz="3150" b="0"/>
              <a:t>( 2)</a:t>
            </a:r>
            <a:r>
              <a:rPr lang="zh-CN" altLang="en-US" sz="3150" b="0"/>
              <a:t>计算</a:t>
            </a:r>
            <a:r>
              <a:rPr lang="en-US" altLang="zh-CN" sz="3150" b="0"/>
              <a:t>Sigma</a:t>
            </a:r>
            <a:r>
              <a:rPr lang="zh-CN" altLang="en-US" sz="3150" b="0"/>
              <a:t>点通过非线性函数    的传播结果</a:t>
            </a:r>
            <a:r>
              <a:rPr lang="en-US" altLang="zh-CN" sz="3150" b="0"/>
              <a:t>:</a:t>
            </a:r>
          </a:p>
          <a:p>
            <a:pPr>
              <a:lnSpc>
                <a:spcPct val="70000"/>
              </a:lnSpc>
            </a:pPr>
            <a:endParaRPr lang="en-US" altLang="zh-CN" sz="3150" b="0"/>
          </a:p>
          <a:p>
            <a:pPr>
              <a:lnSpc>
                <a:spcPct val="70000"/>
              </a:lnSpc>
            </a:pPr>
            <a:endParaRPr lang="en-US" altLang="zh-CN" sz="3150" b="0"/>
          </a:p>
          <a:p>
            <a:pPr>
              <a:lnSpc>
                <a:spcPct val="70000"/>
              </a:lnSpc>
            </a:pPr>
            <a:endParaRPr lang="en-US" altLang="zh-CN" sz="3150" b="0"/>
          </a:p>
          <a:p>
            <a:pPr>
              <a:lnSpc>
                <a:spcPct val="70000"/>
              </a:lnSpc>
            </a:pPr>
            <a:r>
              <a:rPr lang="zh-CN" altLang="en-US" sz="3150" b="0"/>
              <a:t>从而可知：</a:t>
            </a:r>
          </a:p>
          <a:p>
            <a:pPr>
              <a:lnSpc>
                <a:spcPct val="80000"/>
              </a:lnSpc>
            </a:pPr>
            <a:endParaRPr lang="zh-CN" altLang="en-US" sz="3150"/>
          </a:p>
        </p:txBody>
      </p:sp>
      <p:sp>
        <p:nvSpPr>
          <p:cNvPr id="3085" name="内容占位符 3">
            <a:extLst>
              <a:ext uri="{FF2B5EF4-FFF2-40B4-BE49-F238E27FC236}">
                <a16:creationId xmlns:a16="http://schemas.microsoft.com/office/drawing/2014/main" id="{5E533C76-8065-4B49-886C-F1C3F002B62D}"/>
              </a:ext>
            </a:extLst>
          </p:cNvPr>
          <p:cNvSpPr>
            <a:spLocks noGrp="1"/>
          </p:cNvSpPr>
          <p:nvPr>
            <p:ph sz="quarter" idx="13"/>
          </p:nvPr>
        </p:nvSpPr>
        <p:spPr>
          <a:xfrm>
            <a:off x="770414" y="-28337"/>
            <a:ext cx="8091011" cy="831771"/>
          </a:xfrm>
        </p:spPr>
        <p:txBody>
          <a:bodyPr/>
          <a:lstStyle/>
          <a:p>
            <a:endParaRPr lang="zh-CN" altLang="en-US"/>
          </a:p>
        </p:txBody>
      </p:sp>
      <p:graphicFrame>
        <p:nvGraphicFramePr>
          <p:cNvPr id="3074" name="Object 4">
            <a:extLst>
              <a:ext uri="{FF2B5EF4-FFF2-40B4-BE49-F238E27FC236}">
                <a16:creationId xmlns:a16="http://schemas.microsoft.com/office/drawing/2014/main" id="{7AE6572F-1703-1145-8A27-83E7578B063C}"/>
              </a:ext>
            </a:extLst>
          </p:cNvPr>
          <p:cNvGraphicFramePr>
            <a:graphicFrameLocks noChangeAspect="1"/>
          </p:cNvGraphicFramePr>
          <p:nvPr/>
        </p:nvGraphicFramePr>
        <p:xfrm>
          <a:off x="2640647" y="1520190"/>
          <a:ext cx="2560320" cy="541735"/>
        </p:xfrm>
        <a:graphic>
          <a:graphicData uri="http://schemas.openxmlformats.org/presentationml/2006/ole">
            <mc:AlternateContent xmlns:mc="http://schemas.openxmlformats.org/markup-compatibility/2006">
              <mc:Choice xmlns:v="urn:schemas-microsoft-com:vml" Requires="v">
                <p:oleObj spid="_x0000_s31754" name="公式" r:id="rId3" imgW="24866600" imgH="5270500" progId="Equation.3">
                  <p:embed/>
                </p:oleObj>
              </mc:Choice>
              <mc:Fallback>
                <p:oleObj name="公式" r:id="rId3" imgW="24866600" imgH="5270500" progId="Equation.3">
                  <p:embed/>
                  <p:pic>
                    <p:nvPicPr>
                      <p:cNvPr id="3074" name="Object 4">
                        <a:extLst>
                          <a:ext uri="{FF2B5EF4-FFF2-40B4-BE49-F238E27FC236}">
                            <a16:creationId xmlns:a16="http://schemas.microsoft.com/office/drawing/2014/main" id="{7AE6572F-1703-1145-8A27-83E7578B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647" y="1520190"/>
                        <a:ext cx="2560320" cy="541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7">
            <a:extLst>
              <a:ext uri="{FF2B5EF4-FFF2-40B4-BE49-F238E27FC236}">
                <a16:creationId xmlns:a16="http://schemas.microsoft.com/office/drawing/2014/main" id="{A180F15E-12BE-5348-8985-07B1F335CC3F}"/>
              </a:ext>
            </a:extLst>
          </p:cNvPr>
          <p:cNvGraphicFramePr>
            <a:graphicFrameLocks noChangeAspect="1"/>
          </p:cNvGraphicFramePr>
          <p:nvPr/>
        </p:nvGraphicFramePr>
        <p:xfrm>
          <a:off x="5681027" y="1680210"/>
          <a:ext cx="320040" cy="293370"/>
        </p:xfrm>
        <a:graphic>
          <a:graphicData uri="http://schemas.openxmlformats.org/presentationml/2006/ole">
            <mc:AlternateContent xmlns:mc="http://schemas.openxmlformats.org/markup-compatibility/2006">
              <mc:Choice xmlns:v="urn:schemas-microsoft-com:vml" Requires="v">
                <p:oleObj spid="_x0000_s31755" name="公式" r:id="rId5" imgW="3505200" imgH="3213100" progId="Equation.3">
                  <p:embed/>
                </p:oleObj>
              </mc:Choice>
              <mc:Fallback>
                <p:oleObj name="公式" r:id="rId5" imgW="3505200" imgH="3213100" progId="Equation.3">
                  <p:embed/>
                  <p:pic>
                    <p:nvPicPr>
                      <p:cNvPr id="3075" name="Object 7">
                        <a:extLst>
                          <a:ext uri="{FF2B5EF4-FFF2-40B4-BE49-F238E27FC236}">
                            <a16:creationId xmlns:a16="http://schemas.microsoft.com/office/drawing/2014/main" id="{A180F15E-12BE-5348-8985-07B1F335CC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027" y="1680210"/>
                        <a:ext cx="32004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9">
            <a:extLst>
              <a:ext uri="{FF2B5EF4-FFF2-40B4-BE49-F238E27FC236}">
                <a16:creationId xmlns:a16="http://schemas.microsoft.com/office/drawing/2014/main" id="{73E19738-5A41-C941-9F33-88B7E4AEF88B}"/>
              </a:ext>
            </a:extLst>
          </p:cNvPr>
          <p:cNvGraphicFramePr>
            <a:graphicFrameLocks noChangeAspect="1"/>
          </p:cNvGraphicFramePr>
          <p:nvPr/>
        </p:nvGraphicFramePr>
        <p:xfrm>
          <a:off x="6961187" y="1920240"/>
          <a:ext cx="320040" cy="426720"/>
        </p:xfrm>
        <a:graphic>
          <a:graphicData uri="http://schemas.openxmlformats.org/presentationml/2006/ole">
            <mc:AlternateContent xmlns:mc="http://schemas.openxmlformats.org/markup-compatibility/2006">
              <mc:Choice xmlns:v="urn:schemas-microsoft-com:vml" Requires="v">
                <p:oleObj spid="_x0000_s31756" name="公式" r:id="rId7" imgW="3505200" imgH="4686300" progId="Equation.3">
                  <p:embed/>
                </p:oleObj>
              </mc:Choice>
              <mc:Fallback>
                <p:oleObj name="公式" r:id="rId7" imgW="3505200" imgH="4686300" progId="Equation.3">
                  <p:embed/>
                  <p:pic>
                    <p:nvPicPr>
                      <p:cNvPr id="3076" name="Object 9">
                        <a:extLst>
                          <a:ext uri="{FF2B5EF4-FFF2-40B4-BE49-F238E27FC236}">
                            <a16:creationId xmlns:a16="http://schemas.microsoft.com/office/drawing/2014/main" id="{73E19738-5A41-C941-9F33-88B7E4AEF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1187" y="1920240"/>
                        <a:ext cx="320040" cy="42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a:extLst>
              <a:ext uri="{FF2B5EF4-FFF2-40B4-BE49-F238E27FC236}">
                <a16:creationId xmlns:a16="http://schemas.microsoft.com/office/drawing/2014/main" id="{D40E970F-8003-6540-86CF-4DE6DC96C7EC}"/>
              </a:ext>
            </a:extLst>
          </p:cNvPr>
          <p:cNvGraphicFramePr>
            <a:graphicFrameLocks noChangeAspect="1"/>
          </p:cNvGraphicFramePr>
          <p:nvPr/>
        </p:nvGraphicFramePr>
        <p:xfrm>
          <a:off x="5521007" y="2240280"/>
          <a:ext cx="320040" cy="426720"/>
        </p:xfrm>
        <a:graphic>
          <a:graphicData uri="http://schemas.openxmlformats.org/presentationml/2006/ole">
            <mc:AlternateContent xmlns:mc="http://schemas.openxmlformats.org/markup-compatibility/2006">
              <mc:Choice xmlns:v="urn:schemas-microsoft-com:vml" Requires="v">
                <p:oleObj spid="_x0000_s31757" name="公式" r:id="rId9" imgW="3505200" imgH="4686300" progId="Equation.3">
                  <p:embed/>
                </p:oleObj>
              </mc:Choice>
              <mc:Fallback>
                <p:oleObj name="公式" r:id="rId9" imgW="3505200" imgH="4686300" progId="Equation.3">
                  <p:embed/>
                  <p:pic>
                    <p:nvPicPr>
                      <p:cNvPr id="3077" name="Object 5">
                        <a:extLst>
                          <a:ext uri="{FF2B5EF4-FFF2-40B4-BE49-F238E27FC236}">
                            <a16:creationId xmlns:a16="http://schemas.microsoft.com/office/drawing/2014/main" id="{D40E970F-8003-6540-86CF-4DE6DC96C7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1007" y="2240280"/>
                        <a:ext cx="320040" cy="426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5">
            <a:extLst>
              <a:ext uri="{FF2B5EF4-FFF2-40B4-BE49-F238E27FC236}">
                <a16:creationId xmlns:a16="http://schemas.microsoft.com/office/drawing/2014/main" id="{B5FA1785-C0D6-D041-BC86-7AD21C6D7C35}"/>
              </a:ext>
            </a:extLst>
          </p:cNvPr>
          <p:cNvGraphicFramePr>
            <a:graphicFrameLocks noChangeAspect="1"/>
          </p:cNvGraphicFramePr>
          <p:nvPr/>
        </p:nvGraphicFramePr>
        <p:xfrm>
          <a:off x="1680527" y="2560320"/>
          <a:ext cx="1440180" cy="540068"/>
        </p:xfrm>
        <a:graphic>
          <a:graphicData uri="http://schemas.openxmlformats.org/presentationml/2006/ole">
            <mc:AlternateContent xmlns:mc="http://schemas.openxmlformats.org/markup-compatibility/2006">
              <mc:Choice xmlns:v="urn:schemas-microsoft-com:vml" Requires="v">
                <p:oleObj spid="_x0000_s31758" name="公式" r:id="rId10" imgW="16383000" imgH="6146800" progId="Equation.3">
                  <p:embed/>
                </p:oleObj>
              </mc:Choice>
              <mc:Fallback>
                <p:oleObj name="公式" r:id="rId10" imgW="16383000" imgH="6146800" progId="Equation.3">
                  <p:embed/>
                  <p:pic>
                    <p:nvPicPr>
                      <p:cNvPr id="3078" name="Object 5">
                        <a:extLst>
                          <a:ext uri="{FF2B5EF4-FFF2-40B4-BE49-F238E27FC236}">
                            <a16:creationId xmlns:a16="http://schemas.microsoft.com/office/drawing/2014/main" id="{B5FA1785-C0D6-D041-BC86-7AD21C6D7C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0527" y="2560320"/>
                        <a:ext cx="1440180" cy="540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0">
            <a:extLst>
              <a:ext uri="{FF2B5EF4-FFF2-40B4-BE49-F238E27FC236}">
                <a16:creationId xmlns:a16="http://schemas.microsoft.com/office/drawing/2014/main" id="{EF61E992-8628-444B-8AFB-E76F476154CF}"/>
              </a:ext>
            </a:extLst>
          </p:cNvPr>
          <p:cNvGraphicFramePr>
            <a:graphicFrameLocks noChangeAspect="1"/>
          </p:cNvGraphicFramePr>
          <p:nvPr/>
        </p:nvGraphicFramePr>
        <p:xfrm>
          <a:off x="6801167" y="2640330"/>
          <a:ext cx="455057" cy="480060"/>
        </p:xfrm>
        <a:graphic>
          <a:graphicData uri="http://schemas.openxmlformats.org/presentationml/2006/ole">
            <mc:AlternateContent xmlns:mc="http://schemas.openxmlformats.org/markup-compatibility/2006">
              <mc:Choice xmlns:v="urn:schemas-microsoft-com:vml" Requires="v">
                <p:oleObj spid="_x0000_s31759" name="公式" r:id="rId12" imgW="5270500" imgH="5562600" progId="Equation.3">
                  <p:embed/>
                </p:oleObj>
              </mc:Choice>
              <mc:Fallback>
                <p:oleObj name="公式" r:id="rId12" imgW="5270500" imgH="5562600" progId="Equation.3">
                  <p:embed/>
                  <p:pic>
                    <p:nvPicPr>
                      <p:cNvPr id="3079" name="Object 10">
                        <a:extLst>
                          <a:ext uri="{FF2B5EF4-FFF2-40B4-BE49-F238E27FC236}">
                            <a16:creationId xmlns:a16="http://schemas.microsoft.com/office/drawing/2014/main" id="{EF61E992-8628-444B-8AFB-E76F476154C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01167" y="2640330"/>
                        <a:ext cx="455057"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11">
            <a:extLst>
              <a:ext uri="{FF2B5EF4-FFF2-40B4-BE49-F238E27FC236}">
                <a16:creationId xmlns:a16="http://schemas.microsoft.com/office/drawing/2014/main" id="{1CAA7F03-FA80-514E-AEA4-C6C42629D600}"/>
              </a:ext>
            </a:extLst>
          </p:cNvPr>
          <p:cNvGraphicFramePr>
            <a:graphicFrameLocks noChangeAspect="1"/>
          </p:cNvGraphicFramePr>
          <p:nvPr/>
        </p:nvGraphicFramePr>
        <p:xfrm>
          <a:off x="9681527" y="2560320"/>
          <a:ext cx="470059" cy="560070"/>
        </p:xfrm>
        <a:graphic>
          <a:graphicData uri="http://schemas.openxmlformats.org/presentationml/2006/ole">
            <mc:AlternateContent xmlns:mc="http://schemas.openxmlformats.org/markup-compatibility/2006">
              <mc:Choice xmlns:v="urn:schemas-microsoft-com:vml" Requires="v">
                <p:oleObj spid="_x0000_s31760" name="公式" r:id="rId14" imgW="4686300" imgH="5562600" progId="Equation.3">
                  <p:embed/>
                </p:oleObj>
              </mc:Choice>
              <mc:Fallback>
                <p:oleObj name="公式" r:id="rId14" imgW="4686300" imgH="5562600" progId="Equation.3">
                  <p:embed/>
                  <p:pic>
                    <p:nvPicPr>
                      <p:cNvPr id="3080" name="Object 11">
                        <a:extLst>
                          <a:ext uri="{FF2B5EF4-FFF2-40B4-BE49-F238E27FC236}">
                            <a16:creationId xmlns:a16="http://schemas.microsoft.com/office/drawing/2014/main" id="{1CAA7F03-FA80-514E-AEA4-C6C42629D6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81527" y="2560320"/>
                        <a:ext cx="470059" cy="560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6">
            <a:extLst>
              <a:ext uri="{FF2B5EF4-FFF2-40B4-BE49-F238E27FC236}">
                <a16:creationId xmlns:a16="http://schemas.microsoft.com/office/drawing/2014/main" id="{D3183294-0FEC-8342-9478-BEE0C6097142}"/>
              </a:ext>
            </a:extLst>
          </p:cNvPr>
          <p:cNvGraphicFramePr>
            <a:graphicFrameLocks noChangeAspect="1"/>
          </p:cNvGraphicFramePr>
          <p:nvPr/>
        </p:nvGraphicFramePr>
        <p:xfrm>
          <a:off x="7601267" y="3840480"/>
          <a:ext cx="651749" cy="400050"/>
        </p:xfrm>
        <a:graphic>
          <a:graphicData uri="http://schemas.openxmlformats.org/presentationml/2006/ole">
            <mc:AlternateContent xmlns:mc="http://schemas.openxmlformats.org/markup-compatibility/2006">
              <mc:Choice xmlns:v="urn:schemas-microsoft-com:vml" Requires="v">
                <p:oleObj spid="_x0000_s31761" name="公式" r:id="rId16" imgW="7607300" imgH="4686300" progId="Equation.3">
                  <p:embed/>
                </p:oleObj>
              </mc:Choice>
              <mc:Fallback>
                <p:oleObj name="公式" r:id="rId16" imgW="7607300" imgH="4686300" progId="Equation.3">
                  <p:embed/>
                  <p:pic>
                    <p:nvPicPr>
                      <p:cNvPr id="3081" name="Object 6">
                        <a:extLst>
                          <a:ext uri="{FF2B5EF4-FFF2-40B4-BE49-F238E27FC236}">
                            <a16:creationId xmlns:a16="http://schemas.microsoft.com/office/drawing/2014/main" id="{D3183294-0FEC-8342-9478-BEE0C609714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01267" y="3840480"/>
                        <a:ext cx="651749"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12">
            <a:extLst>
              <a:ext uri="{FF2B5EF4-FFF2-40B4-BE49-F238E27FC236}">
                <a16:creationId xmlns:a16="http://schemas.microsoft.com/office/drawing/2014/main" id="{CDDC469D-8976-674E-BD67-8F4476F290A8}"/>
              </a:ext>
            </a:extLst>
          </p:cNvPr>
          <p:cNvGraphicFramePr>
            <a:graphicFrameLocks noChangeAspect="1"/>
          </p:cNvGraphicFramePr>
          <p:nvPr/>
        </p:nvGraphicFramePr>
        <p:xfrm>
          <a:off x="2640647" y="4800600"/>
          <a:ext cx="5600700" cy="553403"/>
        </p:xfrm>
        <a:graphic>
          <a:graphicData uri="http://schemas.openxmlformats.org/presentationml/2006/ole">
            <mc:AlternateContent xmlns:mc="http://schemas.openxmlformats.org/markup-compatibility/2006">
              <mc:Choice xmlns:v="urn:schemas-microsoft-com:vml" Requires="v">
                <p:oleObj spid="_x0000_s31762" name="公式" r:id="rId18" imgW="53251100" imgH="5270500" progId="Equation.3">
                  <p:embed/>
                </p:oleObj>
              </mc:Choice>
              <mc:Fallback>
                <p:oleObj name="公式" r:id="rId18" imgW="53251100" imgH="5270500" progId="Equation.3">
                  <p:embed/>
                  <p:pic>
                    <p:nvPicPr>
                      <p:cNvPr id="3082" name="Object 12">
                        <a:extLst>
                          <a:ext uri="{FF2B5EF4-FFF2-40B4-BE49-F238E27FC236}">
                            <a16:creationId xmlns:a16="http://schemas.microsoft.com/office/drawing/2014/main" id="{CDDC469D-8976-674E-BD67-8F4476F290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0647" y="4800600"/>
                        <a:ext cx="5600700" cy="553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a:extLst>
              <a:ext uri="{FF2B5EF4-FFF2-40B4-BE49-F238E27FC236}">
                <a16:creationId xmlns:a16="http://schemas.microsoft.com/office/drawing/2014/main" id="{3A06FC2E-7BF7-B144-BF4D-65A4742F78A5}"/>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 name="内容占位符 2">
            <a:extLst>
              <a:ext uri="{FF2B5EF4-FFF2-40B4-BE49-F238E27FC236}">
                <a16:creationId xmlns:a16="http://schemas.microsoft.com/office/drawing/2014/main" id="{5C204C3F-9E11-3149-999D-E999B761A678}"/>
              </a:ext>
            </a:extLst>
          </p:cNvPr>
          <p:cNvSpPr>
            <a:spLocks noGrp="1"/>
          </p:cNvSpPr>
          <p:nvPr>
            <p:ph idx="1"/>
          </p:nvPr>
        </p:nvSpPr>
        <p:spPr/>
        <p:txBody>
          <a:bodyPr>
            <a:normAutofit fontScale="92500" lnSpcReduction="20000"/>
          </a:bodyPr>
          <a:lstStyle/>
          <a:p>
            <a:endParaRPr lang="en-US" altLang="zh-CN" sz="3150"/>
          </a:p>
          <a:p>
            <a:endParaRPr lang="en-US" altLang="zh-CN" sz="3150"/>
          </a:p>
          <a:p>
            <a:endParaRPr lang="en-US" altLang="zh-CN" sz="3150"/>
          </a:p>
          <a:p>
            <a:endParaRPr lang="en-US" altLang="zh-CN" sz="3150"/>
          </a:p>
          <a:p>
            <a:endParaRPr lang="en-US" altLang="zh-CN" sz="3150"/>
          </a:p>
          <a:p>
            <a:pPr>
              <a:lnSpc>
                <a:spcPct val="90000"/>
              </a:lnSpc>
              <a:buFont typeface="Wingdings" pitchFamily="2" charset="2"/>
              <a:buNone/>
            </a:pPr>
            <a:endParaRPr lang="en-US" altLang="zh-CN" sz="2940" b="0"/>
          </a:p>
          <a:p>
            <a:pPr>
              <a:lnSpc>
                <a:spcPct val="90000"/>
              </a:lnSpc>
              <a:buFont typeface="Wingdings" pitchFamily="2" charset="2"/>
              <a:buNone/>
            </a:pPr>
            <a:r>
              <a:rPr lang="en-US" altLang="zh-CN" sz="2940" b="0"/>
              <a:t>      </a:t>
            </a:r>
            <a:r>
              <a:rPr lang="zh-CN" altLang="en-US" sz="2940" b="0"/>
              <a:t>由于</a:t>
            </a:r>
            <a:r>
              <a:rPr lang="en-US" altLang="zh-CN" sz="2940" b="0"/>
              <a:t>x</a:t>
            </a:r>
            <a:r>
              <a:rPr lang="zh-CN" altLang="en-US" sz="2940" b="0"/>
              <a:t>的均值和方差都精确到二阶，计算得到</a:t>
            </a:r>
            <a:r>
              <a:rPr lang="en-US" altLang="zh-CN" sz="2940" b="0"/>
              <a:t>y</a:t>
            </a:r>
            <a:r>
              <a:rPr lang="zh-CN" altLang="en-US" sz="2940" b="0"/>
              <a:t>的均值和方差也精确到二阶，比线性化模型精度更高。在卡尔曼框架内应用</a:t>
            </a:r>
            <a:r>
              <a:rPr lang="en-US" altLang="zh-CN" sz="2940" b="0"/>
              <a:t>UT</a:t>
            </a:r>
            <a:r>
              <a:rPr lang="zh-CN" altLang="en-US" sz="2940" b="0"/>
              <a:t>技术就得到了</a:t>
            </a:r>
            <a:r>
              <a:rPr lang="en-US" altLang="zh-CN" sz="2940" b="0"/>
              <a:t>UKF</a:t>
            </a:r>
            <a:r>
              <a:rPr lang="zh-CN" altLang="en-US" sz="2940" b="0"/>
              <a:t>算法。</a:t>
            </a:r>
          </a:p>
        </p:txBody>
      </p:sp>
      <p:sp>
        <p:nvSpPr>
          <p:cNvPr id="4101" name="内容占位符 3">
            <a:extLst>
              <a:ext uri="{FF2B5EF4-FFF2-40B4-BE49-F238E27FC236}">
                <a16:creationId xmlns:a16="http://schemas.microsoft.com/office/drawing/2014/main" id="{CD5DA0B4-3352-D04D-9418-EFB37672C43D}"/>
              </a:ext>
            </a:extLst>
          </p:cNvPr>
          <p:cNvSpPr>
            <a:spLocks noGrp="1"/>
          </p:cNvSpPr>
          <p:nvPr>
            <p:ph sz="quarter" idx="13"/>
          </p:nvPr>
        </p:nvSpPr>
        <p:spPr>
          <a:xfrm>
            <a:off x="770414" y="-28337"/>
            <a:ext cx="8091011" cy="831771"/>
          </a:xfrm>
        </p:spPr>
        <p:txBody>
          <a:bodyPr/>
          <a:lstStyle/>
          <a:p>
            <a:endParaRPr lang="zh-CN" altLang="en-US"/>
          </a:p>
        </p:txBody>
      </p:sp>
      <p:graphicFrame>
        <p:nvGraphicFramePr>
          <p:cNvPr id="4098" name="Object 4">
            <a:extLst>
              <a:ext uri="{FF2B5EF4-FFF2-40B4-BE49-F238E27FC236}">
                <a16:creationId xmlns:a16="http://schemas.microsoft.com/office/drawing/2014/main" id="{65AAB52B-B0CF-FE4A-890C-4B03F7721ACA}"/>
              </a:ext>
            </a:extLst>
          </p:cNvPr>
          <p:cNvGraphicFramePr>
            <a:graphicFrameLocks noChangeAspect="1"/>
          </p:cNvGraphicFramePr>
          <p:nvPr/>
        </p:nvGraphicFramePr>
        <p:xfrm>
          <a:off x="2480627" y="1600201"/>
          <a:ext cx="6492479" cy="3197066"/>
        </p:xfrm>
        <a:graphic>
          <a:graphicData uri="http://schemas.openxmlformats.org/presentationml/2006/ole">
            <mc:AlternateContent xmlns:mc="http://schemas.openxmlformats.org/markup-compatibility/2006">
              <mc:Choice xmlns:v="urn:schemas-microsoft-com:vml" Requires="v">
                <p:oleObj spid="_x0000_s33794" name="公式" r:id="rId3" imgW="61734700" imgH="30429200" progId="Equation.3">
                  <p:embed/>
                </p:oleObj>
              </mc:Choice>
              <mc:Fallback>
                <p:oleObj name="公式" r:id="rId3" imgW="61734700" imgH="30429200" progId="Equation.3">
                  <p:embed/>
                  <p:pic>
                    <p:nvPicPr>
                      <p:cNvPr id="4098" name="Object 4">
                        <a:extLst>
                          <a:ext uri="{FF2B5EF4-FFF2-40B4-BE49-F238E27FC236}">
                            <a16:creationId xmlns:a16="http://schemas.microsoft.com/office/drawing/2014/main" id="{65AAB52B-B0CF-FE4A-890C-4B03F7721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627" y="1600201"/>
                        <a:ext cx="6492479" cy="31970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CBA483BE-1324-5A43-9495-F03C0F5272B0}"/>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1747" name="内容占位符 2">
            <a:extLst>
              <a:ext uri="{FF2B5EF4-FFF2-40B4-BE49-F238E27FC236}">
                <a16:creationId xmlns:a16="http://schemas.microsoft.com/office/drawing/2014/main" id="{DC6F886A-A6D8-1944-B814-D10DA626B420}"/>
              </a:ext>
            </a:extLst>
          </p:cNvPr>
          <p:cNvSpPr>
            <a:spLocks noGrp="1"/>
          </p:cNvSpPr>
          <p:nvPr>
            <p:ph idx="1"/>
          </p:nvPr>
        </p:nvSpPr>
        <p:spPr/>
        <p:txBody>
          <a:bodyPr/>
          <a:lstStyle/>
          <a:p>
            <a:r>
              <a:rPr lang="en-US" altLang="zh-CN" sz="2940" b="0"/>
              <a:t>    UKF</a:t>
            </a:r>
            <a:r>
              <a:rPr lang="zh-CN" altLang="zh-CN" sz="2940" b="0"/>
              <a:t>是用确定的采样来近似状态的后验</a:t>
            </a:r>
            <a:r>
              <a:rPr lang="en-US" altLang="zh-CN" sz="2940" b="0"/>
              <a:t>PDF,</a:t>
            </a:r>
            <a:r>
              <a:rPr lang="zh-CN" altLang="zh-CN" sz="2940" b="0"/>
              <a:t>可以有效解决由系统非线性的加剧而引起的滤波发散问题，但</a:t>
            </a:r>
            <a:r>
              <a:rPr lang="en-US" altLang="zh-CN" sz="2940" b="0"/>
              <a:t>UKF</a:t>
            </a:r>
            <a:r>
              <a:rPr lang="zh-CN" altLang="zh-CN" sz="2940" b="0"/>
              <a:t>仍是用高斯分布来逼近系统状态的后验概率密度，所以在系统状态的后验概率密度是非高斯的情况下，滤波结果将有极大的误差。 </a:t>
            </a:r>
          </a:p>
          <a:p>
            <a:endParaRPr lang="zh-CN" altLang="en-US"/>
          </a:p>
        </p:txBody>
      </p:sp>
      <p:sp>
        <p:nvSpPr>
          <p:cNvPr id="31748" name="内容占位符 3">
            <a:extLst>
              <a:ext uri="{FF2B5EF4-FFF2-40B4-BE49-F238E27FC236}">
                <a16:creationId xmlns:a16="http://schemas.microsoft.com/office/drawing/2014/main" id="{0C4C3E29-575A-5C43-A6A5-65E8BC9D2F60}"/>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89338CEC-6F8B-3449-BD30-2957C1593217}"/>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 name="内容占位符 2">
            <a:extLst>
              <a:ext uri="{FF2B5EF4-FFF2-40B4-BE49-F238E27FC236}">
                <a16:creationId xmlns:a16="http://schemas.microsoft.com/office/drawing/2014/main" id="{EA190D08-3588-9F40-B81A-243643964604}"/>
              </a:ext>
            </a:extLst>
          </p:cNvPr>
          <p:cNvSpPr>
            <a:spLocks noGrp="1"/>
          </p:cNvSpPr>
          <p:nvPr>
            <p:ph idx="1"/>
          </p:nvPr>
        </p:nvSpPr>
        <p:spPr/>
        <p:txBody>
          <a:bodyPr>
            <a:normAutofit fontScale="92500" lnSpcReduction="10000"/>
          </a:bodyPr>
          <a:lstStyle/>
          <a:p>
            <a:pPr>
              <a:lnSpc>
                <a:spcPct val="90000"/>
              </a:lnSpc>
            </a:pPr>
            <a:r>
              <a:rPr lang="en-US" altLang="zh-CN" sz="1575" b="0"/>
              <a:t>Matlab</a:t>
            </a:r>
            <a:r>
              <a:rPr lang="zh-CN" altLang="en-US" sz="1575" b="0"/>
              <a:t>程序</a:t>
            </a:r>
            <a:r>
              <a:rPr lang="zh-CN" altLang="en-US" sz="2835" b="0"/>
              <a:t>：</a:t>
            </a:r>
            <a:endParaRPr lang="en-US" altLang="zh-CN" sz="2835" b="0"/>
          </a:p>
          <a:p>
            <a:pPr>
              <a:lnSpc>
                <a:spcPct val="90000"/>
              </a:lnSpc>
            </a:pPr>
            <a:r>
              <a:rPr lang="en-US" altLang="zh-CN" sz="1575" b="0"/>
              <a:t>%---------------------------------------</a:t>
            </a:r>
            <a:br>
              <a:rPr lang="en-US" altLang="zh-CN" sz="1575" b="0"/>
            </a:br>
            <a:r>
              <a:rPr lang="en-US" altLang="zh-CN" sz="1575" b="0"/>
              <a:t>function UKFmain</a:t>
            </a:r>
            <a:br>
              <a:rPr lang="en-US" altLang="zh-CN" sz="1575" b="0"/>
            </a:br>
            <a:r>
              <a:rPr lang="en-US" altLang="zh-CN" sz="1575" b="0"/>
              <a:t>%------------------</a:t>
            </a:r>
            <a:r>
              <a:rPr lang="zh-CN" altLang="zh-CN" sz="1575" b="0"/>
              <a:t>清屏</a:t>
            </a:r>
            <a:r>
              <a:rPr lang="en-US" altLang="zh-CN" sz="1575" b="0"/>
              <a:t>----------------</a:t>
            </a:r>
            <a:br>
              <a:rPr lang="en-US" altLang="zh-CN" sz="1575" b="0"/>
            </a:br>
            <a:r>
              <a:rPr lang="en-US" altLang="zh-CN" sz="1575" b="0"/>
              <a:t>close all;clear all;</a:t>
            </a:r>
            <a:br>
              <a:rPr lang="en-US" altLang="zh-CN" sz="1575" b="0"/>
            </a:br>
            <a:r>
              <a:rPr lang="en-US" altLang="zh-CN" sz="1575" b="0"/>
              <a:t>clc; tic;</a:t>
            </a:r>
            <a:br>
              <a:rPr lang="en-US" altLang="zh-CN" sz="1575" b="0"/>
            </a:br>
            <a:r>
              <a:rPr lang="en-US" altLang="zh-CN" sz="1575" b="0"/>
              <a:t>global Qf n;                  %</a:t>
            </a:r>
            <a:r>
              <a:rPr lang="zh-CN" altLang="zh-CN" sz="1575" b="0"/>
              <a:t>定义全局变量</a:t>
            </a:r>
            <a:br>
              <a:rPr lang="en-US" altLang="zh-CN" sz="1575" b="0"/>
            </a:br>
            <a:r>
              <a:rPr lang="en-US" altLang="zh-CN" sz="1575" b="0"/>
              <a:t>%------------------</a:t>
            </a:r>
            <a:r>
              <a:rPr lang="zh-CN" altLang="zh-CN" sz="1575" b="0"/>
              <a:t>初始化</a:t>
            </a:r>
            <a:r>
              <a:rPr lang="en-US" altLang="zh-CN" sz="1575" b="0"/>
              <a:t>--------------</a:t>
            </a:r>
            <a:br>
              <a:rPr lang="en-US" altLang="zh-CN" sz="1575" b="0"/>
            </a:br>
            <a:r>
              <a:rPr lang="en-US" altLang="zh-CN" sz="1575" b="0"/>
              <a:t>stater0=[220; 1;55;-0.5];     %</a:t>
            </a:r>
            <a:r>
              <a:rPr lang="zh-CN" altLang="zh-CN" sz="1575" b="0"/>
              <a:t>标准系统初值</a:t>
            </a:r>
            <a:br>
              <a:rPr lang="en-US" altLang="zh-CN" sz="1575" b="0"/>
            </a:br>
            <a:r>
              <a:rPr lang="en-US" altLang="zh-CN" sz="1575" b="0"/>
              <a:t>state0=[200;1.3;50;-0.3];     %</a:t>
            </a:r>
            <a:r>
              <a:rPr lang="zh-CN" altLang="zh-CN" sz="1575" b="0"/>
              <a:t>测量状态初值</a:t>
            </a:r>
            <a:br>
              <a:rPr lang="en-US" altLang="zh-CN" sz="1575" b="0"/>
            </a:br>
            <a:r>
              <a:rPr lang="en-US" altLang="zh-CN" sz="1575" b="0"/>
              <a:t>%--------</a:t>
            </a:r>
            <a:r>
              <a:rPr lang="zh-CN" altLang="zh-CN" sz="1575" b="0"/>
              <a:t>系统滤波初始化</a:t>
            </a:r>
            <a:r>
              <a:rPr lang="en-US" altLang="zh-CN" sz="1575" b="0"/>
              <a:t>  </a:t>
            </a:r>
            <a:br>
              <a:rPr lang="en-US" altLang="zh-CN" sz="1575" b="0"/>
            </a:br>
            <a:r>
              <a:rPr lang="en-US" altLang="zh-CN" sz="1575" b="0"/>
              <a:t>p=[0.005 0 0 0;0 0.005 0 0;</a:t>
            </a:r>
            <a:br>
              <a:rPr lang="en-US" altLang="zh-CN" sz="1575" b="0"/>
            </a:br>
            <a:r>
              <a:rPr lang="en-US" altLang="zh-CN" sz="1575" b="0"/>
              <a:t>   0 0 0.005 0;0 0 0 0.005];  %</a:t>
            </a:r>
            <a:r>
              <a:rPr lang="zh-CN" altLang="zh-CN" sz="1575" b="0"/>
              <a:t>状态误差协方差初值</a:t>
            </a:r>
            <a:r>
              <a:rPr lang="en-US" altLang="zh-CN" sz="1575" b="0"/>
              <a:t>                             </a:t>
            </a:r>
            <a:br>
              <a:rPr lang="en-US" altLang="zh-CN" sz="1575" b="0"/>
            </a:br>
            <a:r>
              <a:rPr lang="en-US" altLang="zh-CN" sz="1575" b="0"/>
              <a:t>n=4; T=3;</a:t>
            </a:r>
            <a:br>
              <a:rPr lang="en-US" altLang="zh-CN" sz="1575" b="0"/>
            </a:br>
            <a:r>
              <a:rPr lang="en-US" altLang="zh-CN" sz="1575" b="0"/>
              <a:t>Qf=[T^2/2 0;0 T;T^2/2 0;0 T];</a:t>
            </a:r>
            <a:br>
              <a:rPr lang="en-US" altLang="zh-CN" sz="1575" b="0"/>
            </a:br>
            <a:r>
              <a:rPr lang="en-US" altLang="zh-CN" sz="1575" b="0"/>
              <a:t>%--------------------------------------</a:t>
            </a:r>
            <a:br>
              <a:rPr lang="en-US" altLang="zh-CN" sz="1575" b="0"/>
            </a:br>
            <a:r>
              <a:rPr lang="en-US" altLang="zh-CN" sz="1575" b="0"/>
              <a:t>stater=stater0;state=state0; xc=state;</a:t>
            </a:r>
            <a:br>
              <a:rPr lang="en-US" altLang="zh-CN" sz="1575" b="0"/>
            </a:br>
            <a:r>
              <a:rPr lang="en-US" altLang="zh-CN" sz="1575" b="0"/>
              <a:t>staterout=[]; stateout=[];xcout=[];</a:t>
            </a:r>
            <a:br>
              <a:rPr lang="en-US" altLang="zh-CN" sz="1575" b="0"/>
            </a:br>
            <a:r>
              <a:rPr lang="en-US" altLang="zh-CN" sz="1575" b="0"/>
              <a:t>errorout=[];tout=[];</a:t>
            </a:r>
            <a:br>
              <a:rPr lang="en-US" altLang="zh-CN" sz="1575" b="0"/>
            </a:br>
            <a:r>
              <a:rPr lang="en-US" altLang="zh-CN" sz="1575" b="0"/>
              <a:t>t0=1; h=1; tf=1000;          %</a:t>
            </a:r>
            <a:r>
              <a:rPr lang="zh-CN" altLang="zh-CN" sz="1575" b="0"/>
              <a:t>仿真时间设置</a:t>
            </a:r>
            <a:endParaRPr lang="zh-CN" altLang="en-US" sz="1575" b="0"/>
          </a:p>
        </p:txBody>
      </p:sp>
      <p:sp>
        <p:nvSpPr>
          <p:cNvPr id="32772" name="内容占位符 3">
            <a:extLst>
              <a:ext uri="{FF2B5EF4-FFF2-40B4-BE49-F238E27FC236}">
                <a16:creationId xmlns:a16="http://schemas.microsoft.com/office/drawing/2014/main" id="{A6A7FA72-8B08-764F-BF1E-8459C069F633}"/>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7F73CDD2-32AF-244D-8634-E631077A3F0A}"/>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3795" name="内容占位符 2">
            <a:extLst>
              <a:ext uri="{FF2B5EF4-FFF2-40B4-BE49-F238E27FC236}">
                <a16:creationId xmlns:a16="http://schemas.microsoft.com/office/drawing/2014/main" id="{907EB1B4-F696-E94B-A142-CEB6EBF0BB6F}"/>
              </a:ext>
            </a:extLst>
          </p:cNvPr>
          <p:cNvSpPr>
            <a:spLocks noGrp="1"/>
          </p:cNvSpPr>
          <p:nvPr>
            <p:ph idx="1"/>
          </p:nvPr>
        </p:nvSpPr>
        <p:spPr>
          <a:xfrm>
            <a:off x="1200467" y="1440180"/>
            <a:ext cx="8961120" cy="4828937"/>
          </a:xfrm>
        </p:spPr>
        <p:txBody>
          <a:bodyPr>
            <a:normAutofit fontScale="92500" lnSpcReduction="20000"/>
          </a:bodyPr>
          <a:lstStyle/>
          <a:p>
            <a:pPr>
              <a:buFont typeface="Wingdings" pitchFamily="2" charset="2"/>
              <a:buNone/>
            </a:pPr>
            <a:r>
              <a:rPr lang="en-US" altLang="zh-CN" sz="1680" b="0"/>
              <a:t>   %---------------</a:t>
            </a:r>
            <a:r>
              <a:rPr lang="zh-CN" altLang="zh-CN" sz="1680" b="0"/>
              <a:t>滤波算法</a:t>
            </a:r>
            <a:r>
              <a:rPr lang="en-US" altLang="zh-CN" sz="1680" b="0"/>
              <a:t>----------------</a:t>
            </a:r>
            <a:br>
              <a:rPr lang="en-US" altLang="zh-CN" sz="1680" b="0"/>
            </a:br>
            <a:r>
              <a:rPr lang="en-US" altLang="zh-CN" sz="1680" b="0"/>
              <a:t>for t=t0:h:tf</a:t>
            </a:r>
            <a:br>
              <a:rPr lang="en-US" altLang="zh-CN" sz="1680" b="0"/>
            </a:br>
            <a:r>
              <a:rPr lang="en-US" altLang="zh-CN" sz="1680" b="0"/>
              <a:t>    [state,stater,yc]=track(state,stater); %</a:t>
            </a:r>
            <a:r>
              <a:rPr lang="zh-CN" altLang="zh-CN" sz="1680" b="0"/>
              <a:t>轨迹发生器：标准轨迹和输出</a:t>
            </a:r>
            <a:br>
              <a:rPr lang="en-US" altLang="zh-CN" sz="1680" b="0"/>
            </a:br>
            <a:r>
              <a:rPr lang="en-US" altLang="zh-CN" sz="1680" b="0"/>
              <a:t>    [xc,p]=UKFfiter(@systemfun,@measurefun,xc,yc,p);</a:t>
            </a:r>
            <a:br>
              <a:rPr lang="en-US" altLang="zh-CN" sz="1680" b="0"/>
            </a:br>
            <a:r>
              <a:rPr lang="en-US" altLang="zh-CN" sz="1680" b="0"/>
              <a:t>    error=xc-stater;              %</a:t>
            </a:r>
            <a:r>
              <a:rPr lang="zh-CN" altLang="zh-CN" sz="1680" b="0"/>
              <a:t>滤波处理后的误差</a:t>
            </a:r>
            <a:br>
              <a:rPr lang="en-US" altLang="zh-CN" sz="1680" b="0"/>
            </a:br>
            <a:r>
              <a:rPr lang="en-US" altLang="zh-CN" sz="1680" b="0"/>
              <a:t>    staterout=[staterout,stater];</a:t>
            </a:r>
            <a:br>
              <a:rPr lang="en-US" altLang="zh-CN" sz="1680" b="0"/>
            </a:br>
            <a:r>
              <a:rPr lang="en-US" altLang="zh-CN" sz="1680" b="0"/>
              <a:t>    stateout=[stateout,state];</a:t>
            </a:r>
            <a:br>
              <a:rPr lang="en-US" altLang="zh-CN" sz="1680" b="0"/>
            </a:br>
            <a:r>
              <a:rPr lang="en-US" altLang="zh-CN" sz="1680" b="0"/>
              <a:t>    errorout=[errorout,error];</a:t>
            </a:r>
            <a:br>
              <a:rPr lang="en-US" altLang="zh-CN" sz="1680" b="0"/>
            </a:br>
            <a:r>
              <a:rPr lang="en-US" altLang="zh-CN" sz="1680" b="0"/>
              <a:t>    xcout=[xcout,xc];  </a:t>
            </a:r>
            <a:br>
              <a:rPr lang="en-US" altLang="zh-CN" sz="1680" b="0"/>
            </a:br>
            <a:r>
              <a:rPr lang="en-US" altLang="zh-CN" sz="1680" b="0"/>
              <a:t>    tout=[tout,t];</a:t>
            </a:r>
            <a:br>
              <a:rPr lang="en-US" altLang="zh-CN" sz="1680" b="0"/>
            </a:br>
            <a:r>
              <a:rPr lang="en-US" altLang="zh-CN" sz="1680" b="0"/>
              <a:t>end </a:t>
            </a:r>
            <a:br>
              <a:rPr lang="en-US" altLang="zh-CN" sz="1680" b="0"/>
            </a:br>
            <a:r>
              <a:rPr lang="en-US" altLang="zh-CN" sz="1680" b="0"/>
              <a:t>%---------------</a:t>
            </a:r>
            <a:r>
              <a:rPr lang="zh-CN" altLang="zh-CN" sz="1680" b="0"/>
              <a:t>状态信息图像</a:t>
            </a:r>
            <a:r>
              <a:rPr lang="en-US" altLang="zh-CN" sz="1680" b="0"/>
              <a:t>---------------</a:t>
            </a:r>
            <a:br>
              <a:rPr lang="en-US" altLang="zh-CN" sz="1680" b="0"/>
            </a:br>
            <a:r>
              <a:rPr lang="en-US" altLang="zh-CN" sz="1680" b="0"/>
              <a:t>figure;</a:t>
            </a:r>
            <a:br>
              <a:rPr lang="en-US" altLang="zh-CN" sz="1680" b="0"/>
            </a:br>
            <a:r>
              <a:rPr lang="en-US" altLang="zh-CN" sz="1680" b="0"/>
              <a:t>plot(tout,xcout(1,:),'r',tout,staterout(1,:),'g',...</a:t>
            </a:r>
            <a:br>
              <a:rPr lang="en-US" altLang="zh-CN" sz="1680" b="0"/>
            </a:br>
            <a:r>
              <a:rPr lang="en-US" altLang="zh-CN" sz="1680" b="0"/>
              <a:t>     tout,stateout(1,:),'black');</a:t>
            </a:r>
            <a:br>
              <a:rPr lang="en-US" altLang="zh-CN" sz="1680" b="0"/>
            </a:br>
            <a:r>
              <a:rPr lang="en-US" altLang="zh-CN" sz="1680" b="0"/>
              <a:t>legend('</a:t>
            </a:r>
            <a:r>
              <a:rPr lang="zh-CN" altLang="zh-CN" sz="1680" b="0"/>
              <a:t>滤波后</a:t>
            </a:r>
            <a:r>
              <a:rPr lang="en-US" altLang="zh-CN" sz="1680" b="0"/>
              <a:t>','</a:t>
            </a:r>
            <a:r>
              <a:rPr lang="zh-CN" altLang="zh-CN" sz="1680" b="0"/>
              <a:t>真实值</a:t>
            </a:r>
            <a:r>
              <a:rPr lang="en-US" altLang="zh-CN" sz="1680" b="0"/>
              <a:t>','</a:t>
            </a:r>
            <a:r>
              <a:rPr lang="zh-CN" altLang="zh-CN" sz="1680" b="0"/>
              <a:t>无滤波</a:t>
            </a:r>
            <a:r>
              <a:rPr lang="en-US" altLang="zh-CN" sz="1680" b="0"/>
              <a:t>');</a:t>
            </a:r>
            <a:br>
              <a:rPr lang="en-US" altLang="zh-CN" sz="1680" b="0"/>
            </a:br>
            <a:r>
              <a:rPr lang="en-US" altLang="zh-CN" sz="1680" b="0"/>
              <a:t>grid on;</a:t>
            </a:r>
            <a:br>
              <a:rPr lang="en-US" altLang="zh-CN" sz="1680" b="0"/>
            </a:br>
            <a:r>
              <a:rPr lang="en-US" altLang="zh-CN" sz="1680" b="0"/>
              <a:t>xlabel('</a:t>
            </a:r>
            <a:r>
              <a:rPr lang="zh-CN" altLang="zh-CN" sz="1680" b="0"/>
              <a:t>时间</a:t>
            </a:r>
            <a:r>
              <a:rPr lang="en-US" altLang="zh-CN" sz="1680" b="0"/>
              <a:t> t</a:t>
            </a:r>
            <a:r>
              <a:rPr lang="zh-CN" altLang="zh-CN" sz="1680" b="0"/>
              <a:t>（</a:t>
            </a:r>
            <a:r>
              <a:rPr lang="en-US" altLang="zh-CN" sz="1680" b="0"/>
              <a:t>s</a:t>
            </a:r>
            <a:r>
              <a:rPr lang="zh-CN" altLang="zh-CN" sz="1680" b="0"/>
              <a:t>）</a:t>
            </a:r>
            <a:r>
              <a:rPr lang="en-US" altLang="zh-CN" sz="1680" b="0"/>
              <a:t>');</a:t>
            </a:r>
            <a:br>
              <a:rPr lang="en-US" altLang="zh-CN" sz="1680" b="0"/>
            </a:br>
            <a:r>
              <a:rPr lang="en-US" altLang="zh-CN" sz="1680" b="0"/>
              <a:t>ylabel('</a:t>
            </a:r>
            <a:r>
              <a:rPr lang="zh-CN" altLang="zh-CN" sz="1680" b="0"/>
              <a:t>系统状态</a:t>
            </a:r>
            <a:r>
              <a:rPr lang="en-US" altLang="zh-CN" sz="1680" b="0"/>
              <a:t>A');</a:t>
            </a:r>
            <a:br>
              <a:rPr lang="en-US" altLang="zh-CN" sz="1680" b="0"/>
            </a:br>
            <a:r>
              <a:rPr lang="en-US" altLang="zh-CN" sz="1680" b="0"/>
              <a:t>title('</a:t>
            </a:r>
            <a:r>
              <a:rPr lang="zh-CN" altLang="zh-CN" sz="1680" b="0"/>
              <a:t>无迹卡尔曼滤波</a:t>
            </a:r>
            <a:r>
              <a:rPr lang="en-US" altLang="zh-CN" sz="1680" b="0"/>
              <a:t>');</a:t>
            </a:r>
            <a:br>
              <a:rPr lang="en-US" altLang="zh-CN" sz="1680" b="0"/>
            </a:br>
            <a:r>
              <a:rPr lang="en-US" altLang="zh-CN" sz="1680" b="0"/>
              <a:t>figure;</a:t>
            </a:r>
            <a:br>
              <a:rPr lang="en-US" altLang="zh-CN" sz="1680" b="0"/>
            </a:br>
            <a:endParaRPr lang="zh-CN" altLang="en-US" sz="1680" b="0"/>
          </a:p>
        </p:txBody>
      </p:sp>
      <p:sp>
        <p:nvSpPr>
          <p:cNvPr id="33796" name="内容占位符 3">
            <a:extLst>
              <a:ext uri="{FF2B5EF4-FFF2-40B4-BE49-F238E27FC236}">
                <a16:creationId xmlns:a16="http://schemas.microsoft.com/office/drawing/2014/main" id="{D3DF176C-4F81-1F41-AB53-26D6F84C0990}"/>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22EF9C5-EDF9-EE47-ACB1-D1C3D2B0FE83}"/>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4819" name="内容占位符 2">
            <a:extLst>
              <a:ext uri="{FF2B5EF4-FFF2-40B4-BE49-F238E27FC236}">
                <a16:creationId xmlns:a16="http://schemas.microsoft.com/office/drawing/2014/main" id="{2CD20ED6-7D9F-4D4E-B900-0ECA0400B1B8}"/>
              </a:ext>
            </a:extLst>
          </p:cNvPr>
          <p:cNvSpPr>
            <a:spLocks noGrp="1"/>
          </p:cNvSpPr>
          <p:nvPr>
            <p:ph idx="1"/>
          </p:nvPr>
        </p:nvSpPr>
        <p:spPr/>
        <p:txBody>
          <a:bodyPr>
            <a:normAutofit fontScale="92500" lnSpcReduction="20000"/>
          </a:bodyPr>
          <a:lstStyle/>
          <a:p>
            <a:r>
              <a:rPr lang="en-US" altLang="zh-CN" sz="1890" b="0"/>
              <a:t>plot(tout,xcout(2,:),'r',tout,staterout(2,:),'g',...</a:t>
            </a:r>
            <a:br>
              <a:rPr lang="en-US" altLang="zh-CN" sz="1890" b="0"/>
            </a:br>
            <a:r>
              <a:rPr lang="en-US" altLang="zh-CN" sz="1890" b="0"/>
              <a:t>     tout,stateout(2,:),'black');</a:t>
            </a:r>
            <a:br>
              <a:rPr lang="en-US" altLang="zh-CN" sz="1890" b="0"/>
            </a:br>
            <a:r>
              <a:rPr lang="en-US" altLang="zh-CN" sz="1890" b="0"/>
              <a:t>grid on;</a:t>
            </a:r>
            <a:br>
              <a:rPr lang="en-US" altLang="zh-CN" sz="1890" b="0"/>
            </a:br>
            <a:r>
              <a:rPr lang="en-US" altLang="zh-CN" sz="1890" b="0"/>
              <a:t>legend('</a:t>
            </a:r>
            <a:r>
              <a:rPr lang="zh-CN" altLang="zh-CN" sz="1890" b="0"/>
              <a:t>滤波后</a:t>
            </a:r>
            <a:r>
              <a:rPr lang="en-US" altLang="zh-CN" sz="1890" b="0"/>
              <a:t>','</a:t>
            </a:r>
            <a:r>
              <a:rPr lang="zh-CN" altLang="zh-CN" sz="1890" b="0"/>
              <a:t>真实值</a:t>
            </a:r>
            <a:r>
              <a:rPr lang="en-US" altLang="zh-CN" sz="1890" b="0"/>
              <a:t>','</a:t>
            </a:r>
            <a:r>
              <a:rPr lang="zh-CN" altLang="zh-CN" sz="1890" b="0"/>
              <a:t>无滤波</a:t>
            </a:r>
            <a:r>
              <a:rPr lang="en-US" altLang="zh-CN" sz="1890" b="0"/>
              <a:t>');</a:t>
            </a:r>
            <a:br>
              <a:rPr lang="en-US" altLang="zh-CN" sz="1890" b="0"/>
            </a:br>
            <a:r>
              <a:rPr lang="en-US" altLang="zh-CN" sz="1890" b="0"/>
              <a:t>xlabel('</a:t>
            </a:r>
            <a:r>
              <a:rPr lang="zh-CN" altLang="zh-CN" sz="1890" b="0"/>
              <a:t>时间</a:t>
            </a:r>
            <a:r>
              <a:rPr lang="en-US" altLang="zh-CN" sz="1890" b="0"/>
              <a:t> t</a:t>
            </a:r>
            <a:r>
              <a:rPr lang="zh-CN" altLang="zh-CN" sz="1890" b="0"/>
              <a:t>（</a:t>
            </a:r>
            <a:r>
              <a:rPr lang="en-US" altLang="zh-CN" sz="1890" b="0"/>
              <a:t>s</a:t>
            </a:r>
            <a:r>
              <a:rPr lang="zh-CN" altLang="zh-CN" sz="1890" b="0"/>
              <a:t>）</a:t>
            </a:r>
            <a:r>
              <a:rPr lang="en-US" altLang="zh-CN" sz="1890" b="0"/>
              <a:t>');</a:t>
            </a:r>
            <a:br>
              <a:rPr lang="en-US" altLang="zh-CN" sz="1890" b="0"/>
            </a:br>
            <a:r>
              <a:rPr lang="en-US" altLang="zh-CN" sz="1890" b="0"/>
              <a:t>ylabel('</a:t>
            </a:r>
            <a:r>
              <a:rPr lang="zh-CN" altLang="zh-CN" sz="1890" b="0"/>
              <a:t>系统状态</a:t>
            </a:r>
            <a:r>
              <a:rPr lang="en-US" altLang="zh-CN" sz="1890" b="0"/>
              <a:t>B');</a:t>
            </a:r>
            <a:br>
              <a:rPr lang="en-US" altLang="zh-CN" sz="1890" b="0"/>
            </a:br>
            <a:r>
              <a:rPr lang="en-US" altLang="zh-CN" sz="1890" b="0"/>
              <a:t>title('</a:t>
            </a:r>
            <a:r>
              <a:rPr lang="zh-CN" altLang="zh-CN" sz="1890" b="0"/>
              <a:t>无迹卡尔曼滤波</a:t>
            </a:r>
            <a:r>
              <a:rPr lang="en-US" altLang="zh-CN" sz="1890" b="0"/>
              <a:t>');</a:t>
            </a:r>
            <a:br>
              <a:rPr lang="en-US" altLang="zh-CN" sz="1890" b="0"/>
            </a:br>
            <a:r>
              <a:rPr lang="en-US" altLang="zh-CN" sz="1890" b="0"/>
              <a:t>figure;</a:t>
            </a:r>
            <a:br>
              <a:rPr lang="en-US" altLang="zh-CN" sz="1890" b="0"/>
            </a:br>
            <a:r>
              <a:rPr lang="en-US" altLang="zh-CN" sz="1890" b="0"/>
              <a:t>plot(tout,xcout(3,:),'r',tout,staterout(3,:),'g',...</a:t>
            </a:r>
            <a:br>
              <a:rPr lang="en-US" altLang="zh-CN" sz="1890" b="0"/>
            </a:br>
            <a:r>
              <a:rPr lang="en-US" altLang="zh-CN" sz="1890" b="0"/>
              <a:t>     tout,stateout(3,:),'black');</a:t>
            </a:r>
            <a:br>
              <a:rPr lang="en-US" altLang="zh-CN" sz="1890" b="0"/>
            </a:br>
            <a:r>
              <a:rPr lang="en-US" altLang="zh-CN" sz="1890" b="0"/>
              <a:t>grid on;</a:t>
            </a:r>
            <a:br>
              <a:rPr lang="en-US" altLang="zh-CN" sz="1890" b="0"/>
            </a:br>
            <a:r>
              <a:rPr lang="en-US" altLang="zh-CN" sz="1890" b="0"/>
              <a:t>legend('</a:t>
            </a:r>
            <a:r>
              <a:rPr lang="zh-CN" altLang="zh-CN" sz="1890" b="0"/>
              <a:t>滤波后</a:t>
            </a:r>
            <a:r>
              <a:rPr lang="en-US" altLang="zh-CN" sz="1890" b="0"/>
              <a:t>','</a:t>
            </a:r>
            <a:r>
              <a:rPr lang="zh-CN" altLang="zh-CN" sz="1890" b="0"/>
              <a:t>真实值</a:t>
            </a:r>
            <a:r>
              <a:rPr lang="en-US" altLang="zh-CN" sz="1890" b="0"/>
              <a:t>','</a:t>
            </a:r>
            <a:r>
              <a:rPr lang="zh-CN" altLang="zh-CN" sz="1890" b="0"/>
              <a:t>无滤波</a:t>
            </a:r>
            <a:r>
              <a:rPr lang="en-US" altLang="zh-CN" sz="1890" b="0"/>
              <a:t>');</a:t>
            </a:r>
            <a:br>
              <a:rPr lang="en-US" altLang="zh-CN" sz="1890" b="0"/>
            </a:br>
            <a:r>
              <a:rPr lang="en-US" altLang="zh-CN" sz="1890" b="0"/>
              <a:t>xlabel('</a:t>
            </a:r>
            <a:r>
              <a:rPr lang="zh-CN" altLang="zh-CN" sz="1890" b="0"/>
              <a:t>时间</a:t>
            </a:r>
            <a:r>
              <a:rPr lang="en-US" altLang="zh-CN" sz="1890" b="0"/>
              <a:t> t</a:t>
            </a:r>
            <a:r>
              <a:rPr lang="zh-CN" altLang="zh-CN" sz="1890" b="0"/>
              <a:t>（</a:t>
            </a:r>
            <a:r>
              <a:rPr lang="en-US" altLang="zh-CN" sz="1890" b="0"/>
              <a:t>s</a:t>
            </a:r>
            <a:r>
              <a:rPr lang="zh-CN" altLang="zh-CN" sz="1890" b="0"/>
              <a:t>）</a:t>
            </a:r>
            <a:r>
              <a:rPr lang="en-US" altLang="zh-CN" sz="1890" b="0"/>
              <a:t>');</a:t>
            </a:r>
            <a:br>
              <a:rPr lang="en-US" altLang="zh-CN" sz="1890" b="0"/>
            </a:br>
            <a:r>
              <a:rPr lang="en-US" altLang="zh-CN" sz="1890" b="0"/>
              <a:t>ylabel('</a:t>
            </a:r>
            <a:r>
              <a:rPr lang="zh-CN" altLang="zh-CN" sz="1890" b="0"/>
              <a:t>系统状态</a:t>
            </a:r>
            <a:r>
              <a:rPr lang="en-US" altLang="zh-CN" sz="1890" b="0"/>
              <a:t>C');</a:t>
            </a:r>
            <a:br>
              <a:rPr lang="en-US" altLang="zh-CN" sz="1890" b="0"/>
            </a:br>
            <a:r>
              <a:rPr lang="en-US" altLang="zh-CN" sz="1890" b="0"/>
              <a:t>title('</a:t>
            </a:r>
            <a:r>
              <a:rPr lang="zh-CN" altLang="zh-CN" sz="1890" b="0"/>
              <a:t>无迹卡尔曼滤波</a:t>
            </a:r>
            <a:r>
              <a:rPr lang="en-US" altLang="zh-CN" sz="1890" b="0"/>
              <a:t>');</a:t>
            </a:r>
            <a:br>
              <a:rPr lang="en-US" altLang="zh-CN" sz="1890" b="0"/>
            </a:br>
            <a:r>
              <a:rPr lang="en-US" altLang="zh-CN" sz="1890" b="0"/>
              <a:t>figure;</a:t>
            </a:r>
            <a:br>
              <a:rPr lang="en-US" altLang="zh-CN" sz="1890" b="0"/>
            </a:br>
            <a:r>
              <a:rPr lang="en-US" altLang="zh-CN" sz="1890" b="0"/>
              <a:t>plot(tout,xcout(4,:),'r',tout,staterout(4,:),'g',...</a:t>
            </a:r>
            <a:br>
              <a:rPr lang="en-US" altLang="zh-CN" sz="1890" b="0"/>
            </a:br>
            <a:r>
              <a:rPr lang="en-US" altLang="zh-CN" sz="1890" b="0"/>
              <a:t>     tout,stateout(4,:),'black');</a:t>
            </a:r>
            <a:endParaRPr lang="zh-CN" altLang="en-US" sz="1890" b="0"/>
          </a:p>
        </p:txBody>
      </p:sp>
      <p:sp>
        <p:nvSpPr>
          <p:cNvPr id="34820" name="内容占位符 3">
            <a:extLst>
              <a:ext uri="{FF2B5EF4-FFF2-40B4-BE49-F238E27FC236}">
                <a16:creationId xmlns:a16="http://schemas.microsoft.com/office/drawing/2014/main" id="{88464624-B12B-1541-BC0D-41C79EC40DFA}"/>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432445" y="153801"/>
            <a:ext cx="5261840" cy="561413"/>
          </a:xfrm>
          <a:prstGeom prst="rect">
            <a:avLst/>
          </a:prstGeom>
          <a:noFill/>
          <a:ln w="9525">
            <a:noFill/>
            <a:miter lim="800000"/>
          </a:ln>
        </p:spPr>
        <p:txBody>
          <a:bodyPr wrap="square" lIns="134133" tIns="67066" rIns="134133" bIns="67066">
            <a:spAutoFit/>
          </a:bodyPr>
          <a:lstStyle/>
          <a:p>
            <a:pPr eaLnBrk="1" hangingPunct="1"/>
            <a:r>
              <a:rPr lang="zh-CN" altLang="en-US" sz="2800">
                <a:solidFill>
                  <a:schemeClr val="bg1"/>
                </a:solidFill>
                <a:latin typeface="微软雅黑" pitchFamily="34" charset="-122"/>
                <a:ea typeface="宋体"/>
              </a:rPr>
              <a:t>二：状态估计原理简介</a:t>
            </a:r>
          </a:p>
        </p:txBody>
      </p:sp>
      <p:sp>
        <p:nvSpPr>
          <p:cNvPr id="5" name="右箭头 4"/>
          <p:cNvSpPr/>
          <p:nvPr/>
        </p:nvSpPr>
        <p:spPr bwMode="auto">
          <a:xfrm>
            <a:off x="5761037" y="2171690"/>
            <a:ext cx="1143008" cy="3571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6" name="TextBox 5"/>
          <p:cNvSpPr txBox="1"/>
          <p:nvPr/>
        </p:nvSpPr>
        <p:spPr>
          <a:xfrm>
            <a:off x="5618161" y="1710025"/>
            <a:ext cx="1403482" cy="457657"/>
          </a:xfrm>
          <a:prstGeom prst="rect">
            <a:avLst/>
          </a:prstGeom>
          <a:noFill/>
        </p:spPr>
        <p:txBody>
          <a:bodyPr wrap="none" rtlCol="0">
            <a:spAutoFit/>
          </a:bodyPr>
          <a:lstStyle/>
          <a:p>
            <a:r>
              <a:rPr lang="zh-CN" altLang="en-US" b="1">
                <a:solidFill>
                  <a:srgbClr val="0066CC"/>
                </a:solidFill>
                <a:ea typeface="宋体"/>
              </a:rPr>
              <a:t>定量判断</a:t>
            </a:r>
          </a:p>
        </p:txBody>
      </p:sp>
      <p:sp>
        <p:nvSpPr>
          <p:cNvPr id="7" name="圆角矩形 6"/>
          <p:cNvSpPr/>
          <p:nvPr/>
        </p:nvSpPr>
        <p:spPr bwMode="auto">
          <a:xfrm>
            <a:off x="7261235" y="1528748"/>
            <a:ext cx="2857520" cy="12144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1" hangingPunct="1"/>
            <a:r>
              <a:rPr lang="zh-CN" altLang="en-US" b="1">
                <a:latin typeface="Arial" pitchFamily="34" charset="0"/>
                <a:ea typeface="宋体"/>
              </a:rPr>
              <a:t>内部状态量</a:t>
            </a:r>
            <a:endParaRPr lang="en-US" altLang="zh-CN" b="1">
              <a:latin typeface="Arial" pitchFamily="34" charset="0"/>
              <a:ea typeface="宋体"/>
            </a:endParaRPr>
          </a:p>
          <a:p>
            <a:pPr defTabSz="914400" eaLnBrk="1" hangingPunct="1"/>
            <a:r>
              <a:rPr lang="en-US" altLang="zh-CN" b="1">
                <a:latin typeface="Arial" pitchFamily="34" charset="0"/>
                <a:ea typeface="宋体"/>
              </a:rPr>
              <a:t>(</a:t>
            </a:r>
            <a:r>
              <a:rPr lang="zh-CN" altLang="en-US" b="1">
                <a:latin typeface="Arial" pitchFamily="34" charset="0"/>
                <a:ea typeface="宋体"/>
              </a:rPr>
              <a:t>动态规律，很难直接得到</a:t>
            </a:r>
            <a:r>
              <a:rPr lang="en-US" altLang="zh-CN" b="1">
                <a:latin typeface="Arial" pitchFamily="34" charset="0"/>
                <a:ea typeface="宋体"/>
              </a:rPr>
              <a:t>)</a:t>
            </a:r>
            <a:endParaRPr lang="zh-CN" altLang="en-US" b="1">
              <a:latin typeface="Arial" pitchFamily="34" charset="0"/>
              <a:ea typeface="宋体"/>
            </a:endParaRPr>
          </a:p>
        </p:txBody>
      </p:sp>
      <p:sp>
        <p:nvSpPr>
          <p:cNvPr id="8" name="圆角矩形 7"/>
          <p:cNvSpPr/>
          <p:nvPr/>
        </p:nvSpPr>
        <p:spPr bwMode="auto">
          <a:xfrm>
            <a:off x="3046393" y="1528748"/>
            <a:ext cx="2286016" cy="12858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b="1">
                <a:latin typeface="Arial" pitchFamily="34" charset="0"/>
                <a:ea typeface="宋体"/>
              </a:rPr>
              <a:t>观测数据</a:t>
            </a:r>
            <a:endParaRPr lang="en-US" altLang="zh-CN" b="1">
              <a:latin typeface="Arial" pitchFamily="34" charset="0"/>
              <a:ea typeface="宋体"/>
            </a:endParaRPr>
          </a:p>
          <a:p>
            <a:pPr algn="ctr" defTabSz="914400" eaLnBrk="1" hangingPunct="1"/>
            <a:r>
              <a:rPr kumimoji="0" lang="en-US" altLang="zh-CN" b="1" i="0" u="none" strike="noStrike" cap="none" normalizeH="0" baseline="0">
                <a:ln>
                  <a:noFill/>
                </a:ln>
                <a:solidFill>
                  <a:schemeClr val="tx1"/>
                </a:solidFill>
                <a:effectLst/>
                <a:latin typeface="Arial" pitchFamily="34" charset="0"/>
                <a:ea typeface="宋体"/>
              </a:rPr>
              <a:t>(</a:t>
            </a:r>
            <a:r>
              <a:rPr kumimoji="0" lang="zh-CN" altLang="en-US" b="1" i="0" u="none" strike="noStrike" cap="none" normalizeH="0" baseline="0">
                <a:ln>
                  <a:noFill/>
                </a:ln>
                <a:solidFill>
                  <a:schemeClr val="tx1"/>
                </a:solidFill>
                <a:effectLst/>
                <a:latin typeface="Arial" pitchFamily="34" charset="0"/>
                <a:ea typeface="宋体"/>
              </a:rPr>
              <a:t>输入输出：</a:t>
            </a:r>
            <a:endParaRPr kumimoji="0" lang="en-US" altLang="zh-CN" b="1" i="0" u="none" strike="noStrike" cap="none" normalizeH="0" baseline="0">
              <a:ln>
                <a:noFill/>
              </a:ln>
              <a:solidFill>
                <a:schemeClr val="tx1"/>
              </a:solidFill>
              <a:effectLst/>
              <a:latin typeface="Arial" pitchFamily="34" charset="0"/>
              <a:ea typeface="宋体"/>
            </a:endParaRPr>
          </a:p>
          <a:p>
            <a:pPr algn="ctr" defTabSz="914400" eaLnBrk="1" hangingPunct="1"/>
            <a:r>
              <a:rPr kumimoji="0" lang="zh-CN" altLang="en-US" b="1" i="0" u="none" strike="noStrike" cap="none" normalizeH="0" baseline="0">
                <a:ln>
                  <a:noFill/>
                </a:ln>
                <a:solidFill>
                  <a:schemeClr val="tx1"/>
                </a:solidFill>
                <a:effectLst/>
                <a:latin typeface="Arial" pitchFamily="34" charset="0"/>
                <a:ea typeface="宋体"/>
              </a:rPr>
              <a:t>外部特性</a:t>
            </a:r>
            <a:r>
              <a:rPr kumimoji="0" lang="en-US" altLang="zh-CN" b="1" i="0" u="none" strike="noStrike" cap="none" normalizeH="0" baseline="0">
                <a:ln>
                  <a:noFill/>
                </a:ln>
                <a:solidFill>
                  <a:schemeClr val="tx1"/>
                </a:solidFill>
                <a:effectLst/>
                <a:latin typeface="Arial" pitchFamily="34" charset="0"/>
                <a:ea typeface="宋体"/>
              </a:rPr>
              <a:t>)</a:t>
            </a:r>
            <a:endParaRPr kumimoji="0" lang="zh-CN" altLang="en-US" b="1" i="0" u="none" strike="noStrike" cap="none" normalizeH="0" baseline="0">
              <a:ln>
                <a:noFill/>
              </a:ln>
              <a:solidFill>
                <a:schemeClr val="tx1"/>
              </a:solidFill>
              <a:effectLst/>
              <a:latin typeface="Arial" pitchFamily="34" charset="0"/>
              <a:ea typeface="宋体"/>
            </a:endParaRPr>
          </a:p>
        </p:txBody>
      </p:sp>
      <p:sp>
        <p:nvSpPr>
          <p:cNvPr id="9" name="矩形 8"/>
          <p:cNvSpPr/>
          <p:nvPr/>
        </p:nvSpPr>
        <p:spPr>
          <a:xfrm>
            <a:off x="831815" y="1814500"/>
            <a:ext cx="2288303" cy="579699"/>
          </a:xfrm>
          <a:prstGeom prst="rect">
            <a:avLst/>
          </a:prstGeom>
        </p:spPr>
        <p:txBody>
          <a:bodyPr wrap="square">
            <a:spAutoFit/>
          </a:bodyPr>
          <a:lstStyle/>
          <a:p>
            <a:r>
              <a:rPr lang="zh-CN" altLang="en-US" sz="3200" b="1">
                <a:solidFill>
                  <a:srgbClr val="FF0000"/>
                </a:solidFill>
                <a:ea typeface="宋体"/>
              </a:rPr>
              <a:t>状态估计：</a:t>
            </a:r>
          </a:p>
        </p:txBody>
      </p:sp>
      <p:sp>
        <p:nvSpPr>
          <p:cNvPr id="10" name="矩形 9"/>
          <p:cNvSpPr/>
          <p:nvPr/>
        </p:nvSpPr>
        <p:spPr>
          <a:xfrm>
            <a:off x="760377" y="5743590"/>
            <a:ext cx="10297359" cy="6407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ru-RU" sz="3600" b="1">
                <a:solidFill>
                  <a:srgbClr val="C00000"/>
                </a:solidFill>
                <a:ea typeface="宋体"/>
              </a:rPr>
              <a:t>状态估计对于了解和控制一个系统具有重要意义。</a:t>
            </a:r>
            <a:endParaRPr lang="zh-CN" altLang="en-US" sz="3600" b="1">
              <a:solidFill>
                <a:srgbClr val="C00000"/>
              </a:solidFill>
              <a:ea typeface="宋体"/>
            </a:endParaRPr>
          </a:p>
        </p:txBody>
      </p:sp>
      <p:sp>
        <p:nvSpPr>
          <p:cNvPr id="15" name="圆角矩形 14"/>
          <p:cNvSpPr/>
          <p:nvPr/>
        </p:nvSpPr>
        <p:spPr bwMode="auto">
          <a:xfrm>
            <a:off x="7118359" y="3814764"/>
            <a:ext cx="3286148" cy="12144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pPr>
            <a:r>
              <a:rPr kumimoji="0" lang="zh-CN" altLang="en-US" b="1" i="0" u="none" strike="noStrike" cap="none" normalizeH="0" baseline="0">
                <a:ln>
                  <a:noFill/>
                </a:ln>
                <a:solidFill>
                  <a:schemeClr val="tx1"/>
                </a:solidFill>
                <a:effectLst/>
                <a:latin typeface="Arial" pitchFamily="34" charset="0"/>
                <a:ea typeface="宋体"/>
              </a:rPr>
              <a:t>信号平滑</a:t>
            </a:r>
            <a:r>
              <a:rPr kumimoji="0" lang="en-US" altLang="zh-CN" b="1" i="0" u="none" strike="noStrike" cap="none" normalizeH="0" baseline="0">
                <a:ln>
                  <a:noFill/>
                </a:ln>
                <a:solidFill>
                  <a:schemeClr val="tx1"/>
                </a:solidFill>
                <a:effectLst/>
                <a:latin typeface="Arial" pitchFamily="34" charset="0"/>
                <a:ea typeface="宋体"/>
              </a:rPr>
              <a:t>/</a:t>
            </a:r>
            <a:r>
              <a:rPr kumimoji="0" lang="zh-CN" altLang="en-US" b="1" i="0" u="none" strike="noStrike" cap="none" normalizeH="0" baseline="0">
                <a:ln>
                  <a:noFill/>
                </a:ln>
                <a:solidFill>
                  <a:schemeClr val="tx1"/>
                </a:solidFill>
                <a:effectLst/>
                <a:latin typeface="Arial" pitchFamily="34" charset="0"/>
                <a:ea typeface="宋体"/>
              </a:rPr>
              <a:t>插值（过去）</a:t>
            </a:r>
            <a:endParaRPr kumimoji="0" lang="en-US" altLang="zh-CN" b="1" i="0" u="none" strike="noStrike" cap="none" normalizeH="0" baseline="0">
              <a:ln>
                <a:noFill/>
              </a:ln>
              <a:solidFill>
                <a:schemeClr val="tx1"/>
              </a:solidFill>
              <a:effectLst/>
              <a:latin typeface="Arial" pitchFamily="34" charset="0"/>
              <a:ea typeface="宋体"/>
            </a:endParaRPr>
          </a:p>
          <a:p>
            <a:pPr marL="0" marR="0" indent="0" algn="l" defTabSz="914400" rtl="0" eaLnBrk="1" fontAlgn="base" latinLnBrk="0" hangingPunct="1">
              <a:spcBef>
                <a:spcPct val="0"/>
              </a:spcBef>
              <a:spcAft>
                <a:spcPct val="0"/>
              </a:spcAft>
              <a:buClrTx/>
              <a:buSzTx/>
              <a:buFontTx/>
              <a:buNone/>
            </a:pPr>
            <a:r>
              <a:rPr lang="zh-CN" altLang="en-US" b="1">
                <a:latin typeface="Arial" pitchFamily="34" charset="0"/>
                <a:ea typeface="宋体"/>
              </a:rPr>
              <a:t>信号的滤波（现在）</a:t>
            </a:r>
            <a:endParaRPr lang="en-US" altLang="zh-CN" b="1">
              <a:latin typeface="Arial" pitchFamily="34" charset="0"/>
              <a:ea typeface="宋体"/>
            </a:endParaRPr>
          </a:p>
          <a:p>
            <a:pPr marL="0" marR="0" indent="0" algn="l" defTabSz="914400" rtl="0" eaLnBrk="1" fontAlgn="base" latinLnBrk="0" hangingPunct="1">
              <a:spcBef>
                <a:spcPct val="0"/>
              </a:spcBef>
              <a:spcAft>
                <a:spcPct val="0"/>
              </a:spcAft>
              <a:buClrTx/>
              <a:buSzTx/>
              <a:buFontTx/>
              <a:buNone/>
            </a:pPr>
            <a:r>
              <a:rPr kumimoji="0" lang="zh-CN" altLang="en-US" b="1" i="0" u="none" strike="noStrike" cap="none" normalizeH="0" baseline="0">
                <a:ln>
                  <a:noFill/>
                </a:ln>
                <a:solidFill>
                  <a:schemeClr val="tx1"/>
                </a:solidFill>
                <a:effectLst/>
                <a:latin typeface="Arial" pitchFamily="34" charset="0"/>
                <a:ea typeface="宋体"/>
              </a:rPr>
              <a:t>信号的预测（将来）</a:t>
            </a:r>
          </a:p>
        </p:txBody>
      </p:sp>
      <p:sp>
        <p:nvSpPr>
          <p:cNvPr id="17" name="上下箭头 16"/>
          <p:cNvSpPr/>
          <p:nvPr/>
        </p:nvSpPr>
        <p:spPr bwMode="auto">
          <a:xfrm>
            <a:off x="8475681" y="2886070"/>
            <a:ext cx="285752" cy="71438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itchFamily="34" charset="0"/>
              <a:ea typeface="宋体"/>
            </a:endParaRPr>
          </a:p>
        </p:txBody>
      </p:sp>
      <p:cxnSp>
        <p:nvCxnSpPr>
          <p:cNvPr id="27" name="曲线连接符 26"/>
          <p:cNvCxnSpPr/>
          <p:nvPr/>
        </p:nvCxnSpPr>
        <p:spPr bwMode="auto">
          <a:xfrm flipV="1">
            <a:off x="5332409" y="2957508"/>
            <a:ext cx="1857388" cy="1428760"/>
          </a:xfrm>
          <a:prstGeom prst="curvedConnector3">
            <a:avLst>
              <a:gd name="adj1" fmla="val 50000"/>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9" name="云形标注 28"/>
          <p:cNvSpPr/>
          <p:nvPr/>
        </p:nvSpPr>
        <p:spPr bwMode="auto">
          <a:xfrm>
            <a:off x="2903517" y="3886202"/>
            <a:ext cx="2286016" cy="1285884"/>
          </a:xfrm>
          <a:prstGeom prst="cloudCallout">
            <a:avLst>
              <a:gd name="adj1" fmla="val 58531"/>
              <a:gd name="adj2" fmla="val -635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1" hangingPunct="1"/>
            <a:r>
              <a:rPr lang="zh-CN" altLang="en-US" sz="1800" b="1">
                <a:latin typeface="Arial" pitchFamily="34" charset="0"/>
                <a:ea typeface="宋体"/>
              </a:rPr>
              <a:t>随机过程、噪声等影响</a:t>
            </a:r>
          </a:p>
        </p:txBody>
      </p:sp>
      <p:sp>
        <p:nvSpPr>
          <p:cNvPr id="14" name="灯片编号占位符 13"/>
          <p:cNvSpPr>
            <a:spLocks noGrp="1"/>
          </p:cNvSpPr>
          <p:nvPr>
            <p:ph type="sldNum" sz="quarter" idx="12"/>
          </p:nvPr>
        </p:nvSpPr>
        <p:spPr/>
        <p:txBody>
          <a:bodyPr/>
          <a:lstStyle/>
          <a:p>
            <a:fld id="{D57F1E4F-1CFF-5643-939E-217C01CDF565}" type="slidenum">
              <a:rPr lang="en-US" smtClean="0">
                <a:ea typeface="宋体"/>
              </a:rPr>
              <a:t>5</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DC798BEF-33F2-8445-A607-79ADE353B6AB}"/>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 name="内容占位符 2">
            <a:extLst>
              <a:ext uri="{FF2B5EF4-FFF2-40B4-BE49-F238E27FC236}">
                <a16:creationId xmlns:a16="http://schemas.microsoft.com/office/drawing/2014/main" id="{3CB4D7F8-5C07-5648-BEA3-6B559DA6FBD9}"/>
              </a:ext>
            </a:extLst>
          </p:cNvPr>
          <p:cNvSpPr>
            <a:spLocks noGrp="1"/>
          </p:cNvSpPr>
          <p:nvPr>
            <p:ph idx="1"/>
          </p:nvPr>
        </p:nvSpPr>
        <p:spPr/>
        <p:txBody>
          <a:bodyPr>
            <a:normAutofit fontScale="92500" lnSpcReduction="10000"/>
          </a:bodyPr>
          <a:lstStyle/>
          <a:p>
            <a:pPr>
              <a:lnSpc>
                <a:spcPct val="80000"/>
              </a:lnSpc>
            </a:pPr>
            <a:br>
              <a:rPr lang="en-US" altLang="zh-CN" sz="1890" b="0"/>
            </a:br>
            <a:r>
              <a:rPr lang="en-US" altLang="zh-CN" sz="1890" b="0"/>
              <a:t>grid on;</a:t>
            </a:r>
            <a:br>
              <a:rPr lang="en-US" altLang="zh-CN" sz="1890" b="0"/>
            </a:br>
            <a:r>
              <a:rPr lang="en-US" altLang="zh-CN" sz="1890" b="0"/>
              <a:t>legend('</a:t>
            </a:r>
            <a:r>
              <a:rPr lang="zh-CN" altLang="zh-CN" sz="1890" b="0"/>
              <a:t>滤波后</a:t>
            </a:r>
            <a:r>
              <a:rPr lang="en-US" altLang="zh-CN" sz="1890" b="0"/>
              <a:t>','</a:t>
            </a:r>
            <a:r>
              <a:rPr lang="zh-CN" altLang="zh-CN" sz="1890" b="0"/>
              <a:t>真实值</a:t>
            </a:r>
            <a:r>
              <a:rPr lang="en-US" altLang="zh-CN" sz="1890" b="0"/>
              <a:t>','</a:t>
            </a:r>
            <a:r>
              <a:rPr lang="zh-CN" altLang="zh-CN" sz="1890" b="0"/>
              <a:t>无滤波</a:t>
            </a:r>
            <a:r>
              <a:rPr lang="en-US" altLang="zh-CN" sz="1890" b="0"/>
              <a:t>');</a:t>
            </a:r>
            <a:br>
              <a:rPr lang="en-US" altLang="zh-CN" sz="1890" b="0"/>
            </a:br>
            <a:r>
              <a:rPr lang="en-US" altLang="zh-CN" sz="1890" b="0"/>
              <a:t>xlabel('</a:t>
            </a:r>
            <a:r>
              <a:rPr lang="zh-CN" altLang="zh-CN" sz="1890" b="0"/>
              <a:t>时间</a:t>
            </a:r>
            <a:r>
              <a:rPr lang="en-US" altLang="zh-CN" sz="1890" b="0"/>
              <a:t> t</a:t>
            </a:r>
            <a:r>
              <a:rPr lang="zh-CN" altLang="zh-CN" sz="1890" b="0"/>
              <a:t>（</a:t>
            </a:r>
            <a:r>
              <a:rPr lang="en-US" altLang="zh-CN" sz="1890" b="0"/>
              <a:t>s</a:t>
            </a:r>
            <a:r>
              <a:rPr lang="zh-CN" altLang="zh-CN" sz="1890" b="0"/>
              <a:t>）</a:t>
            </a:r>
            <a:r>
              <a:rPr lang="en-US" altLang="zh-CN" sz="1890" b="0"/>
              <a:t>');</a:t>
            </a:r>
            <a:br>
              <a:rPr lang="en-US" altLang="zh-CN" sz="1890" b="0"/>
            </a:br>
            <a:r>
              <a:rPr lang="en-US" altLang="zh-CN" sz="1890" b="0"/>
              <a:t>ylabel('</a:t>
            </a:r>
            <a:r>
              <a:rPr lang="zh-CN" altLang="zh-CN" sz="1890" b="0"/>
              <a:t>系统状态</a:t>
            </a:r>
            <a:r>
              <a:rPr lang="en-US" altLang="zh-CN" sz="1890" b="0"/>
              <a:t>D');</a:t>
            </a:r>
            <a:br>
              <a:rPr lang="en-US" altLang="zh-CN" sz="1890" b="0"/>
            </a:br>
            <a:r>
              <a:rPr lang="en-US" altLang="zh-CN" sz="1890" b="0"/>
              <a:t>title('</a:t>
            </a:r>
            <a:r>
              <a:rPr lang="zh-CN" altLang="zh-CN" sz="1890" b="0"/>
              <a:t>无迹卡尔曼滤波</a:t>
            </a:r>
            <a:r>
              <a:rPr lang="en-US" altLang="zh-CN" sz="1890" b="0"/>
              <a:t>');</a:t>
            </a:r>
            <a:br>
              <a:rPr lang="en-US" altLang="zh-CN" sz="1890" b="0"/>
            </a:br>
            <a:r>
              <a:rPr lang="en-US" altLang="zh-CN" sz="1890" b="0"/>
              <a:t>figure;</a:t>
            </a:r>
            <a:br>
              <a:rPr lang="en-US" altLang="zh-CN" sz="1890" b="0"/>
            </a:br>
            <a:r>
              <a:rPr lang="en-US" altLang="zh-CN" sz="1890" b="0"/>
              <a:t>plot(tout,errorout(1,:),'r',tout,errorout(2,:),'g',...</a:t>
            </a:r>
            <a:br>
              <a:rPr lang="en-US" altLang="zh-CN" sz="1890" b="0"/>
            </a:br>
            <a:r>
              <a:rPr lang="en-US" altLang="zh-CN" sz="1890" b="0"/>
              <a:t>     tout,errorout(3,:),'black',tout,errorout(4,:),'b');</a:t>
            </a:r>
            <a:br>
              <a:rPr lang="en-US" altLang="zh-CN" sz="1890" b="0"/>
            </a:br>
            <a:r>
              <a:rPr lang="en-US" altLang="zh-CN" sz="1890" b="0"/>
              <a:t>grid on;</a:t>
            </a:r>
            <a:br>
              <a:rPr lang="en-US" altLang="zh-CN" sz="1890" b="0"/>
            </a:br>
            <a:r>
              <a:rPr lang="en-US" altLang="zh-CN" sz="1890" b="0"/>
              <a:t>legend('A','B','C','D');</a:t>
            </a:r>
            <a:br>
              <a:rPr lang="en-US" altLang="zh-CN" sz="1890" b="0"/>
            </a:br>
            <a:r>
              <a:rPr lang="en-US" altLang="zh-CN" sz="1890" b="0"/>
              <a:t>xlabel('</a:t>
            </a:r>
            <a:r>
              <a:rPr lang="zh-CN" altLang="zh-CN" sz="1890" b="0"/>
              <a:t>时间</a:t>
            </a:r>
            <a:r>
              <a:rPr lang="en-US" altLang="zh-CN" sz="1890" b="0"/>
              <a:t> t</a:t>
            </a:r>
            <a:r>
              <a:rPr lang="zh-CN" altLang="zh-CN" sz="1890" b="0"/>
              <a:t>（</a:t>
            </a:r>
            <a:r>
              <a:rPr lang="en-US" altLang="zh-CN" sz="1890" b="0"/>
              <a:t>s</a:t>
            </a:r>
            <a:r>
              <a:rPr lang="zh-CN" altLang="zh-CN" sz="1890" b="0"/>
              <a:t>）</a:t>
            </a:r>
            <a:r>
              <a:rPr lang="en-US" altLang="zh-CN" sz="1890" b="0"/>
              <a:t>');</a:t>
            </a:r>
            <a:br>
              <a:rPr lang="en-US" altLang="zh-CN" sz="1890" b="0"/>
            </a:br>
            <a:r>
              <a:rPr lang="en-US" altLang="zh-CN" sz="1890" b="0"/>
              <a:t>ylabel('</a:t>
            </a:r>
            <a:r>
              <a:rPr lang="zh-CN" altLang="zh-CN" sz="1890" b="0"/>
              <a:t>滤波后的状态误差</a:t>
            </a:r>
            <a:r>
              <a:rPr lang="en-US" altLang="zh-CN" sz="1890" b="0"/>
              <a:t>');</a:t>
            </a:r>
            <a:br>
              <a:rPr lang="en-US" altLang="zh-CN" sz="1890" b="0"/>
            </a:br>
            <a:r>
              <a:rPr lang="en-US" altLang="zh-CN" sz="1890" b="0"/>
              <a:t>title('</a:t>
            </a:r>
            <a:r>
              <a:rPr lang="zh-CN" altLang="zh-CN" sz="1890" b="0"/>
              <a:t>无迹卡尔曼滤波误差</a:t>
            </a:r>
            <a:r>
              <a:rPr lang="en-US" altLang="zh-CN" sz="1890" b="0"/>
              <a:t>');</a:t>
            </a:r>
            <a:br>
              <a:rPr lang="en-US" altLang="zh-CN" sz="1890" b="0"/>
            </a:br>
            <a:r>
              <a:rPr lang="en-US" altLang="zh-CN" sz="1890" b="0"/>
              <a:t>%---------------------------------------------</a:t>
            </a:r>
            <a:br>
              <a:rPr lang="en-US" altLang="zh-CN" sz="1890" b="0"/>
            </a:br>
            <a:r>
              <a:rPr lang="en-US" altLang="zh-CN" sz="1890" b="0"/>
              <a:t>toc;  %</a:t>
            </a:r>
            <a:r>
              <a:rPr lang="zh-CN" altLang="zh-CN" sz="1890" b="0"/>
              <a:t>计算仿真程序运行时间</a:t>
            </a:r>
            <a:br>
              <a:rPr lang="en-US" altLang="zh-CN" sz="1890" b="0"/>
            </a:br>
            <a:r>
              <a:rPr lang="en-US" altLang="zh-CN" sz="1890" b="0"/>
              <a:t>end</a:t>
            </a:r>
            <a:br>
              <a:rPr lang="en-US" altLang="zh-CN" sz="1890" b="0"/>
            </a:br>
            <a:br>
              <a:rPr lang="en-US" altLang="zh-CN" sz="1890" b="0"/>
            </a:br>
            <a:r>
              <a:rPr lang="en-US" altLang="zh-CN" sz="1890" b="0"/>
              <a:t>)</a:t>
            </a:r>
            <a:br>
              <a:rPr lang="en-US" altLang="zh-CN" sz="1890" b="0"/>
            </a:br>
            <a:endParaRPr lang="zh-CN" altLang="en-US" sz="1890" b="0"/>
          </a:p>
        </p:txBody>
      </p:sp>
      <p:sp>
        <p:nvSpPr>
          <p:cNvPr id="35844" name="内容占位符 3">
            <a:extLst>
              <a:ext uri="{FF2B5EF4-FFF2-40B4-BE49-F238E27FC236}">
                <a16:creationId xmlns:a16="http://schemas.microsoft.com/office/drawing/2014/main" id="{2FFDD775-3C00-3A4A-B80D-E2E087385EC8}"/>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AA7B386-31CD-6B4B-BC2F-17139776CAE4}"/>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 name="内容占位符 2">
            <a:extLst>
              <a:ext uri="{FF2B5EF4-FFF2-40B4-BE49-F238E27FC236}">
                <a16:creationId xmlns:a16="http://schemas.microsoft.com/office/drawing/2014/main" id="{66D6CDDA-7F10-A545-BD92-8B7AA0E527A3}"/>
              </a:ext>
            </a:extLst>
          </p:cNvPr>
          <p:cNvSpPr>
            <a:spLocks noGrp="1"/>
          </p:cNvSpPr>
          <p:nvPr>
            <p:ph idx="1"/>
          </p:nvPr>
        </p:nvSpPr>
        <p:spPr/>
        <p:txBody>
          <a:bodyPr>
            <a:normAutofit fontScale="92500" lnSpcReduction="10000"/>
          </a:bodyPr>
          <a:lstStyle/>
          <a:p>
            <a:pPr>
              <a:lnSpc>
                <a:spcPct val="80000"/>
              </a:lnSpc>
            </a:pPr>
            <a:r>
              <a:rPr lang="en-US" altLang="zh-CN" sz="1575" b="0"/>
              <a:t>function [state,stater,yout]=track(state0,stater0</a:t>
            </a:r>
          </a:p>
          <a:p>
            <a:pPr>
              <a:lnSpc>
                <a:spcPct val="80000"/>
              </a:lnSpc>
              <a:buFont typeface="Wingdings" pitchFamily="2" charset="2"/>
              <a:buNone/>
            </a:pPr>
            <a:r>
              <a:rPr lang="en-US" altLang="zh-CN" sz="1575" b="0"/>
              <a:t>   %-----------------------------------</a:t>
            </a:r>
            <a:br>
              <a:rPr lang="en-US" altLang="zh-CN" sz="1575" b="0"/>
            </a:br>
            <a:r>
              <a:rPr lang="en-US" altLang="zh-CN" sz="1575" b="0"/>
              <a:t>%</a:t>
            </a:r>
            <a:r>
              <a:rPr lang="zh-CN" altLang="zh-CN" sz="1575" b="0"/>
              <a:t>轨迹发生函数</a:t>
            </a:r>
            <a:br>
              <a:rPr lang="en-US" altLang="zh-CN" sz="1575" b="0"/>
            </a:br>
            <a:r>
              <a:rPr lang="en-US" altLang="zh-CN" sz="1575" b="0"/>
              <a:t>%-----------------------------------</a:t>
            </a:r>
            <a:br>
              <a:rPr lang="en-US" altLang="zh-CN" sz="1575" b="0"/>
            </a:br>
            <a:r>
              <a:rPr lang="en-US" altLang="zh-CN" sz="1575" b="0"/>
              <a:t>T=3;</a:t>
            </a:r>
            <a:br>
              <a:rPr lang="en-US" altLang="zh-CN" sz="1575" b="0"/>
            </a:br>
            <a:r>
              <a:rPr lang="en-US" altLang="zh-CN" sz="1575" b="0"/>
              <a:t>F=[1 T 0 0;0 1 0 0;0 0 1 T;0 0 0 1];</a:t>
            </a:r>
            <a:br>
              <a:rPr lang="en-US" altLang="zh-CN" sz="1575" b="0"/>
            </a:br>
            <a:r>
              <a:rPr lang="en-US" altLang="zh-CN" sz="1575" b="0"/>
              <a:t>G=[T^2/2 0;0 T;T^2/2 0;0 T];</a:t>
            </a:r>
            <a:br>
              <a:rPr lang="en-US" altLang="zh-CN" sz="1575" b="0"/>
            </a:br>
            <a:r>
              <a:rPr lang="en-US" altLang="zh-CN" sz="1575" b="0"/>
              <a:t>V=0.005*randn(2,1);</a:t>
            </a:r>
            <a:br>
              <a:rPr lang="en-US" altLang="zh-CN" sz="1575" b="0"/>
            </a:br>
            <a:r>
              <a:rPr lang="en-US" altLang="zh-CN" sz="1575" b="0"/>
              <a:t>W=0.008*randn(1,1);</a:t>
            </a:r>
            <a:br>
              <a:rPr lang="en-US" altLang="zh-CN" sz="1575" b="0"/>
            </a:br>
            <a:r>
              <a:rPr lang="en-US" altLang="zh-CN" sz="1575" b="0"/>
              <a:t>state=F*state0+G*V;</a:t>
            </a:r>
            <a:br>
              <a:rPr lang="en-US" altLang="zh-CN" sz="1575" b="0"/>
            </a:br>
            <a:r>
              <a:rPr lang="en-US" altLang="zh-CN" sz="1575" b="0"/>
              <a:t>stater=F*stater0;</a:t>
            </a:r>
            <a:br>
              <a:rPr lang="en-US" altLang="zh-CN" sz="1575" b="0"/>
            </a:br>
            <a:r>
              <a:rPr lang="en-US" altLang="zh-CN" sz="1575" b="0"/>
              <a:t>yout=atan(stater0(3)/stater0(1))+W;</a:t>
            </a:r>
            <a:br>
              <a:rPr lang="en-US" altLang="zh-CN" sz="1575" b="0"/>
            </a:br>
            <a:r>
              <a:rPr lang="en-US" altLang="zh-CN" sz="1575" b="0"/>
              <a:t>%</a:t>
            </a:r>
            <a:r>
              <a:rPr lang="zh-CN" altLang="zh-CN" sz="1575" b="0"/>
              <a:t>用真实值得到测量值，在滤波时结果才会与真实值重合。</a:t>
            </a:r>
            <a:br>
              <a:rPr lang="en-US" altLang="zh-CN" sz="1575" b="0"/>
            </a:br>
            <a:r>
              <a:rPr lang="en-US" altLang="zh-CN" sz="1575" b="0"/>
              <a:t>end</a:t>
            </a:r>
            <a:br>
              <a:rPr lang="en-US" altLang="zh-CN" sz="1575" b="0"/>
            </a:br>
            <a:r>
              <a:rPr lang="en-US" altLang="zh-CN" sz="1575" b="0"/>
              <a:t>function  state=systemfun(state0)</a:t>
            </a:r>
            <a:br>
              <a:rPr lang="en-US" altLang="zh-CN" sz="1575" b="0"/>
            </a:br>
            <a:r>
              <a:rPr lang="en-US" altLang="zh-CN" sz="1575" b="0"/>
              <a:t>%-------------------------</a:t>
            </a:r>
            <a:br>
              <a:rPr lang="en-US" altLang="zh-CN" sz="1575" b="0"/>
            </a:br>
            <a:r>
              <a:rPr lang="en-US" altLang="zh-CN" sz="1575" b="0"/>
              <a:t>%</a:t>
            </a:r>
            <a:r>
              <a:rPr lang="zh-CN" altLang="zh-CN" sz="1575" b="0"/>
              <a:t>系统方程</a:t>
            </a:r>
            <a:br>
              <a:rPr lang="en-US" altLang="zh-CN" sz="1575" b="0"/>
            </a:br>
            <a:r>
              <a:rPr lang="en-US" altLang="zh-CN" sz="1575" b="0"/>
              <a:t>%-------------------------</a:t>
            </a:r>
            <a:br>
              <a:rPr lang="en-US" altLang="zh-CN" sz="1575" b="0"/>
            </a:br>
            <a:r>
              <a:rPr lang="en-US" altLang="zh-CN" sz="1575" b="0"/>
              <a:t>    </a:t>
            </a:r>
            <a:br>
              <a:rPr lang="en-US" altLang="zh-CN" sz="1575" b="0"/>
            </a:br>
            <a:r>
              <a:rPr lang="en-US" altLang="zh-CN" sz="1575" b="0"/>
              <a:t>T=3;</a:t>
            </a:r>
            <a:br>
              <a:rPr lang="en-US" altLang="zh-CN" sz="1575" b="0"/>
            </a:br>
            <a:r>
              <a:rPr lang="en-US" altLang="zh-CN" sz="1575" b="0"/>
              <a:t>F=[1 T 0 0;0 1 0 0;0 0 1 T;0 0 0 1];</a:t>
            </a:r>
            <a:br>
              <a:rPr lang="en-US" altLang="zh-CN" sz="1575" b="0"/>
            </a:br>
            <a:r>
              <a:rPr lang="en-US" altLang="zh-CN" sz="1575" b="0"/>
              <a:t>state=F*state0;</a:t>
            </a:r>
            <a:br>
              <a:rPr lang="en-US" altLang="zh-CN" sz="1575" b="0"/>
            </a:br>
            <a:r>
              <a:rPr lang="en-US" altLang="zh-CN" sz="1575" b="0"/>
              <a:t>end</a:t>
            </a:r>
            <a:br>
              <a:rPr lang="en-US" altLang="zh-CN" sz="1575"/>
            </a:br>
            <a:endParaRPr lang="zh-CN" altLang="en-US" sz="1575"/>
          </a:p>
        </p:txBody>
      </p:sp>
      <p:sp>
        <p:nvSpPr>
          <p:cNvPr id="36868" name="内容占位符 3">
            <a:extLst>
              <a:ext uri="{FF2B5EF4-FFF2-40B4-BE49-F238E27FC236}">
                <a16:creationId xmlns:a16="http://schemas.microsoft.com/office/drawing/2014/main" id="{B9707A70-C74D-2248-B80D-531E640486B0}"/>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9952F7B8-B942-1A42-A22E-017A90ECD3D3}"/>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 name="内容占位符 2">
            <a:extLst>
              <a:ext uri="{FF2B5EF4-FFF2-40B4-BE49-F238E27FC236}">
                <a16:creationId xmlns:a16="http://schemas.microsoft.com/office/drawing/2014/main" id="{26A4399E-4BDF-3242-8E9E-6103E683B19F}"/>
              </a:ext>
            </a:extLst>
          </p:cNvPr>
          <p:cNvSpPr>
            <a:spLocks noGrp="1"/>
          </p:cNvSpPr>
          <p:nvPr>
            <p:ph idx="1"/>
          </p:nvPr>
        </p:nvSpPr>
        <p:spPr/>
        <p:txBody>
          <a:bodyPr>
            <a:normAutofit fontScale="92500" lnSpcReduction="10000"/>
          </a:bodyPr>
          <a:lstStyle/>
          <a:p>
            <a:pPr>
              <a:lnSpc>
                <a:spcPct val="80000"/>
              </a:lnSpc>
            </a:pPr>
            <a:r>
              <a:rPr lang="en-US" altLang="zh-CN" sz="1890" b="0"/>
              <a:t>function  yout=measurefun(state0)</a:t>
            </a:r>
            <a:br>
              <a:rPr lang="en-US" altLang="zh-CN" sz="1890" b="0"/>
            </a:br>
            <a:r>
              <a:rPr lang="en-US" altLang="zh-CN" sz="1890" b="0"/>
              <a:t>%----------------------------</a:t>
            </a:r>
            <a:br>
              <a:rPr lang="en-US" altLang="zh-CN" sz="1890" b="0"/>
            </a:br>
            <a:r>
              <a:rPr lang="en-US" altLang="zh-CN" sz="1890" b="0"/>
              <a:t>%</a:t>
            </a:r>
            <a:r>
              <a:rPr lang="zh-CN" altLang="zh-CN" sz="1890" b="0"/>
              <a:t>测量方程</a:t>
            </a:r>
            <a:br>
              <a:rPr lang="en-US" altLang="zh-CN" sz="1890" b="0"/>
            </a:br>
            <a:r>
              <a:rPr lang="en-US" altLang="zh-CN" sz="1890" b="0"/>
              <a:t>%----------------------------</a:t>
            </a:r>
            <a:br>
              <a:rPr lang="en-US" altLang="zh-CN" sz="1890" b="0"/>
            </a:br>
            <a:r>
              <a:rPr lang="en-US" altLang="zh-CN" sz="1890" b="0"/>
              <a:t>yout=atan(state0(3)/state0(1));</a:t>
            </a:r>
            <a:br>
              <a:rPr lang="en-US" altLang="zh-CN" sz="1890" b="0"/>
            </a:br>
            <a:r>
              <a:rPr lang="en-US" altLang="zh-CN" sz="1890" b="0"/>
              <a:t>end</a:t>
            </a:r>
            <a:br>
              <a:rPr lang="en-US" altLang="zh-CN" sz="1890" b="0"/>
            </a:br>
            <a:br>
              <a:rPr lang="en-US" altLang="zh-CN" sz="1890" b="0"/>
            </a:br>
            <a:r>
              <a:rPr lang="en-US" altLang="zh-CN" sz="1890" b="0"/>
              <a:t>function [xc,p]=UKFfiter(systemfun,measurefun,xc0,yc,p0)</a:t>
            </a:r>
            <a:br>
              <a:rPr lang="en-US" altLang="zh-CN" sz="1890" b="0"/>
            </a:br>
            <a:r>
              <a:rPr lang="en-US" altLang="zh-CN" sz="1890" b="0"/>
              <a:t>%------------------------------------------</a:t>
            </a:r>
            <a:br>
              <a:rPr lang="en-US" altLang="zh-CN" sz="1890" b="0"/>
            </a:br>
            <a:r>
              <a:rPr lang="en-US" altLang="zh-CN" sz="1890" b="0"/>
              <a:t>%</a:t>
            </a:r>
            <a:r>
              <a:rPr lang="zh-CN" altLang="zh-CN" sz="1890" b="0"/>
              <a:t>此程序用于描述</a:t>
            </a:r>
            <a:r>
              <a:rPr lang="en-US" altLang="zh-CN" sz="1890" b="0"/>
              <a:t>UKF</a:t>
            </a:r>
            <a:r>
              <a:rPr lang="zh-CN" altLang="zh-CN" sz="1890" b="0"/>
              <a:t>（无迹</a:t>
            </a:r>
            <a:r>
              <a:rPr lang="en-US" altLang="zh-CN" sz="1890" b="0"/>
              <a:t>kalman</a:t>
            </a:r>
            <a:r>
              <a:rPr lang="zh-CN" altLang="zh-CN" sz="1890" b="0"/>
              <a:t>滤波）算法</a:t>
            </a:r>
            <a:br>
              <a:rPr lang="en-US" altLang="zh-CN" sz="1890" b="0"/>
            </a:br>
            <a:r>
              <a:rPr lang="en-US" altLang="zh-CN" sz="1890" b="0"/>
              <a:t>%------------------------------------------</a:t>
            </a:r>
            <a:br>
              <a:rPr lang="en-US" altLang="zh-CN" sz="1890" b="0"/>
            </a:br>
            <a:r>
              <a:rPr lang="en-US" altLang="zh-CN" sz="1890" b="0"/>
              <a:t>global Qf n;</a:t>
            </a:r>
            <a:br>
              <a:rPr lang="en-US" altLang="zh-CN" sz="1890" b="0"/>
            </a:br>
            <a:r>
              <a:rPr lang="en-US" altLang="zh-CN" sz="1890" b="0"/>
              <a:t>%----------------</a:t>
            </a:r>
            <a:r>
              <a:rPr lang="zh-CN" altLang="zh-CN" sz="1890" b="0"/>
              <a:t>参数注解</a:t>
            </a:r>
            <a:r>
              <a:rPr lang="en-US" altLang="zh-CN" sz="1890" b="0"/>
              <a:t>-------------------</a:t>
            </a:r>
            <a:br>
              <a:rPr lang="en-US" altLang="zh-CN" sz="1890" b="0"/>
            </a:br>
            <a:r>
              <a:rPr lang="en-US" altLang="zh-CN" sz="1890" b="0"/>
              <a:t>% xc0---</a:t>
            </a:r>
            <a:r>
              <a:rPr lang="zh-CN" altLang="zh-CN" sz="1890" b="0"/>
              <a:t>状态初值</a:t>
            </a:r>
            <a:r>
              <a:rPr lang="en-US" altLang="zh-CN" sz="1890" b="0"/>
              <a:t>(</a:t>
            </a:r>
            <a:r>
              <a:rPr lang="zh-CN" altLang="zh-CN" sz="1890" b="0"/>
              <a:t>列向量</a:t>
            </a:r>
            <a:r>
              <a:rPr lang="en-US" altLang="zh-CN" sz="1890" b="0"/>
              <a:t>)  yc---</a:t>
            </a:r>
            <a:r>
              <a:rPr lang="zh-CN" altLang="zh-CN" sz="1890" b="0"/>
              <a:t>系统测量值</a:t>
            </a:r>
            <a:br>
              <a:rPr lang="en-US" altLang="zh-CN" sz="1890" b="0"/>
            </a:br>
            <a:r>
              <a:rPr lang="en-US" altLang="zh-CN" sz="1890" b="0"/>
              <a:t>% p0----</a:t>
            </a:r>
            <a:r>
              <a:rPr lang="zh-CN" altLang="zh-CN" sz="1890" b="0"/>
              <a:t>状态误差协方差</a:t>
            </a:r>
            <a:r>
              <a:rPr lang="en-US" altLang="zh-CN" sz="1890" b="0"/>
              <a:t>    n----</a:t>
            </a:r>
            <a:r>
              <a:rPr lang="zh-CN" altLang="zh-CN" sz="1890" b="0"/>
              <a:t>系统状态量数</a:t>
            </a:r>
            <a:br>
              <a:rPr lang="en-US" altLang="zh-CN" sz="1890" b="0"/>
            </a:br>
            <a:r>
              <a:rPr lang="en-US" altLang="zh-CN" sz="1890" b="0"/>
              <a:t>%systemfun---</a:t>
            </a:r>
            <a:r>
              <a:rPr lang="zh-CN" altLang="zh-CN" sz="1890" b="0"/>
              <a:t>系统方程</a:t>
            </a:r>
            <a:r>
              <a:rPr lang="en-US" altLang="zh-CN" sz="1890" b="0"/>
              <a:t> measurefun--</a:t>
            </a:r>
            <a:r>
              <a:rPr lang="zh-CN" altLang="zh-CN" sz="1890" b="0"/>
              <a:t>测量方程</a:t>
            </a:r>
            <a:br>
              <a:rPr lang="en-US" altLang="zh-CN" sz="1890" b="0"/>
            </a:br>
            <a:r>
              <a:rPr lang="en-US" altLang="zh-CN" sz="1890" b="0"/>
              <a:t>%---------------</a:t>
            </a:r>
            <a:r>
              <a:rPr lang="zh-CN" altLang="zh-CN" sz="1890" b="0"/>
              <a:t>滤波初始化</a:t>
            </a:r>
            <a:r>
              <a:rPr lang="en-US" altLang="zh-CN" sz="1890" b="0"/>
              <a:t>------------------</a:t>
            </a:r>
            <a:br>
              <a:rPr lang="en-US" altLang="zh-CN" sz="1890" b="0"/>
            </a:br>
            <a:r>
              <a:rPr lang="en-US" altLang="zh-CN" sz="1890" b="0"/>
              <a:t>alp=1;                                 %default, tunable</a:t>
            </a:r>
            <a:br>
              <a:rPr lang="en-US" altLang="zh-CN" sz="1890" b="0"/>
            </a:br>
            <a:r>
              <a:rPr lang="en-US" altLang="zh-CN" sz="1890" b="0"/>
              <a:t>kap=-1;                                   %default, tunable</a:t>
            </a:r>
            <a:br>
              <a:rPr lang="en-US" altLang="zh-CN" sz="1890" b="0"/>
            </a:br>
            <a:r>
              <a:rPr lang="en-US" altLang="zh-CN" sz="1890" b="0"/>
              <a:t>beta=2;                                   %default,</a:t>
            </a:r>
            <a:endParaRPr lang="zh-CN" altLang="en-US" sz="1890" b="0"/>
          </a:p>
        </p:txBody>
      </p:sp>
      <p:sp>
        <p:nvSpPr>
          <p:cNvPr id="37892" name="内容占位符 3">
            <a:extLst>
              <a:ext uri="{FF2B5EF4-FFF2-40B4-BE49-F238E27FC236}">
                <a16:creationId xmlns:a16="http://schemas.microsoft.com/office/drawing/2014/main" id="{647B517E-F527-154E-8553-4782713785BB}"/>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25341D5B-818F-2840-AEC4-C145CCF6832E}"/>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8915" name="内容占位符 2">
            <a:extLst>
              <a:ext uri="{FF2B5EF4-FFF2-40B4-BE49-F238E27FC236}">
                <a16:creationId xmlns:a16="http://schemas.microsoft.com/office/drawing/2014/main" id="{A1ACA97B-3335-E44C-BBCD-E49AFC94D850}"/>
              </a:ext>
            </a:extLst>
          </p:cNvPr>
          <p:cNvSpPr>
            <a:spLocks noGrp="1"/>
          </p:cNvSpPr>
          <p:nvPr>
            <p:ph idx="1"/>
          </p:nvPr>
        </p:nvSpPr>
        <p:spPr/>
        <p:txBody>
          <a:bodyPr>
            <a:normAutofit fontScale="85000" lnSpcReduction="20000"/>
          </a:bodyPr>
          <a:lstStyle/>
          <a:p>
            <a:r>
              <a:rPr lang="en-US" altLang="zh-CN" sz="1680" b="0"/>
              <a:t>tunable</a:t>
            </a:r>
            <a:br>
              <a:rPr lang="en-US" altLang="zh-CN" sz="1680" b="0"/>
            </a:br>
            <a:r>
              <a:rPr lang="en-US" altLang="zh-CN" sz="1680" b="0"/>
              <a:t>lamda=alp^2*(n+kap)-n;                    %scaling factor</a:t>
            </a:r>
            <a:br>
              <a:rPr lang="en-US" altLang="zh-CN" sz="1680" b="0"/>
            </a:br>
            <a:r>
              <a:rPr lang="en-US" altLang="zh-CN" sz="1680" b="0"/>
              <a:t>nc=n+lamda;                               %scaling factor</a:t>
            </a:r>
            <a:br>
              <a:rPr lang="en-US" altLang="zh-CN" sz="1680" b="0"/>
            </a:br>
            <a:r>
              <a:rPr lang="en-US" altLang="zh-CN" sz="1680" b="0"/>
              <a:t>Wm=[lamda/nc 0.5/nc+zeros(1,2*n)];        %weights for means</a:t>
            </a:r>
            <a:br>
              <a:rPr lang="en-US" altLang="zh-CN" sz="1680" b="0"/>
            </a:br>
            <a:r>
              <a:rPr lang="en-US" altLang="zh-CN" sz="1680" b="0"/>
              <a:t>Wc=Wm;</a:t>
            </a:r>
            <a:br>
              <a:rPr lang="en-US" altLang="zh-CN" sz="1680" b="0"/>
            </a:br>
            <a:r>
              <a:rPr lang="en-US" altLang="zh-CN" sz="1680" b="0"/>
              <a:t>Wc(1)=Wc(1)+(1-alp^2+beta);               %weights for covariance</a:t>
            </a:r>
            <a:br>
              <a:rPr lang="en-US" altLang="zh-CN" sz="1680" b="0"/>
            </a:br>
            <a:r>
              <a:rPr lang="en-US" altLang="zh-CN" sz="1680" b="0"/>
              <a:t>ns=sqrt(nc);</a:t>
            </a:r>
            <a:br>
              <a:rPr lang="en-US" altLang="zh-CN" sz="1680" b="0"/>
            </a:br>
            <a:r>
              <a:rPr lang="en-US" altLang="zh-CN" sz="1680" b="0"/>
              <a:t>%-------------------------------------------</a:t>
            </a:r>
            <a:br>
              <a:rPr lang="en-US" altLang="zh-CN" sz="1680" b="0"/>
            </a:br>
            <a:r>
              <a:rPr lang="en-US" altLang="zh-CN" sz="1680" b="0"/>
              <a:t>  sxk=0;spk=0;syk=0;pyy=0;pxy=0; p=p0;     </a:t>
            </a:r>
            <a:br>
              <a:rPr lang="en-US" altLang="zh-CN" sz="1680" b="0"/>
            </a:br>
            <a:r>
              <a:rPr lang="en-US" altLang="zh-CN" sz="1680" b="0"/>
              <a:t>    </a:t>
            </a:r>
            <a:br>
              <a:rPr lang="en-US" altLang="zh-CN" sz="1680" b="0"/>
            </a:br>
            <a:r>
              <a:rPr lang="en-US" altLang="zh-CN" sz="1680" b="0"/>
              <a:t>%--------------</a:t>
            </a:r>
            <a:r>
              <a:rPr lang="zh-CN" altLang="zh-CN" sz="1680" b="0"/>
              <a:t>构造</a:t>
            </a:r>
            <a:r>
              <a:rPr lang="en-US" altLang="zh-CN" sz="1680" b="0"/>
              <a:t>sigma</a:t>
            </a:r>
            <a:r>
              <a:rPr lang="zh-CN" altLang="zh-CN" sz="1680" b="0"/>
              <a:t>点</a:t>
            </a:r>
            <a:r>
              <a:rPr lang="en-US" altLang="zh-CN" sz="1680" b="0"/>
              <a:t>-----------------</a:t>
            </a:r>
            <a:br>
              <a:rPr lang="en-US" altLang="zh-CN" sz="1680" b="0"/>
            </a:br>
            <a:r>
              <a:rPr lang="en-US" altLang="zh-CN" sz="1680" b="0"/>
              <a:t>pk=ns*chol(p); % B=chol(A);meant:A'*A=B;</a:t>
            </a:r>
            <a:br>
              <a:rPr lang="en-US" altLang="zh-CN" sz="1680" b="0"/>
            </a:br>
            <a:r>
              <a:rPr lang="en-US" altLang="zh-CN" sz="1680" b="0"/>
              <a:t>sigma=xc0;</a:t>
            </a:r>
            <a:br>
              <a:rPr lang="en-US" altLang="zh-CN" sz="1680" b="0"/>
            </a:br>
            <a:r>
              <a:rPr lang="en-US" altLang="zh-CN" sz="1680" b="0"/>
              <a:t>for k=1:2*n</a:t>
            </a:r>
            <a:br>
              <a:rPr lang="en-US" altLang="zh-CN" sz="1680" b="0"/>
            </a:br>
            <a:r>
              <a:rPr lang="en-US" altLang="zh-CN" sz="1680" b="0"/>
              <a:t>    if(k&lt;=n)</a:t>
            </a:r>
            <a:br>
              <a:rPr lang="en-US" altLang="zh-CN" sz="1680" b="0"/>
            </a:br>
            <a:r>
              <a:rPr lang="en-US" altLang="zh-CN" sz="1680" b="0"/>
              <a:t>       sigma=[sigma,xc0+pk(:,k)];</a:t>
            </a:r>
            <a:br>
              <a:rPr lang="en-US" altLang="zh-CN" sz="1680" b="0"/>
            </a:br>
            <a:r>
              <a:rPr lang="en-US" altLang="zh-CN" sz="1680" b="0"/>
              <a:t>    else</a:t>
            </a:r>
            <a:br>
              <a:rPr lang="en-US" altLang="zh-CN" sz="1680" b="0"/>
            </a:br>
            <a:r>
              <a:rPr lang="en-US" altLang="zh-CN" sz="1680" b="0"/>
              <a:t>       sigma=[sigma,xc0-pk(:,k-n)];</a:t>
            </a:r>
            <a:br>
              <a:rPr lang="en-US" altLang="zh-CN" sz="1680" b="0"/>
            </a:br>
            <a:r>
              <a:rPr lang="en-US" altLang="zh-CN" sz="1680" b="0"/>
              <a:t>    end</a:t>
            </a:r>
            <a:br>
              <a:rPr lang="en-US" altLang="zh-CN" sz="1680" b="0"/>
            </a:br>
            <a:r>
              <a:rPr lang="en-US" altLang="zh-CN" sz="1680" b="0"/>
              <a:t>end</a:t>
            </a:r>
            <a:br>
              <a:rPr lang="en-US" altLang="zh-CN" sz="1680" b="0"/>
            </a:br>
            <a:endParaRPr lang="zh-CN" altLang="en-US" sz="1680" b="0"/>
          </a:p>
        </p:txBody>
      </p:sp>
      <p:sp>
        <p:nvSpPr>
          <p:cNvPr id="38916" name="内容占位符 3">
            <a:extLst>
              <a:ext uri="{FF2B5EF4-FFF2-40B4-BE49-F238E27FC236}">
                <a16:creationId xmlns:a16="http://schemas.microsoft.com/office/drawing/2014/main" id="{A1B3371C-1FE5-6E43-83E0-D160EA0C920D}"/>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BCA5642-3D54-BC4B-866C-29E7ABFA5EE4}"/>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39939" name="内容占位符 2">
            <a:extLst>
              <a:ext uri="{FF2B5EF4-FFF2-40B4-BE49-F238E27FC236}">
                <a16:creationId xmlns:a16="http://schemas.microsoft.com/office/drawing/2014/main" id="{75BA9303-9248-134D-ADCC-74F6CE7C5A2F}"/>
              </a:ext>
            </a:extLst>
          </p:cNvPr>
          <p:cNvSpPr>
            <a:spLocks noGrp="1"/>
          </p:cNvSpPr>
          <p:nvPr>
            <p:ph idx="1"/>
          </p:nvPr>
        </p:nvSpPr>
        <p:spPr/>
        <p:txBody>
          <a:bodyPr>
            <a:normAutofit fontScale="92500" lnSpcReduction="20000"/>
          </a:bodyPr>
          <a:lstStyle/>
          <a:p>
            <a:r>
              <a:rPr lang="en-US" altLang="zh-CN" sz="1890" b="0"/>
              <a:t>%-------------</a:t>
            </a:r>
            <a:r>
              <a:rPr lang="zh-CN" altLang="zh-CN" sz="1890" b="0"/>
              <a:t>时间传播方程</a:t>
            </a:r>
            <a:r>
              <a:rPr lang="en-US" altLang="zh-CN" sz="1890" b="0"/>
              <a:t>----------------</a:t>
            </a:r>
            <a:br>
              <a:rPr lang="en-US" altLang="zh-CN" sz="1890" b="0"/>
            </a:br>
            <a:r>
              <a:rPr lang="en-US" altLang="zh-CN" sz="1890" b="0"/>
              <a:t>for ks=1:2*n+1</a:t>
            </a:r>
            <a:br>
              <a:rPr lang="en-US" altLang="zh-CN" sz="1890" b="0"/>
            </a:br>
            <a:r>
              <a:rPr lang="en-US" altLang="zh-CN" sz="1890" b="0"/>
              <a:t>    sigma(:,ks)=systemfun(sigma(:,ks));%</a:t>
            </a:r>
            <a:r>
              <a:rPr lang="zh-CN" altLang="zh-CN" sz="1890" b="0"/>
              <a:t>利用系统方程对状态预测</a:t>
            </a:r>
            <a:br>
              <a:rPr lang="en-US" altLang="zh-CN" sz="1890" b="0"/>
            </a:br>
            <a:r>
              <a:rPr lang="en-US" altLang="zh-CN" sz="1890" b="0"/>
              <a:t>    sxk=Wm(ks)*sigma(:,ks)+sxk;</a:t>
            </a:r>
            <a:br>
              <a:rPr lang="en-US" altLang="zh-CN" sz="1890" b="0"/>
            </a:br>
            <a:r>
              <a:rPr lang="en-US" altLang="zh-CN" sz="1890" b="0"/>
              <a:t>end </a:t>
            </a:r>
            <a:br>
              <a:rPr lang="en-US" altLang="zh-CN" sz="1890" b="0"/>
            </a:br>
            <a:r>
              <a:rPr lang="en-US" altLang="zh-CN" sz="1890" b="0"/>
              <a:t>%----------</a:t>
            </a:r>
            <a:r>
              <a:rPr lang="zh-CN" altLang="zh-CN" sz="1890" b="0"/>
              <a:t>完成对</a:t>
            </a:r>
            <a:r>
              <a:rPr lang="en-US" altLang="zh-CN" sz="1890" b="0"/>
              <a:t>Pk</a:t>
            </a:r>
            <a:r>
              <a:rPr lang="zh-CN" altLang="zh-CN" sz="1890" b="0"/>
              <a:t>的估计</a:t>
            </a:r>
            <a:br>
              <a:rPr lang="en-US" altLang="zh-CN" sz="1890" b="0"/>
            </a:br>
            <a:r>
              <a:rPr lang="en-US" altLang="zh-CN" sz="1890" b="0"/>
              <a:t>for kp=1:2*n+1</a:t>
            </a:r>
            <a:br>
              <a:rPr lang="en-US" altLang="zh-CN" sz="1890" b="0"/>
            </a:br>
            <a:r>
              <a:rPr lang="en-US" altLang="zh-CN" sz="1890" b="0"/>
              <a:t>    spk=Wc(kp)*(sigma(:,kp)-sxk)*(sigma(:,kp)-sxk)'+spk;   </a:t>
            </a:r>
            <a:br>
              <a:rPr lang="en-US" altLang="zh-CN" sz="1890" b="0"/>
            </a:br>
            <a:r>
              <a:rPr lang="en-US" altLang="zh-CN" sz="1890" b="0"/>
              <a:t>end</a:t>
            </a:r>
            <a:br>
              <a:rPr lang="en-US" altLang="zh-CN" sz="1890" b="0"/>
            </a:br>
            <a:r>
              <a:rPr lang="en-US" altLang="zh-CN" sz="1890" b="0"/>
              <a:t>    spk=spk+Qf*0.005*Qf';</a:t>
            </a:r>
            <a:br>
              <a:rPr lang="en-US" altLang="zh-CN" sz="1890" b="0"/>
            </a:br>
            <a:r>
              <a:rPr lang="en-US" altLang="zh-CN" sz="1890" b="0"/>
              <a:t>%-----------------------</a:t>
            </a:r>
            <a:br>
              <a:rPr lang="en-US" altLang="zh-CN" sz="1890" b="0"/>
            </a:br>
            <a:r>
              <a:rPr lang="en-US" altLang="zh-CN" sz="1890" b="0"/>
              <a:t>for kg=1:2*n+1</a:t>
            </a:r>
            <a:br>
              <a:rPr lang="en-US" altLang="zh-CN" sz="1890" b="0"/>
            </a:br>
            <a:r>
              <a:rPr lang="en-US" altLang="zh-CN" sz="1890" b="0"/>
              <a:t>    gamma(kg)=measurefun(sigma(:,kg));</a:t>
            </a:r>
            <a:br>
              <a:rPr lang="en-US" altLang="zh-CN" sz="1890" b="0"/>
            </a:br>
            <a:r>
              <a:rPr lang="en-US" altLang="zh-CN" sz="1890" b="0"/>
              <a:t>end</a:t>
            </a:r>
            <a:br>
              <a:rPr lang="en-US" altLang="zh-CN" sz="1890" b="0"/>
            </a:br>
            <a:r>
              <a:rPr lang="en-US" altLang="zh-CN" sz="1890" b="0"/>
              <a:t>for ky=1:2*n+1</a:t>
            </a:r>
            <a:br>
              <a:rPr lang="en-US" altLang="zh-CN" sz="1890" b="0"/>
            </a:br>
            <a:r>
              <a:rPr lang="en-US" altLang="zh-CN" sz="1890" b="0"/>
              <a:t>    syk=syk+Wm(ky)*gamma(ky);</a:t>
            </a:r>
            <a:br>
              <a:rPr lang="en-US" altLang="zh-CN" sz="1890" b="0"/>
            </a:br>
            <a:r>
              <a:rPr lang="en-US" altLang="zh-CN" sz="1890" b="0"/>
              <a:t>end</a:t>
            </a:r>
            <a:br>
              <a:rPr lang="en-US" altLang="zh-CN" sz="1890" b="0"/>
            </a:br>
            <a:endParaRPr lang="zh-CN" altLang="en-US" sz="1890" b="0"/>
          </a:p>
        </p:txBody>
      </p:sp>
      <p:sp>
        <p:nvSpPr>
          <p:cNvPr id="39940" name="内容占位符 3">
            <a:extLst>
              <a:ext uri="{FF2B5EF4-FFF2-40B4-BE49-F238E27FC236}">
                <a16:creationId xmlns:a16="http://schemas.microsoft.com/office/drawing/2014/main" id="{958B5F8D-06C3-DD45-82D0-22AB2EEC266A}"/>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CA9F1C46-0D03-5F47-B79D-C3DE0334AB9F}"/>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40963" name="内容占位符 2">
            <a:extLst>
              <a:ext uri="{FF2B5EF4-FFF2-40B4-BE49-F238E27FC236}">
                <a16:creationId xmlns:a16="http://schemas.microsoft.com/office/drawing/2014/main" id="{2FE34F79-0D5E-554B-9FAB-EC548249E8BD}"/>
              </a:ext>
            </a:extLst>
          </p:cNvPr>
          <p:cNvSpPr>
            <a:spLocks noGrp="1"/>
          </p:cNvSpPr>
          <p:nvPr>
            <p:ph idx="1"/>
          </p:nvPr>
        </p:nvSpPr>
        <p:spPr/>
        <p:txBody>
          <a:bodyPr/>
          <a:lstStyle/>
          <a:p>
            <a:r>
              <a:rPr lang="en-US" altLang="zh-CN" sz="1890" b="0"/>
              <a:t>%--------------</a:t>
            </a:r>
            <a:r>
              <a:rPr lang="zh-CN" altLang="zh-CN" sz="1890" b="0"/>
              <a:t>测量更新方程</a:t>
            </a:r>
            <a:r>
              <a:rPr lang="en-US" altLang="zh-CN" sz="1890" b="0"/>
              <a:t>--------------</a:t>
            </a:r>
            <a:br>
              <a:rPr lang="en-US" altLang="zh-CN" sz="1890" b="0"/>
            </a:br>
            <a:r>
              <a:rPr lang="en-US" altLang="zh-CN" sz="1890" b="0"/>
              <a:t>for kpy=1:2*n+1</a:t>
            </a:r>
            <a:br>
              <a:rPr lang="en-US" altLang="zh-CN" sz="1890" b="0"/>
            </a:br>
            <a:r>
              <a:rPr lang="en-US" altLang="zh-CN" sz="1890" b="0"/>
              <a:t>    pyy=Wc(kpy)*(gamma(kpy)-syk)*(gamma(kpy)-syk)'+pyy;</a:t>
            </a:r>
            <a:br>
              <a:rPr lang="en-US" altLang="zh-CN" sz="1890" b="0"/>
            </a:br>
            <a:r>
              <a:rPr lang="en-US" altLang="zh-CN" sz="1890" b="0"/>
              <a:t>end</a:t>
            </a:r>
            <a:br>
              <a:rPr lang="en-US" altLang="zh-CN" sz="1890" b="0"/>
            </a:br>
            <a:r>
              <a:rPr lang="en-US" altLang="zh-CN" sz="1890" b="0"/>
              <a:t>    pyy=pyy+0.008;</a:t>
            </a:r>
            <a:br>
              <a:rPr lang="en-US" altLang="zh-CN" sz="1890" b="0"/>
            </a:br>
            <a:r>
              <a:rPr lang="en-US" altLang="zh-CN" sz="1890" b="0"/>
              <a:t>for kxy=1:2*n+1</a:t>
            </a:r>
            <a:br>
              <a:rPr lang="en-US" altLang="zh-CN" sz="1890" b="0"/>
            </a:br>
            <a:r>
              <a:rPr lang="en-US" altLang="zh-CN" sz="1890" b="0"/>
              <a:t>    pxy=Wc(kxy)*(sigma(:,kxy)-sxk)*(gamma(kxy)-syk)'+pxy;</a:t>
            </a:r>
            <a:br>
              <a:rPr lang="en-US" altLang="zh-CN" sz="1890" b="0"/>
            </a:br>
            <a:r>
              <a:rPr lang="en-US" altLang="zh-CN" sz="1890" b="0"/>
              <a:t>end</a:t>
            </a:r>
            <a:br>
              <a:rPr lang="en-US" altLang="zh-CN" sz="1890" b="0"/>
            </a:br>
            <a:r>
              <a:rPr lang="en-US" altLang="zh-CN" sz="1890" b="0"/>
              <a:t>   kgs=pxy/pyy;                    %</a:t>
            </a:r>
            <a:r>
              <a:rPr lang="zh-CN" altLang="zh-CN" sz="1890" b="0"/>
              <a:t>修正系数</a:t>
            </a:r>
            <a:br>
              <a:rPr lang="en-US" altLang="zh-CN" sz="1890" b="0"/>
            </a:br>
            <a:r>
              <a:rPr lang="en-US" altLang="zh-CN" sz="1890" b="0"/>
              <a:t>   xc=sxk+kgs*(yc-syk);            %</a:t>
            </a:r>
            <a:r>
              <a:rPr lang="zh-CN" altLang="zh-CN" sz="1890" b="0"/>
              <a:t>测量信息修正状态</a:t>
            </a:r>
            <a:br>
              <a:rPr lang="en-US" altLang="zh-CN" sz="1890" b="0"/>
            </a:br>
            <a:r>
              <a:rPr lang="en-US" altLang="zh-CN" sz="1890" b="0"/>
              <a:t>   p=spk-kgs*pyy*kgs';             %</a:t>
            </a:r>
            <a:r>
              <a:rPr lang="zh-CN" altLang="zh-CN" sz="1890" b="0"/>
              <a:t>误差协方差阵更新</a:t>
            </a:r>
            <a:br>
              <a:rPr lang="en-US" altLang="zh-CN" sz="1890" b="0"/>
            </a:br>
            <a:r>
              <a:rPr lang="en-US" altLang="zh-CN" sz="1890" b="0"/>
              <a:t>%-------------------------------------</a:t>
            </a:r>
            <a:br>
              <a:rPr lang="en-US" altLang="zh-CN" sz="1890" b="0"/>
            </a:br>
            <a:r>
              <a:rPr lang="en-US" altLang="zh-CN" sz="1890" b="0"/>
              <a:t>end</a:t>
            </a:r>
            <a:endParaRPr lang="zh-CN" altLang="zh-CN" sz="1890" b="0"/>
          </a:p>
          <a:p>
            <a:endParaRPr lang="zh-CN" altLang="en-US" sz="1890" b="0"/>
          </a:p>
        </p:txBody>
      </p:sp>
      <p:sp>
        <p:nvSpPr>
          <p:cNvPr id="40964" name="内容占位符 3">
            <a:extLst>
              <a:ext uri="{FF2B5EF4-FFF2-40B4-BE49-F238E27FC236}">
                <a16:creationId xmlns:a16="http://schemas.microsoft.com/office/drawing/2014/main" id="{8D862420-E3B9-0840-848E-E6117D18E3F0}"/>
              </a:ext>
            </a:extLst>
          </p:cNvPr>
          <p:cNvSpPr>
            <a:spLocks noGrp="1"/>
          </p:cNvSpPr>
          <p:nvPr>
            <p:ph sz="quarter" idx="13"/>
          </p:nvPr>
        </p:nvSpPr>
        <p:spPr>
          <a:xfrm>
            <a:off x="770414" y="-28337"/>
            <a:ext cx="8091011" cy="831771"/>
          </a:xfrm>
        </p:spPr>
        <p:txBody>
          <a:bodyPr/>
          <a:lstStyle/>
          <a:p>
            <a:endParaRPr lang="zh-CN" altLang="en-US"/>
          </a:p>
        </p:txBody>
      </p:sp>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9C90025B-6F61-A347-A5AD-A36495202A3A}"/>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41987" name="内容占位符 3">
            <a:extLst>
              <a:ext uri="{FF2B5EF4-FFF2-40B4-BE49-F238E27FC236}">
                <a16:creationId xmlns:a16="http://schemas.microsoft.com/office/drawing/2014/main" id="{D23FE628-5EAD-0045-8178-B93F4C0A0786}"/>
              </a:ext>
            </a:extLst>
          </p:cNvPr>
          <p:cNvSpPr>
            <a:spLocks noGrp="1"/>
          </p:cNvSpPr>
          <p:nvPr>
            <p:ph sz="quarter" idx="13"/>
          </p:nvPr>
        </p:nvSpPr>
        <p:spPr>
          <a:xfrm>
            <a:off x="770414" y="-28337"/>
            <a:ext cx="8091011" cy="831771"/>
          </a:xfrm>
        </p:spPr>
        <p:txBody>
          <a:bodyPr/>
          <a:lstStyle/>
          <a:p>
            <a:endParaRPr lang="zh-CN" altLang="en-US"/>
          </a:p>
        </p:txBody>
      </p:sp>
      <p:pic>
        <p:nvPicPr>
          <p:cNvPr id="41988" name="Picture 2">
            <a:extLst>
              <a:ext uri="{FF2B5EF4-FFF2-40B4-BE49-F238E27FC236}">
                <a16:creationId xmlns:a16="http://schemas.microsoft.com/office/drawing/2014/main" id="{68BC1AB2-766A-AF48-A31B-0371FD62C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537" y="1600200"/>
            <a:ext cx="3760470" cy="282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id="{98243957-248B-5D44-A022-19BF81CC1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057" y="1600200"/>
            <a:ext cx="360045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6">
            <a:extLst>
              <a:ext uri="{FF2B5EF4-FFF2-40B4-BE49-F238E27FC236}">
                <a16:creationId xmlns:a16="http://schemas.microsoft.com/office/drawing/2014/main" id="{C7D39313-C208-474F-BD82-390F6D37C25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000567" y="4160520"/>
            <a:ext cx="3760470" cy="2822020"/>
          </a:xfrm>
          <a:noFill/>
        </p:spPr>
      </p:pic>
      <p:pic>
        <p:nvPicPr>
          <p:cNvPr id="41991" name="Picture 7">
            <a:extLst>
              <a:ext uri="{FF2B5EF4-FFF2-40B4-BE49-F238E27FC236}">
                <a16:creationId xmlns:a16="http://schemas.microsoft.com/office/drawing/2014/main" id="{A4A0E81B-E0D5-FE46-A4E5-B749719BE9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057" y="4240530"/>
            <a:ext cx="3413760"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5B35F5E4-D717-5F49-86E8-F5FEAC9DFC10}"/>
              </a:ext>
            </a:extLst>
          </p:cNvPr>
          <p:cNvSpPr>
            <a:spLocks noGrp="1"/>
          </p:cNvSpPr>
          <p:nvPr>
            <p:ph type="title"/>
          </p:nvPr>
        </p:nvSpPr>
        <p:spPr/>
        <p:txBody>
          <a:bodyPr/>
          <a:lstStyle/>
          <a:p>
            <a:r>
              <a:rPr lang="zh-CN" altLang="en-US">
                <a:solidFill>
                  <a:schemeClr val="tx1"/>
                </a:solidFill>
                <a:ea typeface="华文楷体" panose="02010600040101010101" pitchFamily="2" charset="-122"/>
              </a:rPr>
              <a:t>三、无迹卡尔曼滤波算法</a:t>
            </a:r>
            <a:r>
              <a:rPr lang="en-US" altLang="zh-CN">
                <a:solidFill>
                  <a:schemeClr val="tx1"/>
                </a:solidFill>
                <a:ea typeface="华文楷体" panose="02010600040101010101" pitchFamily="2" charset="-122"/>
              </a:rPr>
              <a:t>(UKF)</a:t>
            </a:r>
            <a:endParaRPr lang="zh-CN" altLang="en-US"/>
          </a:p>
        </p:txBody>
      </p:sp>
      <p:sp>
        <p:nvSpPr>
          <p:cNvPr id="43011" name="内容占位符 2">
            <a:extLst>
              <a:ext uri="{FF2B5EF4-FFF2-40B4-BE49-F238E27FC236}">
                <a16:creationId xmlns:a16="http://schemas.microsoft.com/office/drawing/2014/main" id="{FA105A63-05E2-304C-9E56-C75999B886F5}"/>
              </a:ext>
            </a:extLst>
          </p:cNvPr>
          <p:cNvSpPr>
            <a:spLocks noGrp="1"/>
          </p:cNvSpPr>
          <p:nvPr>
            <p:ph idx="1"/>
          </p:nvPr>
        </p:nvSpPr>
        <p:spPr/>
        <p:txBody>
          <a:bodyPr/>
          <a:lstStyle/>
          <a:p>
            <a:endParaRPr lang="zh-CN" altLang="en-US"/>
          </a:p>
        </p:txBody>
      </p:sp>
      <p:sp>
        <p:nvSpPr>
          <p:cNvPr id="43012" name="内容占位符 3">
            <a:extLst>
              <a:ext uri="{FF2B5EF4-FFF2-40B4-BE49-F238E27FC236}">
                <a16:creationId xmlns:a16="http://schemas.microsoft.com/office/drawing/2014/main" id="{D2E19BE9-48DB-C047-B42D-F24B50B30AC5}"/>
              </a:ext>
            </a:extLst>
          </p:cNvPr>
          <p:cNvSpPr>
            <a:spLocks noGrp="1"/>
          </p:cNvSpPr>
          <p:nvPr>
            <p:ph sz="quarter" idx="13"/>
          </p:nvPr>
        </p:nvSpPr>
        <p:spPr>
          <a:xfrm>
            <a:off x="770414" y="-28337"/>
            <a:ext cx="8091011" cy="831771"/>
          </a:xfrm>
        </p:spPr>
        <p:txBody>
          <a:bodyPr/>
          <a:lstStyle/>
          <a:p>
            <a:endParaRPr lang="zh-CN" altLang="en-US"/>
          </a:p>
        </p:txBody>
      </p:sp>
      <p:pic>
        <p:nvPicPr>
          <p:cNvPr id="43013" name="Picture 2">
            <a:extLst>
              <a:ext uri="{FF2B5EF4-FFF2-40B4-BE49-F238E27FC236}">
                <a16:creationId xmlns:a16="http://schemas.microsoft.com/office/drawing/2014/main" id="{DCCE5E63-BBF5-6046-A373-3B3DBB495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7" y="1440180"/>
            <a:ext cx="4053840" cy="304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289A5F61-F313-574E-8BBB-69B19957F7B7}"/>
              </a:ext>
            </a:extLst>
          </p:cNvPr>
          <p:cNvSpPr>
            <a:spLocks noGrp="1"/>
          </p:cNvSpPr>
          <p:nvPr>
            <p:ph type="title"/>
          </p:nvPr>
        </p:nvSpPr>
        <p:spPr/>
        <p:txBody>
          <a:bodyPr/>
          <a:lstStyle/>
          <a:p>
            <a:endParaRPr lang="zh-CN" altLang="en-US"/>
          </a:p>
        </p:txBody>
      </p:sp>
      <p:sp>
        <p:nvSpPr>
          <p:cNvPr id="44035" name="内容占位符 3">
            <a:extLst>
              <a:ext uri="{FF2B5EF4-FFF2-40B4-BE49-F238E27FC236}">
                <a16:creationId xmlns:a16="http://schemas.microsoft.com/office/drawing/2014/main" id="{11D1EE8E-F4EA-5147-B244-FE0050FC059A}"/>
              </a:ext>
            </a:extLst>
          </p:cNvPr>
          <p:cNvSpPr>
            <a:spLocks noGrp="1"/>
          </p:cNvSpPr>
          <p:nvPr>
            <p:ph idx="1"/>
          </p:nvPr>
        </p:nvSpPr>
        <p:spPr/>
        <p:txBody>
          <a:bodyPr/>
          <a:lstStyle/>
          <a:p>
            <a:endParaRPr lang="zh-CN" altLang="en-US"/>
          </a:p>
        </p:txBody>
      </p:sp>
      <p:sp>
        <p:nvSpPr>
          <p:cNvPr id="44036" name="TextBox 2">
            <a:extLst>
              <a:ext uri="{FF2B5EF4-FFF2-40B4-BE49-F238E27FC236}">
                <a16:creationId xmlns:a16="http://schemas.microsoft.com/office/drawing/2014/main" id="{1D8CA5DD-C374-C048-AD53-1E841126EAA7}"/>
              </a:ext>
            </a:extLst>
          </p:cNvPr>
          <p:cNvSpPr txBox="1">
            <a:spLocks noChangeArrowheads="1"/>
          </p:cNvSpPr>
          <p:nvPr/>
        </p:nvSpPr>
        <p:spPr bwMode="auto">
          <a:xfrm>
            <a:off x="1905556" y="2541985"/>
            <a:ext cx="73342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8400" b="1" i="1">
                <a:latin typeface="Times New Roman" panose="02020603050405020304" pitchFamily="18" charset="0"/>
                <a:ea typeface="方正舒体"/>
                <a:cs typeface="Times New Roman" panose="02020603050405020304" pitchFamily="18" charset="0"/>
              </a:rPr>
              <a:t>Thank you!</a:t>
            </a:r>
            <a:endParaRPr lang="zh-CN" altLang="en-US" sz="8400" b="1" i="1">
              <a:latin typeface="Times New Roman" panose="02020603050405020304" pitchFamily="18" charset="0"/>
              <a:ea typeface="方正舒体"/>
              <a:cs typeface="Times New Roman" panose="02020603050405020304" pitchFamily="18"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432445" y="153801"/>
            <a:ext cx="5261840" cy="561413"/>
          </a:xfrm>
          <a:prstGeom prst="rect">
            <a:avLst/>
          </a:prstGeom>
          <a:noFill/>
          <a:ln w="9525">
            <a:noFill/>
            <a:miter lim="800000"/>
          </a:ln>
        </p:spPr>
        <p:txBody>
          <a:bodyPr wrap="square" lIns="134133" tIns="67066" rIns="134133" bIns="67066">
            <a:spAutoFit/>
          </a:bodyPr>
          <a:lstStyle/>
          <a:p>
            <a:pPr eaLnBrk="1" hangingPunct="1"/>
            <a:r>
              <a:rPr lang="zh-CN" altLang="en-US" sz="2800">
                <a:solidFill>
                  <a:schemeClr val="bg1"/>
                </a:solidFill>
                <a:latin typeface="微软雅黑" pitchFamily="34" charset="-122"/>
                <a:ea typeface="宋体"/>
              </a:rPr>
              <a:t>二：状态估计原理简介</a:t>
            </a:r>
          </a:p>
        </p:txBody>
      </p:sp>
      <p:sp>
        <p:nvSpPr>
          <p:cNvPr id="5" name="TextBox 4"/>
          <p:cNvSpPr txBox="1"/>
          <p:nvPr/>
        </p:nvSpPr>
        <p:spPr>
          <a:xfrm>
            <a:off x="2045368" y="1242996"/>
            <a:ext cx="1787736" cy="17390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lnSpc>
                <a:spcPct val="150000"/>
              </a:lnSpc>
            </a:pPr>
            <a:r>
              <a:rPr lang="zh-CN" altLang="en-US">
                <a:ea typeface="宋体"/>
              </a:rPr>
              <a:t>最优估计</a:t>
            </a:r>
            <a:endParaRPr lang="en-US" altLang="zh-CN">
              <a:ea typeface="宋体"/>
            </a:endParaRPr>
          </a:p>
          <a:p>
            <a:pPr algn="ctr">
              <a:lnSpc>
                <a:spcPct val="150000"/>
              </a:lnSpc>
            </a:pPr>
            <a:r>
              <a:rPr lang="zh-CN" altLang="en-US">
                <a:ea typeface="宋体"/>
              </a:rPr>
              <a:t>估计误差</a:t>
            </a:r>
            <a:endParaRPr lang="en-US" altLang="zh-CN">
              <a:ea typeface="宋体"/>
            </a:endParaRPr>
          </a:p>
          <a:p>
            <a:pPr algn="ctr">
              <a:lnSpc>
                <a:spcPct val="150000"/>
              </a:lnSpc>
            </a:pPr>
            <a:r>
              <a:rPr lang="zh-CN" altLang="en-US">
                <a:ea typeface="宋体"/>
              </a:rPr>
              <a:t>无偏估计</a:t>
            </a:r>
          </a:p>
        </p:txBody>
      </p:sp>
      <p:sp>
        <p:nvSpPr>
          <p:cNvPr id="6" name="矩形 5"/>
          <p:cNvSpPr/>
          <p:nvPr/>
        </p:nvSpPr>
        <p:spPr>
          <a:xfrm>
            <a:off x="1189005" y="5100648"/>
            <a:ext cx="9439246" cy="1617055"/>
          </a:xfrm>
          <a:prstGeom prst="rect">
            <a:avLst/>
          </a:prstGeom>
        </p:spPr>
        <p:txBody>
          <a:bodyPr wrap="square">
            <a:spAutoFit/>
          </a:bodyPr>
          <a:lstStyle/>
          <a:p>
            <a:pPr indent="457200">
              <a:lnSpc>
                <a:spcPts val="4000"/>
              </a:lnSpc>
            </a:pPr>
            <a:r>
              <a:rPr lang="zh-CN" altLang="en-US" sz="2800" b="1">
                <a:solidFill>
                  <a:srgbClr val="CC3300"/>
                </a:solidFill>
                <a:ea typeface="宋体"/>
              </a:rPr>
              <a:t>卡尔曼滤波算法即为递推最优估计理论，采用状态空间描述法，以线性最小均方误差为估计准则来得到对状态变量的最优估计。</a:t>
            </a:r>
            <a:endParaRPr lang="zh-CN" altLang="en-US" sz="2800">
              <a:ea typeface="宋体"/>
            </a:endParaRPr>
          </a:p>
        </p:txBody>
      </p:sp>
      <p:sp>
        <p:nvSpPr>
          <p:cNvPr id="7" name="矩形 6"/>
          <p:cNvSpPr/>
          <p:nvPr/>
        </p:nvSpPr>
        <p:spPr>
          <a:xfrm>
            <a:off x="1716099" y="3243260"/>
            <a:ext cx="7481435" cy="14645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3600" b="1">
                <a:solidFill>
                  <a:srgbClr val="0066CC"/>
                </a:solidFill>
                <a:ea typeface="宋体"/>
              </a:rPr>
              <a:t>状态估计方法：</a:t>
            </a:r>
            <a:r>
              <a:rPr lang="zh-CN" altLang="en-US" b="1">
                <a:solidFill>
                  <a:srgbClr val="7030A0"/>
                </a:solidFill>
                <a:ea typeface="宋体"/>
              </a:rPr>
              <a:t>最小二乘估计，线性最小方差估计、最小方差估计、递推最小二乘估计等。</a:t>
            </a:r>
            <a:endParaRPr lang="zh-CN" altLang="en-US">
              <a:solidFill>
                <a:srgbClr val="7030A0"/>
              </a:solidFill>
              <a:ea typeface="宋体"/>
            </a:endParaRPr>
          </a:p>
        </p:txBody>
      </p:sp>
      <p:sp>
        <p:nvSpPr>
          <p:cNvPr id="8" name="圆角矩形 7"/>
          <p:cNvSpPr/>
          <p:nvPr/>
        </p:nvSpPr>
        <p:spPr bwMode="auto">
          <a:xfrm>
            <a:off x="5546723" y="1353937"/>
            <a:ext cx="1071570" cy="164307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a:ln>
                  <a:noFill/>
                </a:ln>
                <a:solidFill>
                  <a:schemeClr val="tx1"/>
                </a:solidFill>
                <a:effectLst/>
                <a:latin typeface="Arial" pitchFamily="34" charset="0"/>
                <a:ea typeface="宋体"/>
              </a:rPr>
              <a:t>估计值</a:t>
            </a:r>
          </a:p>
        </p:txBody>
      </p:sp>
      <p:sp>
        <p:nvSpPr>
          <p:cNvPr id="10" name="矩形 9"/>
          <p:cNvSpPr/>
          <p:nvPr/>
        </p:nvSpPr>
        <p:spPr bwMode="auto">
          <a:xfrm>
            <a:off x="7761301" y="1353937"/>
            <a:ext cx="857256" cy="15716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a:ln>
                  <a:noFill/>
                </a:ln>
                <a:solidFill>
                  <a:schemeClr val="tx1"/>
                </a:solidFill>
                <a:effectLst/>
                <a:latin typeface="Arial" pitchFamily="34" charset="0"/>
                <a:ea typeface="宋体"/>
              </a:rPr>
              <a:t>真</a:t>
            </a:r>
            <a:endParaRPr kumimoji="0" lang="en-US" altLang="zh-CN" sz="3200" b="1" i="0" u="none" strike="noStrike" cap="none" normalizeH="0" baseline="0">
              <a:ln>
                <a:noFill/>
              </a:ln>
              <a:solidFill>
                <a:schemeClr val="tx1"/>
              </a:solidFill>
              <a:effectLst/>
              <a:latin typeface="Arial" pitchFamily="34" charset="0"/>
              <a:ea typeface="宋体"/>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a:ln>
                  <a:noFill/>
                </a:ln>
                <a:solidFill>
                  <a:schemeClr val="tx1"/>
                </a:solidFill>
                <a:effectLst/>
                <a:latin typeface="Arial" pitchFamily="34" charset="0"/>
                <a:ea typeface="宋体"/>
              </a:rPr>
              <a:t>实</a:t>
            </a:r>
            <a:endParaRPr kumimoji="0" lang="en-US" altLang="zh-CN" sz="3200" b="1" i="0" u="none" strike="noStrike" cap="none" normalizeH="0" baseline="0">
              <a:ln>
                <a:noFill/>
              </a:ln>
              <a:solidFill>
                <a:schemeClr val="tx1"/>
              </a:solidFill>
              <a:effectLst/>
              <a:latin typeface="Arial" pitchFamily="34" charset="0"/>
              <a:ea typeface="宋体"/>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a:ln>
                  <a:noFill/>
                </a:ln>
                <a:solidFill>
                  <a:schemeClr val="tx1"/>
                </a:solidFill>
                <a:effectLst/>
                <a:latin typeface="Arial" pitchFamily="34" charset="0"/>
                <a:ea typeface="宋体"/>
              </a:rPr>
              <a:t>值</a:t>
            </a:r>
          </a:p>
        </p:txBody>
      </p:sp>
      <p:sp>
        <p:nvSpPr>
          <p:cNvPr id="11" name="左右箭头标注 10"/>
          <p:cNvSpPr/>
          <p:nvPr/>
        </p:nvSpPr>
        <p:spPr bwMode="auto">
          <a:xfrm>
            <a:off x="6832607" y="2068317"/>
            <a:ext cx="785818" cy="428628"/>
          </a:xfrm>
          <a:prstGeom prst="leftRigh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itchFamily="34" charset="0"/>
              <a:ea typeface="宋体"/>
            </a:endParaRPr>
          </a:p>
        </p:txBody>
      </p:sp>
      <p:sp>
        <p:nvSpPr>
          <p:cNvPr id="12" name="灯片编号占位符 11"/>
          <p:cNvSpPr>
            <a:spLocks noGrp="1"/>
          </p:cNvSpPr>
          <p:nvPr>
            <p:ph type="sldNum" sz="quarter" idx="12"/>
          </p:nvPr>
        </p:nvSpPr>
        <p:spPr/>
        <p:txBody>
          <a:bodyPr/>
          <a:lstStyle/>
          <a:p>
            <a:fld id="{D57F1E4F-1CFF-5643-939E-217C01CDF565}" type="slidenum">
              <a:rPr lang="en-US" smtClean="0">
                <a:ea typeface="宋体"/>
              </a:rPr>
              <a:t>6</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216421"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 三：卡尔曼滤波引例</a:t>
            </a:r>
          </a:p>
        </p:txBody>
      </p:sp>
      <p:sp>
        <p:nvSpPr>
          <p:cNvPr id="9" name="Rectangle 2"/>
          <p:cNvSpPr txBox="1">
            <a:spLocks noChangeArrowheads="1"/>
          </p:cNvSpPr>
          <p:nvPr/>
        </p:nvSpPr>
        <p:spPr>
          <a:xfrm>
            <a:off x="474626" y="1447794"/>
            <a:ext cx="10787138" cy="5153052"/>
          </a:xfrm>
          <a:prstGeom prst="rect">
            <a:avLst/>
          </a:prstGeom>
          <a:noFill/>
        </p:spPr>
        <p:txBody>
          <a:bodyPr/>
          <a:lstStyle/>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zh-CN" altLang="en-US" sz="4000" b="1" i="0" u="none" strike="noStrike" kern="0" cap="none" spc="0" normalizeH="0" baseline="0" noProof="0">
                <a:ln>
                  <a:noFill/>
                </a:ln>
                <a:solidFill>
                  <a:srgbClr val="0000FF"/>
                </a:solidFill>
                <a:effectLst/>
                <a:uLnTx/>
                <a:uFillTx/>
                <a:latin typeface="+mn-lt"/>
                <a:ea typeface="宋体"/>
                <a:cs typeface="+mn-cs"/>
              </a:rPr>
              <a:t>背景介绍：</a:t>
            </a:r>
          </a:p>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en-US" sz="3600" b="0" i="0" u="none" strike="noStrike" kern="0" cap="none" spc="0" normalizeH="0" baseline="0" noProof="0" err="1">
                <a:ln>
                  <a:noFill/>
                </a:ln>
                <a:solidFill>
                  <a:schemeClr val="tx1"/>
                </a:solidFill>
                <a:effectLst/>
                <a:uLnTx/>
                <a:uFillTx/>
                <a:latin typeface="楷体_GB2312" pitchFamily="1" charset="-122"/>
                <a:ea typeface="宋体"/>
                <a:cs typeface="+mn-cs"/>
              </a:rPr>
              <a:t>Kalman</a:t>
            </a:r>
            <a:r>
              <a:rPr kumimoji="0" lang="zh-CN" altLang="en-US" sz="3600" b="0" i="0" u="none" strike="noStrike" kern="0" cap="none" spc="0" normalizeH="0" baseline="0" noProof="0">
                <a:ln>
                  <a:noFill/>
                </a:ln>
                <a:solidFill>
                  <a:schemeClr val="tx1"/>
                </a:solidFill>
                <a:effectLst/>
                <a:uLnTx/>
                <a:uFillTx/>
                <a:latin typeface="楷体_GB2312" pitchFamily="1" charset="-122"/>
                <a:ea typeface="宋体"/>
                <a:cs typeface="+mn-cs"/>
              </a:rPr>
              <a:t>，匈牙利数学家。</a:t>
            </a:r>
          </a:p>
          <a:p>
            <a:pPr marL="449081" marR="0" lvl="0" indent="-449081"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a:ln>
                  <a:noFill/>
                </a:ln>
                <a:solidFill>
                  <a:schemeClr val="tx1"/>
                </a:solidFill>
                <a:effectLst/>
                <a:uLnTx/>
                <a:uFillTx/>
                <a:latin typeface="楷体_GB2312" pitchFamily="1" charset="-122"/>
                <a:ea typeface="宋体"/>
                <a:cs typeface="+mn-cs"/>
              </a:rPr>
              <a:t>卡尔曼滤波器源于他的博士论文和</a:t>
            </a:r>
            <a:r>
              <a:rPr kumimoji="0" lang="en-US" sz="2800" b="0" i="0" u="none" strike="noStrike" kern="0" cap="none" spc="0" normalizeH="0" baseline="0" noProof="0">
                <a:ln>
                  <a:noFill/>
                </a:ln>
                <a:solidFill>
                  <a:schemeClr val="tx1"/>
                </a:solidFill>
                <a:effectLst/>
                <a:uLnTx/>
                <a:uFillTx/>
                <a:latin typeface="楷体_GB2312" pitchFamily="1" charset="-122"/>
                <a:ea typeface="宋体"/>
                <a:cs typeface="+mn-cs"/>
              </a:rPr>
              <a:t>1960</a:t>
            </a:r>
            <a:r>
              <a:rPr kumimoji="0" lang="zh-CN" altLang="en-US" sz="2800" b="0" i="0" u="none" strike="noStrike" kern="0" cap="none" spc="0" normalizeH="0" baseline="0" noProof="0">
                <a:ln>
                  <a:noFill/>
                </a:ln>
                <a:solidFill>
                  <a:schemeClr val="tx1"/>
                </a:solidFill>
                <a:effectLst/>
                <a:uLnTx/>
                <a:uFillTx/>
                <a:latin typeface="楷体_GB2312" pitchFamily="1" charset="-122"/>
                <a:ea typeface="宋体"/>
                <a:cs typeface="+mn-cs"/>
              </a:rPr>
              <a:t>年</a:t>
            </a:r>
            <a:endParaRPr kumimoji="0" lang="en-US" altLang="zh-CN" sz="2800" b="0" i="0" u="none" strike="noStrike" kern="0" cap="none" spc="0" normalizeH="0" baseline="0" noProof="0">
              <a:ln>
                <a:noFill/>
              </a:ln>
              <a:solidFill>
                <a:schemeClr val="tx1"/>
              </a:solidFill>
              <a:effectLst/>
              <a:uLnTx/>
              <a:uFillTx/>
              <a:latin typeface="楷体_GB2312" pitchFamily="1" charset="-122"/>
              <a:ea typeface="宋体"/>
              <a:cs typeface="+mn-cs"/>
            </a:endParaRPr>
          </a:p>
          <a:p>
            <a:pPr marL="449081" marR="0" lvl="0" indent="-449081" algn="l" defTabSz="914400" rtl="0" eaLnBrk="0" fontAlgn="base" latinLnBrk="0" hangingPunct="0">
              <a:lnSpc>
                <a:spcPct val="100000"/>
              </a:lnSpc>
              <a:spcBef>
                <a:spcPct val="20000"/>
              </a:spcBef>
              <a:spcAft>
                <a:spcPct val="0"/>
              </a:spcAft>
              <a:buClrTx/>
              <a:buSzTx/>
              <a:defRPr/>
            </a:pPr>
            <a:r>
              <a:rPr kumimoji="0" lang="zh-CN" altLang="en-US" sz="2800" b="0" i="0" u="none" strike="noStrike" kern="0" cap="none" spc="0" normalizeH="0" baseline="0" noProof="0">
                <a:ln>
                  <a:noFill/>
                </a:ln>
                <a:solidFill>
                  <a:schemeClr val="tx1"/>
                </a:solidFill>
                <a:effectLst/>
                <a:uLnTx/>
                <a:uFillTx/>
                <a:latin typeface="楷体_GB2312" pitchFamily="1" charset="-122"/>
                <a:ea typeface="宋体"/>
                <a:cs typeface="+mn-cs"/>
              </a:rPr>
              <a:t>     发表的论文</a:t>
            </a:r>
            <a:r>
              <a:rPr kumimoji="0" lang="en-US" sz="2800" b="0" i="0" u="none" strike="noStrike" kern="0" cap="none" spc="0" normalizeH="0" baseline="0" noProof="0">
                <a:ln>
                  <a:noFill/>
                </a:ln>
                <a:solidFill>
                  <a:schemeClr val="tx1"/>
                </a:solidFill>
                <a:effectLst/>
                <a:uLnTx/>
                <a:uFillTx/>
                <a:latin typeface="楷体_GB2312" pitchFamily="1" charset="-122"/>
                <a:ea typeface="宋体"/>
                <a:cs typeface="+mn-cs"/>
              </a:rPr>
              <a:t>《A New  Approach to Linear </a:t>
            </a:r>
          </a:p>
          <a:p>
            <a:pPr marL="449081" marR="0" lvl="0" indent="-449081" algn="l" defTabSz="914400" rtl="0" eaLnBrk="0" fontAlgn="base" latinLnBrk="0" hangingPunct="0">
              <a:lnSpc>
                <a:spcPct val="100000"/>
              </a:lnSpc>
              <a:spcBef>
                <a:spcPct val="20000"/>
              </a:spcBef>
              <a:spcAft>
                <a:spcPct val="0"/>
              </a:spcAft>
              <a:buClrTx/>
              <a:buSzTx/>
              <a:defRPr/>
            </a:pPr>
            <a:r>
              <a:rPr kumimoji="0" lang="en-US" sz="2800" b="0" i="0" u="none" strike="noStrike" kern="0" cap="none" spc="0" normalizeH="0" baseline="0" noProof="0">
                <a:ln>
                  <a:noFill/>
                </a:ln>
                <a:solidFill>
                  <a:schemeClr val="tx1"/>
                </a:solidFill>
                <a:effectLst/>
                <a:uLnTx/>
                <a:uFillTx/>
                <a:latin typeface="楷体_GB2312" pitchFamily="1" charset="-122"/>
                <a:ea typeface="宋体"/>
                <a:cs typeface="+mn-cs"/>
              </a:rPr>
              <a:t>     Filtering and Prediction Problems》</a:t>
            </a:r>
          </a:p>
          <a:p>
            <a:pPr marL="449081" marR="0" lvl="0" indent="-449081" algn="l" defTabSz="914400" rtl="0" eaLnBrk="0" fontAlgn="base" latinLnBrk="0" hangingPunct="0">
              <a:lnSpc>
                <a:spcPct val="100000"/>
              </a:lnSpc>
              <a:spcBef>
                <a:spcPct val="20000"/>
              </a:spcBef>
              <a:spcAft>
                <a:spcPct val="0"/>
              </a:spcAft>
              <a:buClrTx/>
              <a:buSzTx/>
              <a:defRPr/>
            </a:pPr>
            <a:r>
              <a:rPr kumimoji="0" lang="zh-CN" altLang="en-US" sz="2800" b="0" i="0" u="none" strike="noStrike" kern="0" cap="none" spc="0" normalizeH="0" baseline="0" noProof="0">
                <a:ln>
                  <a:noFill/>
                </a:ln>
                <a:solidFill>
                  <a:schemeClr val="tx1"/>
                </a:solidFill>
                <a:effectLst/>
                <a:uLnTx/>
                <a:uFillTx/>
                <a:latin typeface="楷体_GB2312" pitchFamily="1" charset="-122"/>
                <a:ea typeface="宋体"/>
                <a:cs typeface="+mn-cs"/>
              </a:rPr>
              <a:t>    （线性滤波与预测问题的新方法）。</a:t>
            </a:r>
            <a:endParaRPr kumimoji="0" lang="en-US" altLang="zh-CN" sz="2800" b="0" i="0" u="none" strike="noStrike" kern="0" cap="none" spc="0" normalizeH="0" baseline="0" noProof="0">
              <a:ln>
                <a:noFill/>
              </a:ln>
              <a:solidFill>
                <a:schemeClr val="tx1"/>
              </a:solidFill>
              <a:effectLst/>
              <a:uLnTx/>
              <a:uFillTx/>
              <a:latin typeface="楷体_GB2312" pitchFamily="1" charset="-122"/>
              <a:ea typeface="宋体"/>
              <a:cs typeface="+mn-cs"/>
            </a:endParaRPr>
          </a:p>
          <a:p>
            <a:pPr marL="449081" lvl="0" indent="-449081" defTabSz="914400">
              <a:spcBef>
                <a:spcPts val="3000"/>
              </a:spcBef>
            </a:pPr>
            <a:r>
              <a:rPr lang="zh-CN" altLang="en-US" sz="3200">
                <a:ea typeface="宋体"/>
              </a:rPr>
              <a:t>    卡尔曼将状态变量引入虑波理论，提出了递推滤波算法，建立了后来被自动控制界称道的“卡尔曼滤波”。</a:t>
            </a:r>
            <a:br>
              <a:rPr lang="zh-CN" altLang="en-US" sz="3200">
                <a:ea typeface="宋体"/>
              </a:rPr>
            </a:br>
            <a:br>
              <a:rPr lang="zh-CN" altLang="en-US" sz="3600">
                <a:ea typeface="宋体"/>
              </a:rPr>
            </a:br>
            <a:endParaRPr kumimoji="0" lang="zh-CN" altLang="en-US" sz="3600" b="0" i="0" u="none" strike="noStrike" kern="0" cap="none" spc="0" normalizeH="0" baseline="0" noProof="0">
              <a:ln>
                <a:noFill/>
              </a:ln>
              <a:solidFill>
                <a:schemeClr val="tx1"/>
              </a:solidFill>
              <a:effectLst/>
              <a:uLnTx/>
              <a:uFillTx/>
              <a:latin typeface="楷体_GB2312" pitchFamily="1" charset="-122"/>
              <a:ea typeface="宋体"/>
              <a:cs typeface="+mn-cs"/>
            </a:endParaRPr>
          </a:p>
        </p:txBody>
      </p:sp>
      <p:pic>
        <p:nvPicPr>
          <p:cNvPr id="10" name="Picture 3" descr="kalrud">
            <a:hlinkClick r:id="rId3"/>
          </p:cNvPr>
          <p:cNvPicPr>
            <a:picLocks noChangeAspect="1" noChangeArrowheads="1"/>
          </p:cNvPicPr>
          <p:nvPr/>
        </p:nvPicPr>
        <p:blipFill>
          <a:blip r:embed="rId4"/>
          <a:stretch>
            <a:fillRect/>
          </a:stretch>
        </p:blipFill>
        <p:spPr>
          <a:xfrm>
            <a:off x="8761433" y="2100252"/>
            <a:ext cx="1951263" cy="2266952"/>
          </a:xfrm>
          <a:prstGeom prst="rect">
            <a:avLst/>
          </a:prstGeom>
          <a:noFill/>
        </p:spPr>
      </p:pic>
      <p:sp>
        <p:nvSpPr>
          <p:cNvPr id="6" name="灯片编号占位符 5"/>
          <p:cNvSpPr>
            <a:spLocks noGrp="1"/>
          </p:cNvSpPr>
          <p:nvPr>
            <p:ph type="sldNum" sz="quarter" idx="12"/>
          </p:nvPr>
        </p:nvSpPr>
        <p:spPr/>
        <p:txBody>
          <a:bodyPr/>
          <a:lstStyle/>
          <a:p>
            <a:fld id="{D57F1E4F-1CFF-5643-939E-217C01CDF565}" type="slidenum">
              <a:rPr lang="en-US" smtClean="0">
                <a:ea typeface="宋体"/>
              </a:rPr>
              <a:t>7</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三：卡尔曼滤波引例</a:t>
            </a:r>
          </a:p>
        </p:txBody>
      </p:sp>
      <p:sp>
        <p:nvSpPr>
          <p:cNvPr id="12" name="Rectangle 2"/>
          <p:cNvSpPr txBox="1">
            <a:spLocks noChangeArrowheads="1"/>
          </p:cNvSpPr>
          <p:nvPr/>
        </p:nvSpPr>
        <p:spPr>
          <a:xfrm>
            <a:off x="1046129" y="5100648"/>
            <a:ext cx="9358378" cy="1357322"/>
          </a:xfrm>
          <a:prstGeom prst="rect">
            <a:avLst/>
          </a:prstGeom>
        </p:spPr>
        <p:style>
          <a:lnRef idx="1">
            <a:schemeClr val="accent1"/>
          </a:lnRef>
          <a:fillRef idx="3">
            <a:schemeClr val="accent1"/>
          </a:fillRef>
          <a:effectRef idx="2">
            <a:schemeClr val="accent1"/>
          </a:effectRef>
          <a:fontRef idx="minor">
            <a:schemeClr val="lt1"/>
          </a:fontRef>
        </p:style>
        <p:txBody>
          <a:bodyPr/>
          <a:lstStyle/>
          <a:p>
            <a:pPr marL="449081" marR="0" lvl="0" indent="-449081" algn="l" defTabSz="914400" rtl="0" eaLnBrk="0" fontAlgn="base" latinLnBrk="0" hangingPunct="0">
              <a:lnSpc>
                <a:spcPct val="150000"/>
              </a:lnSpc>
              <a:spcBef>
                <a:spcPct val="20000"/>
              </a:spcBef>
              <a:spcAft>
                <a:spcPct val="0"/>
              </a:spcAft>
              <a:buClrTx/>
              <a:buSzTx/>
              <a:buFont typeface="Wingdings" pitchFamily="2" charset="2"/>
              <a:buChar char="Ø"/>
              <a:defRPr/>
            </a:pPr>
            <a:r>
              <a:rPr kumimoji="0" lang="zh-CN" altLang="en-US" sz="2800" b="1" i="0" u="none" strike="noStrike" kern="0" cap="none" spc="0" normalizeH="0" baseline="0" noProof="0">
                <a:ln>
                  <a:noFill/>
                </a:ln>
                <a:solidFill>
                  <a:srgbClr val="0066CC"/>
                </a:solidFill>
                <a:effectLst/>
                <a:uLnTx/>
                <a:uFillTx/>
                <a:latin typeface="+mn-lt"/>
                <a:ea typeface="宋体"/>
                <a:cs typeface="+mn-cs"/>
              </a:rPr>
              <a:t>实质：</a:t>
            </a:r>
            <a:r>
              <a:rPr kumimoji="0" lang="zh-CN" altLang="en-US" b="0" i="0" u="none" strike="noStrike" kern="0" cap="none" spc="0" normalizeH="0" baseline="0" noProof="0">
                <a:ln>
                  <a:noFill/>
                </a:ln>
                <a:solidFill>
                  <a:schemeClr val="tx1"/>
                </a:solidFill>
                <a:effectLst/>
                <a:uLnTx/>
                <a:uFillTx/>
                <a:latin typeface="+mn-lt"/>
                <a:ea typeface="宋体"/>
                <a:cs typeface="+mn-cs"/>
              </a:rPr>
              <a:t>由量测值重构系统的状态向量。它以“预测—实测—修正”的顺序递推，根据量测值来消除随机干扰，再现系统的状态。</a:t>
            </a:r>
          </a:p>
        </p:txBody>
      </p:sp>
      <p:sp>
        <p:nvSpPr>
          <p:cNvPr id="13" name="矩形 12"/>
          <p:cNvSpPr/>
          <p:nvPr/>
        </p:nvSpPr>
        <p:spPr>
          <a:xfrm>
            <a:off x="903253" y="957244"/>
            <a:ext cx="9510755" cy="128144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800" b="1">
                <a:solidFill>
                  <a:srgbClr val="FF0000"/>
                </a:solidFill>
                <a:ea typeface="宋体"/>
              </a:rPr>
              <a:t>卡尔曼滤波：</a:t>
            </a:r>
            <a:r>
              <a:rPr lang="zh-CN" altLang="en-US" b="1">
                <a:ea typeface="宋体"/>
              </a:rPr>
              <a:t>是一种高效率的</a:t>
            </a:r>
            <a:r>
              <a:rPr lang="zh-CN" altLang="en-US" b="1" u="sng">
                <a:solidFill>
                  <a:srgbClr val="0070C0"/>
                </a:solidFill>
                <a:ea typeface="宋体"/>
              </a:rPr>
              <a:t>递归</a:t>
            </a:r>
            <a:r>
              <a:rPr lang="zh-CN" altLang="en-US" b="1">
                <a:ea typeface="宋体"/>
              </a:rPr>
              <a:t>滤波器</a:t>
            </a:r>
            <a:r>
              <a:rPr lang="en-US" altLang="zh-CN" b="1">
                <a:ea typeface="宋体"/>
              </a:rPr>
              <a:t>(</a:t>
            </a:r>
            <a:r>
              <a:rPr lang="zh-CN" altLang="en-US" b="1">
                <a:ea typeface="宋体"/>
              </a:rPr>
              <a:t>自回归滤波器</a:t>
            </a:r>
            <a:r>
              <a:rPr lang="en-US" altLang="zh-CN" b="1">
                <a:ea typeface="宋体"/>
              </a:rPr>
              <a:t>) ,</a:t>
            </a:r>
            <a:r>
              <a:rPr lang="zh-CN" altLang="en-US" b="1">
                <a:ea typeface="宋体"/>
              </a:rPr>
              <a:t>它能够从一系列完全包含噪声的测量中， 估计动态系统的状态。</a:t>
            </a:r>
          </a:p>
        </p:txBody>
      </p:sp>
      <p:sp>
        <p:nvSpPr>
          <p:cNvPr id="14" name="矩形 13"/>
          <p:cNvSpPr/>
          <p:nvPr/>
        </p:nvSpPr>
        <p:spPr>
          <a:xfrm>
            <a:off x="974691" y="2753923"/>
            <a:ext cx="8652642" cy="18306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marL="449081" lvl="0" indent="-449081" defTabSz="914400">
              <a:lnSpc>
                <a:spcPct val="150000"/>
              </a:lnSpc>
              <a:spcBef>
                <a:spcPct val="20000"/>
              </a:spcBef>
              <a:buFont typeface="Wingdings" pitchFamily="2" charset="2"/>
              <a:buChar char="Ø"/>
              <a:defRPr/>
            </a:pPr>
            <a:r>
              <a:rPr lang="zh-CN" altLang="en-US" sz="2800" b="1" kern="0">
                <a:solidFill>
                  <a:srgbClr val="0066CC"/>
                </a:solidFill>
                <a:ea typeface="宋体"/>
              </a:rPr>
              <a:t>基本思想：</a:t>
            </a:r>
            <a:r>
              <a:rPr lang="zh-CN" altLang="en-US" kern="0">
                <a:solidFill>
                  <a:schemeClr val="tx1"/>
                </a:solidFill>
                <a:ea typeface="宋体"/>
              </a:rPr>
              <a:t>采用信号与噪声的状态空间模型，利用</a:t>
            </a:r>
            <a:r>
              <a:rPr lang="zh-CN" altLang="en-US" u="sng" kern="0">
                <a:solidFill>
                  <a:schemeClr val="tx1"/>
                </a:solidFill>
                <a:ea typeface="宋体"/>
              </a:rPr>
              <a:t>前一时刻的估计值和现时刻的观测值</a:t>
            </a:r>
            <a:r>
              <a:rPr lang="zh-CN" altLang="en-US" kern="0">
                <a:solidFill>
                  <a:schemeClr val="tx1"/>
                </a:solidFill>
                <a:ea typeface="宋体"/>
              </a:rPr>
              <a:t>来更新对状态变量的估计，求出现在时刻的估计值。它适合于</a:t>
            </a:r>
            <a:r>
              <a:rPr lang="zh-CN" altLang="en-US" u="sng" kern="0">
                <a:solidFill>
                  <a:schemeClr val="tx1"/>
                </a:solidFill>
                <a:ea typeface="宋体"/>
              </a:rPr>
              <a:t>实时处理和计算机运算</a:t>
            </a:r>
            <a:r>
              <a:rPr lang="zh-CN" altLang="en-US" kern="0">
                <a:solidFill>
                  <a:schemeClr val="tx1"/>
                </a:solidFill>
                <a:ea typeface="宋体"/>
              </a:rPr>
              <a:t>。</a:t>
            </a:r>
          </a:p>
        </p:txBody>
      </p:sp>
      <p:sp>
        <p:nvSpPr>
          <p:cNvPr id="15" name="云形标注 14"/>
          <p:cNvSpPr/>
          <p:nvPr/>
        </p:nvSpPr>
        <p:spPr bwMode="auto">
          <a:xfrm>
            <a:off x="10021877" y="2671756"/>
            <a:ext cx="1500198" cy="1071570"/>
          </a:xfrm>
          <a:prstGeom prst="cloudCallout">
            <a:avLst>
              <a:gd name="adj1" fmla="val -119638"/>
              <a:gd name="adj2" fmla="val 9750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strike="noStrike" cap="none" normalizeH="0" baseline="0">
                <a:ln>
                  <a:noFill/>
                </a:ln>
                <a:solidFill>
                  <a:schemeClr val="bg1"/>
                </a:solidFill>
                <a:effectLst/>
                <a:latin typeface="Arial" pitchFamily="34" charset="0"/>
                <a:ea typeface="宋体"/>
              </a:rPr>
              <a:t>无需历史数据</a:t>
            </a:r>
          </a:p>
        </p:txBody>
      </p:sp>
      <p:sp>
        <p:nvSpPr>
          <p:cNvPr id="8" name="灯片编号占位符 7"/>
          <p:cNvSpPr>
            <a:spLocks noGrp="1"/>
          </p:cNvSpPr>
          <p:nvPr>
            <p:ph type="sldNum" sz="quarter" idx="12"/>
          </p:nvPr>
        </p:nvSpPr>
        <p:spPr/>
        <p:txBody>
          <a:bodyPr/>
          <a:lstStyle/>
          <a:p>
            <a:fld id="{D57F1E4F-1CFF-5643-939E-217C01CDF565}" type="slidenum">
              <a:rPr lang="en-US" smtClean="0">
                <a:ea typeface="宋体"/>
              </a:rPr>
              <a:t>8</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1522075" cy="777875"/>
          </a:xfrm>
          <a:prstGeom prst="rect">
            <a:avLst/>
          </a:prstGeom>
          <a:gradFill flip="none" rotWithShape="1">
            <a:gsLst>
              <a:gs pos="0">
                <a:srgbClr val="2F97FF">
                  <a:shade val="30000"/>
                  <a:satMod val="115000"/>
                </a:srgbClr>
              </a:gs>
              <a:gs pos="50000">
                <a:srgbClr val="2F97FF">
                  <a:shade val="67500"/>
                  <a:satMod val="115000"/>
                </a:srgbClr>
              </a:gs>
              <a:gs pos="100000">
                <a:srgbClr val="2F97FF">
                  <a:shade val="100000"/>
                  <a:satMod val="1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34133" tIns="67066" rIns="134133" bIns="67066" anchor="ctr"/>
          <a:lstStyle/>
          <a:p>
            <a:pPr algn="ctr" defTabSz="1341322" fontAlgn="auto">
              <a:spcBef>
                <a:spcPct val="0"/>
              </a:spcBef>
              <a:spcAft>
                <a:spcPct val="0"/>
              </a:spcAft>
              <a:defRPr/>
            </a:pPr>
            <a:endParaRPr lang="zh-CN" altLang="en-US" sz="2800">
              <a:ea typeface="宋体"/>
            </a:endParaRPr>
          </a:p>
        </p:txBody>
      </p:sp>
      <p:sp>
        <p:nvSpPr>
          <p:cNvPr id="52228" name="Text Box 17"/>
          <p:cNvSpPr txBox="1">
            <a:spLocks noChangeArrowheads="1"/>
          </p:cNvSpPr>
          <p:nvPr/>
        </p:nvSpPr>
        <p:spPr bwMode="auto">
          <a:xfrm>
            <a:off x="360437" y="153801"/>
            <a:ext cx="5261840" cy="561413"/>
          </a:xfrm>
          <a:prstGeom prst="rect">
            <a:avLst/>
          </a:prstGeom>
          <a:noFill/>
          <a:ln w="9525">
            <a:noFill/>
            <a:miter lim="800000"/>
          </a:ln>
        </p:spPr>
        <p:txBody>
          <a:bodyPr wrap="square" lIns="134133" tIns="67066" rIns="134133" bIns="67066">
            <a:spAutoFit/>
          </a:bodyPr>
          <a:lstStyle/>
          <a:p>
            <a:pPr eaLnBrk="1" hangingPunct="1"/>
            <a:r>
              <a:rPr lang="en-US" altLang="zh-CN" sz="2800">
                <a:solidFill>
                  <a:schemeClr val="bg1"/>
                </a:solidFill>
                <a:latin typeface="微软雅黑" pitchFamily="34" charset="-122"/>
                <a:ea typeface="宋体"/>
              </a:rPr>
              <a:t> </a:t>
            </a:r>
            <a:r>
              <a:rPr lang="zh-CN" altLang="en-US" sz="2800">
                <a:solidFill>
                  <a:schemeClr val="bg1"/>
                </a:solidFill>
                <a:latin typeface="微软雅黑" pitchFamily="34" charset="-122"/>
                <a:ea typeface="宋体"/>
              </a:rPr>
              <a:t>三：卡尔曼滤波引例</a:t>
            </a:r>
          </a:p>
        </p:txBody>
      </p:sp>
      <p:sp>
        <p:nvSpPr>
          <p:cNvPr id="6" name="Rectangle 2"/>
          <p:cNvSpPr txBox="1">
            <a:spLocks noChangeArrowheads="1"/>
          </p:cNvSpPr>
          <p:nvPr/>
        </p:nvSpPr>
        <p:spPr>
          <a:xfrm>
            <a:off x="1260443" y="1314434"/>
            <a:ext cx="7572428" cy="714380"/>
          </a:xfrm>
          <a:prstGeom prst="rect">
            <a:avLst/>
          </a:prstGeom>
        </p:spPr>
        <p:txBody>
          <a:bodyPr/>
          <a:lstStyle/>
          <a:p>
            <a:pPr marL="449081" marR="0" lvl="0" indent="-449081" algn="l" defTabSz="914400" rtl="0" eaLnBrk="0" fontAlgn="base" latinLnBrk="0" hangingPunct="0">
              <a:lnSpc>
                <a:spcPct val="100000"/>
              </a:lnSpc>
              <a:spcBef>
                <a:spcPct val="20000"/>
              </a:spcBef>
              <a:spcAft>
                <a:spcPct val="0"/>
              </a:spcAft>
              <a:buClrTx/>
              <a:buSzTx/>
              <a:buFont typeface="Wingdings" pitchFamily="2" charset="2"/>
              <a:buChar char="l"/>
              <a:defRPr/>
            </a:pPr>
            <a:endParaRPr kumimoji="0" lang="zh-CN" altLang="en-US" sz="2800" b="1" i="0" u="none" strike="noStrike" kern="0" cap="none" spc="0" normalizeH="0" baseline="0" noProof="0">
              <a:ln>
                <a:noFill/>
              </a:ln>
              <a:solidFill>
                <a:srgbClr val="002060"/>
              </a:solidFill>
              <a:effectLst/>
              <a:uLnTx/>
              <a:uFillTx/>
              <a:latin typeface="+mn-lt"/>
              <a:ea typeface="宋体"/>
              <a:cs typeface="+mn-cs"/>
            </a:endParaRPr>
          </a:p>
        </p:txBody>
      </p:sp>
      <p:sp>
        <p:nvSpPr>
          <p:cNvPr id="7" name="圆角矩形 6"/>
          <p:cNvSpPr/>
          <p:nvPr/>
        </p:nvSpPr>
        <p:spPr bwMode="auto">
          <a:xfrm>
            <a:off x="1974823" y="2171690"/>
            <a:ext cx="7715304" cy="12144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49081" lvl="0" indent="-449081" defTabSz="914400">
              <a:lnSpc>
                <a:spcPct val="150000"/>
              </a:lnSpc>
              <a:spcBef>
                <a:spcPct val="20000"/>
              </a:spcBef>
              <a:defRPr/>
            </a:pPr>
            <a:r>
              <a:rPr lang="zh-CN" altLang="en-US" b="1" kern="0">
                <a:ea typeface="宋体"/>
              </a:rPr>
              <a:t> 1.被建模的系统是线性的：K时刻的系统状态可以用某个矩阵与K-1时刻的系统状态的乘积表示。</a:t>
            </a:r>
            <a:endParaRPr kumimoji="0" lang="zh-CN" altLang="en-US" b="1" i="0" u="none" strike="noStrike" cap="none" normalizeH="0" baseline="0">
              <a:ln>
                <a:noFill/>
              </a:ln>
              <a:solidFill>
                <a:schemeClr val="tx1"/>
              </a:solidFill>
              <a:effectLst/>
              <a:latin typeface="Arial" pitchFamily="34" charset="0"/>
              <a:ea typeface="宋体"/>
            </a:endParaRPr>
          </a:p>
        </p:txBody>
      </p:sp>
      <p:sp>
        <p:nvSpPr>
          <p:cNvPr id="8" name="圆角矩形 7"/>
          <p:cNvSpPr/>
          <p:nvPr/>
        </p:nvSpPr>
        <p:spPr bwMode="auto">
          <a:xfrm>
            <a:off x="1974823" y="3814764"/>
            <a:ext cx="7858180" cy="12144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49081" lvl="0" indent="-449081" defTabSz="914400">
              <a:lnSpc>
                <a:spcPct val="150000"/>
              </a:lnSpc>
              <a:spcBef>
                <a:spcPct val="20000"/>
              </a:spcBef>
              <a:defRPr/>
            </a:pPr>
            <a:r>
              <a:rPr lang="zh-CN" altLang="en-US" b="1" kern="0">
                <a:ea typeface="宋体"/>
              </a:rPr>
              <a:t>2.影响测量的噪声属于高斯分布的白噪声：噪声与时间</a:t>
            </a:r>
            <a:endParaRPr lang="en-US" altLang="zh-CN" b="1" kern="0">
              <a:ea typeface="宋体"/>
            </a:endParaRPr>
          </a:p>
          <a:p>
            <a:pPr marL="449081" lvl="0" indent="-449081" defTabSz="914400">
              <a:lnSpc>
                <a:spcPct val="150000"/>
              </a:lnSpc>
              <a:spcBef>
                <a:spcPct val="20000"/>
              </a:spcBef>
              <a:defRPr/>
            </a:pPr>
            <a:r>
              <a:rPr lang="zh-CN" altLang="en-US" b="1" kern="0">
                <a:ea typeface="宋体"/>
              </a:rPr>
              <a:t>不相关，且只用均值和协方差就可以准确地建模。</a:t>
            </a:r>
          </a:p>
        </p:txBody>
      </p:sp>
      <p:sp>
        <p:nvSpPr>
          <p:cNvPr id="11" name="矩形 10"/>
          <p:cNvSpPr/>
          <p:nvPr/>
        </p:nvSpPr>
        <p:spPr bwMode="auto">
          <a:xfrm>
            <a:off x="1617633" y="5600714"/>
            <a:ext cx="7500990"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1" hangingPunct="1">
              <a:spcBef>
                <a:spcPts val="1200"/>
              </a:spcBef>
              <a:buFont typeface="Wingdings" pitchFamily="2" charset="2"/>
              <a:buChar char="l"/>
            </a:pPr>
            <a:r>
              <a:rPr lang="zh-CN" altLang="en-US" b="1">
                <a:latin typeface="Arial" pitchFamily="34" charset="0"/>
                <a:ea typeface="宋体"/>
              </a:rPr>
              <a:t>  这些假设实际上可以运用在非常广泛的普通环境中。</a:t>
            </a:r>
          </a:p>
        </p:txBody>
      </p:sp>
      <p:sp>
        <p:nvSpPr>
          <p:cNvPr id="12" name="矩形 11"/>
          <p:cNvSpPr/>
          <p:nvPr/>
        </p:nvSpPr>
        <p:spPr bwMode="auto">
          <a:xfrm>
            <a:off x="1403319" y="1242996"/>
            <a:ext cx="7500990"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lvl="0" defTabSz="914400" eaLnBrk="1" hangingPunct="1">
              <a:spcBef>
                <a:spcPts val="1200"/>
              </a:spcBef>
              <a:buFont typeface="Wingdings" pitchFamily="2" charset="2"/>
              <a:buChar char="l"/>
            </a:pPr>
            <a:r>
              <a:rPr lang="zh-CN" altLang="en-US" b="1">
                <a:latin typeface="Arial" pitchFamily="34" charset="0"/>
                <a:ea typeface="宋体"/>
              </a:rPr>
              <a:t>卡尔曼滤波器的两个重要假设：</a:t>
            </a:r>
          </a:p>
        </p:txBody>
      </p:sp>
      <p:sp>
        <p:nvSpPr>
          <p:cNvPr id="9" name="灯片编号占位符 8"/>
          <p:cNvSpPr>
            <a:spLocks noGrp="1"/>
          </p:cNvSpPr>
          <p:nvPr>
            <p:ph type="sldNum" sz="quarter" idx="12"/>
          </p:nvPr>
        </p:nvSpPr>
        <p:spPr/>
        <p:txBody>
          <a:bodyPr/>
          <a:lstStyle/>
          <a:p>
            <a:fld id="{D57F1E4F-1CFF-5643-939E-217C01CDF565}" type="slidenum">
              <a:rPr lang="en-US" smtClean="0">
                <a:ea typeface="宋体"/>
              </a:rPr>
              <a:t>9</a:t>
            </a:fld>
            <a:endParaRPr lang="en-US">
              <a:ea typeface="宋体"/>
            </a:endParaRPr>
          </a:p>
        </p:txBody>
      </p:sp>
      <p:sp>
        <p:nvSpPr>
          <p:cNvPr id="2" name="页脚占位符 1"/>
          <p:cNvSpPr>
            <a:spLocks noGrp="1"/>
          </p:cNvSpPr>
          <p:nvPr>
            <p:ph type="ftr" sz="quarter" idx="11"/>
          </p:nvPr>
        </p:nvSpPr>
        <p:spPr/>
        <p:txBody>
          <a:bodyPr/>
          <a:lstStyle/>
          <a:p>
            <a:r>
              <a:rPr lang="en-US">
                <a:ea typeface="宋体"/>
              </a:rPr>
              <a:t>ppt课件.</a:t>
            </a:r>
          </a:p>
        </p:txBody>
      </p:sp>
    </p:spTree>
    <p:extLst>
      <p:ext uri="{BB962C8B-B14F-4D97-AF65-F5344CB8AC3E}">
        <p14:creationId xmlns:p14="http://schemas.microsoft.com/office/powerpoint/2010/main" val="86733210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11.28"/>
  <p:tag name="AS_TITLE" val="Aspose.Slides for .NET 4.0"/>
  <p:tag name="AS_VERSION" val="16.11.0.0"/>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EFF"/>
          </a:solidFill>
        </a:ln>
      </a:spPr>
      <a:bodyPr rtlCol="0" anchor="ctr"/>
      <a:lstStyle>
        <a:defPPr algn="ctr">
          <a:defRPr sz="2000" dirty="0" smtClean="0">
            <a:solidFill>
              <a:schemeClr val="tx1"/>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7EFF"/>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EFF"/>
          </a:solidFill>
        </a:ln>
      </a:spPr>
      <a:bodyPr rtlCol="0" anchor="ctr"/>
      <a:lstStyle>
        <a:defPPr algn="ctr">
          <a:defRPr sz="2000" dirty="0" smtClean="0">
            <a:solidFill>
              <a:schemeClr val="tx1"/>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7EFF"/>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Arial"/>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Arial"/>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47239</TotalTime>
  <Words>6580</Words>
  <Application>Microsoft Macintosh PowerPoint</Application>
  <PresentationFormat>Custom</PresentationFormat>
  <Paragraphs>472</Paragraphs>
  <Slides>58</Slides>
  <Notes>27</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2</vt:i4>
      </vt:variant>
      <vt:variant>
        <vt:lpstr>Slide Titles</vt:lpstr>
      </vt:variant>
      <vt:variant>
        <vt:i4>58</vt:i4>
      </vt:variant>
    </vt:vector>
  </HeadingPairs>
  <TitlesOfParts>
    <vt:vector size="76" baseType="lpstr">
      <vt:lpstr>楷体_GB2312</vt:lpstr>
      <vt:lpstr>微软雅黑</vt:lpstr>
      <vt:lpstr>黑体</vt:lpstr>
      <vt:lpstr>宋体</vt:lpstr>
      <vt:lpstr>华文楷体</vt:lpstr>
      <vt:lpstr>微软雅黑 Light</vt:lpstr>
      <vt:lpstr>楷体</vt:lpstr>
      <vt:lpstr>Arial</vt:lpstr>
      <vt:lpstr>Calibri</vt:lpstr>
      <vt:lpstr>Times New Roman</vt:lpstr>
      <vt:lpstr>Trebuchet MS</vt:lpstr>
      <vt:lpstr>Wingdings</vt:lpstr>
      <vt:lpstr>Wingdings 3</vt:lpstr>
      <vt:lpstr>2_Office 主题</vt:lpstr>
      <vt:lpstr>4_Office 主题</vt:lpstr>
      <vt:lpstr>平面</vt:lpstr>
      <vt:lpstr>Visio</vt:lpstr>
      <vt:lpstr>Microsoft 公式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EKF与UKF</vt:lpstr>
      <vt:lpstr>PowerPoint Presentation</vt:lpstr>
      <vt:lpstr>二、扩展Kalman滤波(EKF)算法 </vt:lpstr>
      <vt:lpstr>二、扩展Kalman滤波(EKF)算法</vt:lpstr>
      <vt:lpstr>二、扩展Kalman滤波(EKF)算法</vt:lpstr>
      <vt:lpstr>二、扩展Kalman滤波(EKF)算法</vt:lpstr>
      <vt:lpstr>二、扩展Kalman滤波(EKF)算法</vt:lpstr>
      <vt:lpstr>二、扩展Kalman滤波(EKF)算法</vt:lpstr>
      <vt:lpstr>二、扩展Kalman滤波(EKF)算法</vt:lpstr>
      <vt:lpstr>二、扩展Kalman滤波(EKF)算法</vt:lpstr>
      <vt:lpstr>二、扩展Kalman滤波(EKF)算法</vt:lpstr>
      <vt:lpstr>二、扩展Kalman滤波(EKF)算法</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三、无迹卡尔曼滤波算法(UKF)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朱丽丽</dc:creator>
  <cp:lastModifiedBy>zou zhengyang</cp:lastModifiedBy>
  <cp:revision>3560</cp:revision>
  <dcterms:created xsi:type="dcterms:W3CDTF">2013-04-27T09:05:07Z</dcterms:created>
  <dcterms:modified xsi:type="dcterms:W3CDTF">2021-10-11T16:25:10Z</dcterms:modified>
</cp:coreProperties>
</file>