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13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14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15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13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14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June 12, 2020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June 12, 2020</a:t>
            </a:r>
          </a:p>
        </p:txBody>
      </p:sp>
      <p:sp>
        <p:nvSpPr>
          <p:cNvPr id="152" name="DN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DNN</a:t>
            </a:r>
          </a:p>
        </p:txBody>
      </p:sp>
      <p:sp>
        <p:nvSpPr>
          <p:cNvPr id="15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arame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Parameters</a:t>
            </a:r>
          </a:p>
        </p:txBody>
      </p:sp>
      <p:sp>
        <p:nvSpPr>
          <p:cNvPr id="156" name="(my choices)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(my choices)</a:t>
            </a:r>
          </a:p>
        </p:txBody>
      </p:sp>
      <p:sp>
        <p:nvSpPr>
          <p:cNvPr id="157" name="batch size: 50, 100, 50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batch size: 50, 100, 500</a:t>
            </a:r>
          </a:p>
          <a:p>
            <a:pPr/>
            <a:r>
              <a:t>learning rate: 0.1, 0.01, 0.001</a:t>
            </a:r>
          </a:p>
          <a:p>
            <a:pPr/>
            <a:r>
              <a:t>steps: 50000, 80000, 100000, 120000</a:t>
            </a:r>
          </a:p>
          <a:p>
            <a:pPr/>
            <a:r>
              <a:t>best corr filter: 0.3, 0.5, 0.6</a:t>
            </a:r>
          </a:p>
          <a:p>
            <a:pPr/>
            <a:r>
              <a:t>gdelt amount filter: 12000, 8000, 5000, 10</a:t>
            </a:r>
          </a:p>
          <a:p>
            <a:pPr/>
            <a:r>
              <a:t>k: -1, 0</a:t>
            </a:r>
          </a:p>
          <a:p>
            <a:pPr/>
            <a:r>
              <a:t>n: 1, 2,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160" name="“baseline” error: 1.06 * 10^7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“baseline” error: 1.06 * 10^7</a:t>
            </a:r>
          </a:p>
        </p:txBody>
      </p:sp>
      <p:sp>
        <p:nvSpPr>
          <p:cNvPr id="161" name="batch: 50…"/>
          <p:cNvSpPr txBox="1"/>
          <p:nvPr>
            <p:ph type="body" sz="half" idx="1"/>
          </p:nvPr>
        </p:nvSpPr>
        <p:spPr>
          <a:xfrm>
            <a:off x="1206500" y="3234556"/>
            <a:ext cx="9779000" cy="9269960"/>
          </a:xfrm>
          <a:prstGeom prst="rect">
            <a:avLst/>
          </a:prstGeom>
        </p:spPr>
        <p:txBody>
          <a:bodyPr/>
          <a:lstStyle/>
          <a:p>
            <a:pPr marL="524255" indent="-524255" defTabSz="2096971">
              <a:spcBef>
                <a:spcPts val="3800"/>
              </a:spcBef>
              <a:defRPr sz="4128"/>
            </a:pPr>
            <a:r>
              <a:t>batch: 50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learning rate: 0.01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steps: 80000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corr filter: 0.6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gdelt amount filter: 10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k = -1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n = 2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error: 0.92 * 10^7</a:t>
            </a:r>
          </a:p>
        </p:txBody>
      </p:sp>
      <p:pic>
        <p:nvPicPr>
          <p:cNvPr id="162" name="other#anti_socialism_event_dnn.png" descr="other#anti_socialism_event_dn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45417" y="461886"/>
            <a:ext cx="1016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crisis#lack_essentials_event_dnn.png" descr="crisis#lack_essentials_event_dn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45417" y="9265492"/>
            <a:ext cx="1016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violence#against_opposition#protesters_event_dnn.png" descr="violence#against_opposition#protesters_event_dn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45417" y="4863689"/>
            <a:ext cx="101600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train_loss_twitter.png" descr="train_loss_twit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1134" y="2842380"/>
            <a:ext cx="12346612" cy="925996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Loss Decay"/>
          <p:cNvSpPr txBox="1"/>
          <p:nvPr/>
        </p:nvSpPr>
        <p:spPr>
          <a:xfrm>
            <a:off x="10071795" y="482192"/>
            <a:ext cx="329824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Loss Decay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Problems</a:t>
            </a:r>
          </a:p>
        </p:txBody>
      </p:sp>
      <p:sp>
        <p:nvSpPr>
          <p:cNvPr id="170" name="1. The scale of spike…"/>
          <p:cNvSpPr txBox="1"/>
          <p:nvPr>
            <p:ph type="body" idx="1"/>
          </p:nvPr>
        </p:nvSpPr>
        <p:spPr>
          <a:xfrm>
            <a:off x="1206500" y="3138442"/>
            <a:ext cx="21971000" cy="9366074"/>
          </a:xfrm>
          <a:prstGeom prst="rect">
            <a:avLst/>
          </a:prstGeom>
        </p:spPr>
        <p:txBody>
          <a:bodyPr/>
          <a:lstStyle/>
          <a:p>
            <a:pPr/>
            <a:r>
              <a:t>1. The scale of spike</a:t>
            </a:r>
          </a:p>
          <a:p>
            <a:pPr lvl="1"/>
            <a:r>
              <a:t>    influence of correlation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2. Timing of spike (+text analysis?)</a:t>
            </a:r>
          </a:p>
        </p:txBody>
      </p:sp>
      <p:pic>
        <p:nvPicPr>
          <p:cNvPr id="171" name="other#censorship_outage_event_dnn.png" descr="other#censorship_outage_event_dn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7831" y="1004876"/>
            <a:ext cx="1016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nternational#military_event_dnn.png" descr="international#military_event_dn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97831" y="9372189"/>
            <a:ext cx="1016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nternational#break_us_relations_event_dnn.png" descr="international#break_us_relations_event_dn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97831" y="5188533"/>
            <a:ext cx="101600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