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0F51-5402-3BB3-4CFC-0F465372B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0AFDC-31A9-007D-1018-151B9487E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CE9B-4446-707F-A619-79DB5979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8FF3-2F3F-65C2-683D-11BCC4F0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B752-9C54-E544-F458-1240A59B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502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EF0E-6246-9704-2268-A87C0C81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A9D7C-804C-70B6-0A26-B341343B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52A0-F0C4-AC64-2CBC-BE7BE323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1058B-44E1-3695-B2DA-A782C357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E4C8-92CB-21CD-E8A8-5FCA537C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381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6EC1E-A118-F643-A372-A02AD8554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F9002-59F2-2B74-43A5-2DEABA2E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92A4-1D0C-C83D-7500-929BB8BA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7307-64C7-C14D-EAE7-C017FF74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944A6-8233-93FB-AB30-876724CA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71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860-45D3-6241-078F-41292C5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F732-9045-A13D-D75D-842AE0A9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DED5-5FD7-D466-4A5C-00A8C88F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2121-3285-9B70-1F16-99ADFBF9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D8E5-1A0C-BD3E-2F9D-1C1F47B9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111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E355-706E-2F41-C180-EA0D5470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AE99-7E94-69F9-BE39-11AA5689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26DE-79B8-445F-2952-EAB96367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8A32-2442-AEFB-2FAD-B3AD7C2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B91C-AF65-94B9-73D0-660A6A30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88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DB50-0DFD-1FF7-9D1A-C8E9970E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C8E9-51C9-CAFF-8A43-AE902A28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5D049-6703-96C3-D279-05122384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F207-FD39-7C39-898F-ECC4F3C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DCF2-0744-C219-4359-3947D99C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4759-1237-5172-E269-68DDF745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354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BD37-66E8-8C48-A788-1EA6219B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2EEC7-28F1-BDEF-6062-15E32343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C3C22-84B0-F774-80D5-DE3F15882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3B79C-78F3-1928-FBD2-F7E50AA6C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3FDA5-05B5-2A82-2EFA-00BD3CA76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056C0-EE06-5737-AFEE-8C37CE94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ECAEB-84DB-67DA-4479-419FB552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C09C1-B658-40C0-F6A0-06C70D19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132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62C4-2DA5-61CD-AE00-69180747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588A5-F1BB-2EC4-178D-C5C16368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A8A12-EFC9-5DAF-F5D6-E486AAF2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3C5E-2826-FAC0-FAF4-9C9764DC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812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EDE14-1501-9CCA-BA0C-F42B3A38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A8010-CC36-BDFA-E743-4BD4EF4B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84F0E-3B37-41C6-4354-27EDD355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9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1832-1DE0-5776-9CF9-DB93A453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9AF3-3F44-297E-E0CD-547BFAA5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FA3F-8CC8-3962-5620-32AF89A57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481E-0542-B872-BC7D-A8D3B7C5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363E-1F5F-D56E-9C76-BA7AE947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9217-7EE6-F0BA-11AC-642996F7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120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0BBD-270A-C960-1E0C-9FF4127D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24953-295B-4728-A02B-C443A031F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FE9CC-4969-E126-9034-715A3F60D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608EC-4FAC-AF96-BE05-7633C84B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B8BAB-2C08-06D3-06A1-50D8EEAC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548A-DF78-73CC-B36D-86D6AD18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08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37E95-7344-8F71-FFE8-E13B0B37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D3BD-5921-F42F-FCFA-4DC934D8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C5DB-CB96-5B12-EF59-C3DE5ADAD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8195-00BE-4667-8FE7-931CC45AEF42}" type="datetimeFigureOut">
              <a:rPr lang="en-MY" smtClean="0"/>
              <a:t>12/3/2024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E7BE-7DD9-2D92-535C-1A083DB10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9D58-E4B0-14DE-0E10-0505F831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92D0-3726-40AF-9332-92C5FCB1AD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729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7549C-1AA1-395E-B834-BDD8AA79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8C25B8-EA99-EA2B-1142-2B67DB96D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" y="219269"/>
            <a:ext cx="11700588" cy="6419461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AD6276-CC9D-9D02-FD55-32605E706A5B}"/>
              </a:ext>
            </a:extLst>
          </p:cNvPr>
          <p:cNvSpPr/>
          <p:nvPr/>
        </p:nvSpPr>
        <p:spPr>
          <a:xfrm>
            <a:off x="4911049" y="1494413"/>
            <a:ext cx="2369903" cy="176490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18544-7339-8A12-8C27-24E6C8AEB2BB}"/>
              </a:ext>
            </a:extLst>
          </p:cNvPr>
          <p:cNvSpPr/>
          <p:nvPr/>
        </p:nvSpPr>
        <p:spPr>
          <a:xfrm>
            <a:off x="931795" y="1490883"/>
            <a:ext cx="2369903" cy="176490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73EA0-8636-59AA-C36A-F8DA5A0482B3}"/>
              </a:ext>
            </a:extLst>
          </p:cNvPr>
          <p:cNvSpPr/>
          <p:nvPr/>
        </p:nvSpPr>
        <p:spPr>
          <a:xfrm>
            <a:off x="2464237" y="402027"/>
            <a:ext cx="72635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如何</a:t>
            </a:r>
            <a:r>
              <a:rPr lang="zh-CN" altLang="en-US" sz="6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正確</a:t>
            </a:r>
            <a:r>
              <a:rPr lang="zh-CN" altLang="en-US" sz="5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選擇旅行社？</a:t>
            </a:r>
            <a:endParaRPr lang="en-MY" sz="54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EC39B7B-4848-1B9F-739D-B261DD6532C1}"/>
              </a:ext>
            </a:extLst>
          </p:cNvPr>
          <p:cNvSpPr/>
          <p:nvPr/>
        </p:nvSpPr>
        <p:spPr>
          <a:xfrm>
            <a:off x="931793" y="4233473"/>
            <a:ext cx="2369903" cy="176490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F9EB3A-8EBA-1FEB-7A4F-8A26EC6DF91A}"/>
              </a:ext>
            </a:extLst>
          </p:cNvPr>
          <p:cNvSpPr/>
          <p:nvPr/>
        </p:nvSpPr>
        <p:spPr>
          <a:xfrm>
            <a:off x="4911046" y="4233477"/>
            <a:ext cx="2369903" cy="176490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B6DCC74-34A9-5F35-03FE-7CB5EB5F1C5A}"/>
              </a:ext>
            </a:extLst>
          </p:cNvPr>
          <p:cNvSpPr/>
          <p:nvPr/>
        </p:nvSpPr>
        <p:spPr>
          <a:xfrm>
            <a:off x="8890303" y="1490884"/>
            <a:ext cx="2369903" cy="176490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12D3A9-20D5-B5E7-23C3-10ABAA7805F3}"/>
              </a:ext>
            </a:extLst>
          </p:cNvPr>
          <p:cNvSpPr/>
          <p:nvPr/>
        </p:nvSpPr>
        <p:spPr>
          <a:xfrm>
            <a:off x="8901404" y="4233475"/>
            <a:ext cx="2369903" cy="1764905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179ECA3-B12A-66FF-0B6F-82C44D95A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70" y="1596254"/>
            <a:ext cx="1572167" cy="15721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6A529B7-749B-9601-6DBA-FBF4244EB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7" y="1607178"/>
            <a:ext cx="1550320" cy="15503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DC228E-60F9-8CD2-9ACF-6C25C1872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34" y="1744702"/>
            <a:ext cx="2117532" cy="128794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1C467EF-8375-D639-3742-3B0BB8883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09" y="4339371"/>
            <a:ext cx="1490776" cy="149077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8778650-7F0B-D96F-A2C5-850D6CD66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94" y="4348062"/>
            <a:ext cx="1399723" cy="147339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FCCD3DD-893C-DA62-5795-888ADB07B9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71" y="4329843"/>
            <a:ext cx="1572167" cy="157216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59313D7-93E0-D951-82F0-AC46C1DA9488}"/>
              </a:ext>
            </a:extLst>
          </p:cNvPr>
          <p:cNvSpPr/>
          <p:nvPr/>
        </p:nvSpPr>
        <p:spPr>
          <a:xfrm>
            <a:off x="1057979" y="3428999"/>
            <a:ext cx="21175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öhne"/>
              </a:rPr>
              <a:t>可靠的预订系统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CB672E-1ACF-0B63-F4BF-D8D976A9151E}"/>
              </a:ext>
            </a:extLst>
          </p:cNvPr>
          <p:cNvSpPr/>
          <p:nvPr/>
        </p:nvSpPr>
        <p:spPr>
          <a:xfrm>
            <a:off x="5037231" y="6180327"/>
            <a:ext cx="21175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i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öhne"/>
              </a:rPr>
              <a:t>优质的导游人員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0EA5B6-9AEB-4A38-CEA9-F982DCEF890B}"/>
              </a:ext>
            </a:extLst>
          </p:cNvPr>
          <p:cNvSpPr/>
          <p:nvPr/>
        </p:nvSpPr>
        <p:spPr>
          <a:xfrm>
            <a:off x="9027590" y="3428999"/>
            <a:ext cx="21175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i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öhne"/>
              </a:rPr>
              <a:t>价格透明和公正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460475-F11E-C661-2CCB-935F78423954}"/>
              </a:ext>
            </a:extLst>
          </p:cNvPr>
          <p:cNvSpPr/>
          <p:nvPr/>
        </p:nvSpPr>
        <p:spPr>
          <a:xfrm>
            <a:off x="5037232" y="3428999"/>
            <a:ext cx="21175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i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öhne"/>
              </a:rPr>
              <a:t>安全保障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02DEFE-1D3C-D054-A963-C6FC6F6274D5}"/>
              </a:ext>
            </a:extLst>
          </p:cNvPr>
          <p:cNvSpPr/>
          <p:nvPr/>
        </p:nvSpPr>
        <p:spPr>
          <a:xfrm>
            <a:off x="1061082" y="6180327"/>
            <a:ext cx="21175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i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öhne"/>
              </a:rPr>
              <a:t>专业的團隊服务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42FF56-E274-0B22-62A2-52EAEC7C2727}"/>
              </a:ext>
            </a:extLst>
          </p:cNvPr>
          <p:cNvSpPr/>
          <p:nvPr/>
        </p:nvSpPr>
        <p:spPr>
          <a:xfrm>
            <a:off x="9027590" y="6200844"/>
            <a:ext cx="21175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i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öhne"/>
              </a:rPr>
              <a:t>良好的口碑和声誉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20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Söhne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Yung</dc:creator>
  <cp:lastModifiedBy>Zheng Yung</cp:lastModifiedBy>
  <cp:revision>1</cp:revision>
  <dcterms:created xsi:type="dcterms:W3CDTF">2024-03-12T10:10:15Z</dcterms:created>
  <dcterms:modified xsi:type="dcterms:W3CDTF">2024-03-12T10:10:15Z</dcterms:modified>
</cp:coreProperties>
</file>