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78" d="100"/>
          <a:sy n="78" d="100"/>
        </p:scale>
        <p:origin x="10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engYung\Downloads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engYung\Downloads\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engYung\Downloads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engYung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engYung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engYung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engYung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engYung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engYung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engYung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D2-453D-BBBB-96ABB5125048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D2-453D-BBBB-96ABB5125048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D2-453D-BBBB-96ABB5125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中華旅行社銷售情形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75444561920272"/>
          <c:y val="0.13249070315383088"/>
          <c:w val="0.68591554876242267"/>
          <c:h val="0.701762852357566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8A-44C0-89B9-191FD08643B7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8A-44C0-89B9-191FD08643B7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8A-44C0-89B9-191FD0864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8A-44C0-89B9-191FD0864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r>
                  <a:rPr lang="zh-TW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9843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gradFill flip="none" rotWithShape="1"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43-48BB-BD6B-44458710E456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gradFill flip="none" rotWithShape="1">
              <a:gsLst>
                <a:gs pos="100000">
                  <a:schemeClr val="accent3">
                    <a:alpha val="0"/>
                  </a:schemeClr>
                </a:gs>
                <a:gs pos="50000">
                  <a:schemeClr val="accent3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43-48BB-BD6B-44458710E456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gradFill flip="none" rotWithShape="1">
              <a:gsLst>
                <a:gs pos="100000">
                  <a:schemeClr val="accent5">
                    <a:alpha val="0"/>
                  </a:schemeClr>
                </a:gs>
                <a:gs pos="50000">
                  <a:schemeClr val="accent5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43-48BB-BD6B-44458710E4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3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5CB-4859-AF78-F6A3DC3EBA24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5CB-4859-AF78-F6A3DC3EBA2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5CB-4859-AF78-F6A3DC3EBA24}"/>
              </c:ext>
            </c:extLst>
          </c:dPt>
          <c:dPt>
            <c:idx val="3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5CB-4859-AF78-F6A3DC3EBA24}"/>
              </c:ext>
            </c:extLst>
          </c:dPt>
          <c:dPt>
            <c:idx val="4"/>
            <c:bubble3D val="0"/>
            <c:spPr>
              <a:solidFill>
                <a:schemeClr val="accent4">
                  <a:tint val="54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5CB-4859-AF78-F6A3DC3EBA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CB-4859-AF78-F6A3DC3EBA2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8D-4FF3-BEDE-D751607EB7B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8D-4FF3-BEDE-D751607EB7B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48D-4FF3-BEDE-D751607EB7B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48D-4FF3-BEDE-D751607EB7B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48D-4FF3-BEDE-D751607EB7B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48D-4FF3-BEDE-D751607EB7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48D-4FF3-BEDE-D751607EB7B1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655C-49BE-A191-0C5B61CDAB8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655C-49BE-A191-0C5B61CDAB8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655C-49BE-A191-0C5B61CDAB89}"/>
              </c:ext>
            </c:extLst>
          </c:dPt>
          <c:dPt>
            <c:idx val="3"/>
            <c:bubble3D val="0"/>
            <c:explosion val="21"/>
            <c:spPr>
              <a:gradFill rotWithShape="1">
                <a:gsLst>
                  <a:gs pos="0">
                    <a:schemeClr val="accent1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655C-49BE-A191-0C5B61CDAB8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655C-49BE-A191-0C5B61CDAB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55C-49BE-A191-0C5B61CDAB8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服務績效表現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393968419421636"/>
          <c:y val="0.20738584234834148"/>
          <c:w val="0.38643190173679093"/>
          <c:h val="0.64099535035865329"/>
        </c:manualLayout>
      </c:layout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E1-40DC-98A7-767A857CD272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E1-40DC-98A7-767A857CD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3323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年資與月所得關係圖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6"/>
          </c:marker>
          <c:dPt>
            <c:idx val="0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tint val="40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tint val="40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tint val="40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5">
                      <a:tint val="40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F7C-4B29-8ED4-755A3FE67A8C}"/>
              </c:ext>
            </c:extLst>
          </c:dPt>
          <c:dPt>
            <c:idx val="1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tint val="49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tint val="49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tint val="49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5">
                      <a:tint val="49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F7C-4B29-8ED4-755A3FE67A8C}"/>
              </c:ext>
            </c:extLst>
          </c:dPt>
          <c:dPt>
            <c:idx val="2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tint val="58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tint val="58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tint val="58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5">
                      <a:tint val="58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F7C-4B29-8ED4-755A3FE67A8C}"/>
              </c:ext>
            </c:extLst>
          </c:dPt>
          <c:dPt>
            <c:idx val="3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tint val="68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tint val="68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tint val="68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5">
                      <a:tint val="68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F7C-4B29-8ED4-755A3FE67A8C}"/>
              </c:ext>
            </c:extLst>
          </c:dPt>
          <c:dPt>
            <c:idx val="4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tint val="77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tint val="77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tint val="77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5">
                      <a:tint val="77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F7C-4B29-8ED4-755A3FE67A8C}"/>
              </c:ext>
            </c:extLst>
          </c:dPt>
          <c:dPt>
            <c:idx val="5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tint val="86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tint val="86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tint val="86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5">
                      <a:tint val="86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F7C-4B29-8ED4-755A3FE67A8C}"/>
              </c:ext>
            </c:extLst>
          </c:dPt>
          <c:dPt>
            <c:idx val="6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tint val="96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tint val="96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tint val="96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5">
                      <a:tint val="96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F7C-4B29-8ED4-755A3FE67A8C}"/>
              </c:ext>
            </c:extLst>
          </c:dPt>
          <c:dPt>
            <c:idx val="7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shade val="95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shade val="95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shade val="95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5">
                      <a:shade val="95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F7C-4B29-8ED4-755A3FE67A8C}"/>
              </c:ext>
            </c:extLst>
          </c:dPt>
          <c:dPt>
            <c:idx val="8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shade val="86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shade val="86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shade val="86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5">
                      <a:shade val="86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F7C-4B29-8ED4-755A3FE67A8C}"/>
              </c:ext>
            </c:extLst>
          </c:dPt>
          <c:dPt>
            <c:idx val="9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shade val="76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shade val="76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shade val="76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5">
                      <a:shade val="76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F7C-4B29-8ED4-755A3FE67A8C}"/>
              </c:ext>
            </c:extLst>
          </c:dPt>
          <c:dPt>
            <c:idx val="10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shade val="67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shade val="67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shade val="67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5">
                      <a:shade val="67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F7C-4B29-8ED4-755A3FE67A8C}"/>
              </c:ext>
            </c:extLst>
          </c:dPt>
          <c:dPt>
            <c:idx val="11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shade val="58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shade val="58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shade val="58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5">
                      <a:shade val="58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F7C-4B29-8ED4-755A3FE67A8C}"/>
              </c:ext>
            </c:extLst>
          </c:dPt>
          <c:dPt>
            <c:idx val="12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shade val="48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shade val="48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shade val="48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5">
                      <a:shade val="48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8F7C-4B29-8ED4-755A3FE67A8C}"/>
              </c:ext>
            </c:extLst>
          </c:dPt>
          <c:dPt>
            <c:idx val="13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shade val="3900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shade val="3900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shade val="3900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 cap="rnd">
                  <a:solidFill>
                    <a:schemeClr val="accent5">
                      <a:shade val="39000"/>
                    </a:schemeClr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8F7C-4B29-8ED4-755A3FE67A8C}"/>
              </c:ext>
            </c:extLst>
          </c:dPt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_-* #,##0_-;\-* #,##0_-;_-* "-"_-;_-@_-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8F7C-4B29-8ED4-755A3FE67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_-;\-* #,##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3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中華航空銷售機位數量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5A-484B-A800-BE972AA3B8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m/d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中華航空股價趨勢圖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86-4AF5-BA21-B2C3635E5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86-4AF5-BA21-B2C3635E5993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86-4AF5-BA21-B2C3635E5993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86-4AF5-BA21-B2C3635E5993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86-4AF5-BA21-B2C3635E5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36760"/>
        <c:crosses val="max"/>
        <c:crossBetween val="between"/>
      </c:valAx>
      <c:catAx>
        <c:axId val="603936760"/>
        <c:scaling>
          <c:orientation val="minMax"/>
        </c:scaling>
        <c:delete val="1"/>
        <c:axPos val="b"/>
        <c:numFmt formatCode="m/d" sourceLinked="1"/>
        <c:majorTickMark val="none"/>
        <c:minorTickMark val="none"/>
        <c:tickLblPos val="nextTo"/>
        <c:crossAx val="603936368"/>
        <c:crosses val="autoZero"/>
        <c:auto val="0"/>
        <c:lblAlgn val="ctr"/>
        <c:lblOffset val="100"/>
        <c:noMultiLvlLbl val="1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 flip="none" rotWithShape="1"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10800000" scaled="1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1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/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7" name="圖表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398157"/>
              </p:ext>
            </p:extLst>
          </p:nvPr>
        </p:nvGraphicFramePr>
        <p:xfrm>
          <a:off x="4753299" y="3260979"/>
          <a:ext cx="4248473" cy="2710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8" name="圖表 2">
            <a:extLst>
              <a:ext uri="{FF2B5EF4-FFF2-40B4-BE49-F238E27FC236}">
                <a16:creationId xmlns:a16="http://schemas.microsoft.com/office/drawing/2014/main" id="{00000000-0008-0000-09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929982"/>
              </p:ext>
            </p:extLst>
          </p:nvPr>
        </p:nvGraphicFramePr>
        <p:xfrm>
          <a:off x="4702003" y="3524575"/>
          <a:ext cx="4350314" cy="2458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3" name="圖表 1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167832"/>
              </p:ext>
            </p:extLst>
          </p:nvPr>
        </p:nvGraphicFramePr>
        <p:xfrm>
          <a:off x="4844351" y="3283198"/>
          <a:ext cx="4120137" cy="2905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7" name="圖表 2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250962"/>
              </p:ext>
            </p:extLst>
          </p:nvPr>
        </p:nvGraphicFramePr>
        <p:xfrm>
          <a:off x="4788023" y="3260981"/>
          <a:ext cx="4185424" cy="286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3" name="圖表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659907"/>
              </p:ext>
            </p:extLst>
          </p:nvPr>
        </p:nvGraphicFramePr>
        <p:xfrm>
          <a:off x="4788025" y="3280886"/>
          <a:ext cx="4182596" cy="2888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3" name="圖表 1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595721"/>
              </p:ext>
            </p:extLst>
          </p:nvPr>
        </p:nvGraphicFramePr>
        <p:xfrm>
          <a:off x="4788024" y="3327937"/>
          <a:ext cx="4223322" cy="286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圖表 1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214405"/>
              </p:ext>
            </p:extLst>
          </p:nvPr>
        </p:nvGraphicFramePr>
        <p:xfrm>
          <a:off x="4825208" y="3328233"/>
          <a:ext cx="4116729" cy="2763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3" name="圖表 1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149418"/>
              </p:ext>
            </p:extLst>
          </p:nvPr>
        </p:nvGraphicFramePr>
        <p:xfrm>
          <a:off x="4778509" y="3260981"/>
          <a:ext cx="4224858" cy="2930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3" name="圖表 1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343338"/>
              </p:ext>
            </p:extLst>
          </p:nvPr>
        </p:nvGraphicFramePr>
        <p:xfrm>
          <a:off x="4747056" y="3260979"/>
          <a:ext cx="4283306" cy="283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7" name="圖表 1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621176"/>
              </p:ext>
            </p:extLst>
          </p:nvPr>
        </p:nvGraphicFramePr>
        <p:xfrm>
          <a:off x="4716016" y="3248096"/>
          <a:ext cx="4344755" cy="2886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691</TotalTime>
  <Words>894</Words>
  <Application>Microsoft Office PowerPoint</Application>
  <PresentationFormat>On-screen Show (4:3)</PresentationFormat>
  <Paragraphs>471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新細明體</vt:lpstr>
      <vt:lpstr>文鼎中楷</vt:lpstr>
      <vt:lpstr>Arial</vt:lpstr>
      <vt:lpstr>Calibri</vt:lpstr>
      <vt:lpstr>Times New Roman</vt:lpstr>
      <vt:lpstr>4_佈景主題1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Zheng Yung</cp:lastModifiedBy>
  <cp:revision>83</cp:revision>
  <dcterms:created xsi:type="dcterms:W3CDTF">2017-01-16T13:26:16Z</dcterms:created>
  <dcterms:modified xsi:type="dcterms:W3CDTF">2024-03-28T05:57:03Z</dcterms:modified>
</cp:coreProperties>
</file>